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1"/>
  </p:notesMasterIdLst>
  <p:sldIdLst>
    <p:sldId id="256" r:id="rId2"/>
    <p:sldId id="328" r:id="rId3"/>
    <p:sldId id="355" r:id="rId4"/>
    <p:sldId id="354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20" r:id="rId19"/>
    <p:sldId id="318" r:id="rId2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2"/>
    </p:embeddedFont>
    <p:embeddedFont>
      <p:font typeface="Poppins" panose="00000500000000000000" pitchFamily="2" charset="0"/>
      <p:regular r:id="rId23"/>
      <p:bold r:id="rId24"/>
      <p:italic r:id="rId25"/>
      <p:boldItalic r:id="rId26"/>
    </p:embeddedFont>
    <p:embeddedFont>
      <p:font typeface="Poppins Black" panose="00000A00000000000000" pitchFamily="2" charset="0"/>
      <p:bold r:id="rId27"/>
      <p:boldItalic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90C4D8-93E2-4AAB-8DB6-679B52B2D636}">
  <a:tblStyle styleId="{1290C4D8-93E2-4AAB-8DB6-679B52B2D6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6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537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532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244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994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984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225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013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255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b28366aba4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b28366aba4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817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1b290a72fa3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1b290a72fa3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437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881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45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899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821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597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725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149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23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lt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71" name="Google Shape;171;p2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2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ctrTitle"/>
          </p:nvPr>
        </p:nvSpPr>
        <p:spPr>
          <a:xfrm>
            <a:off x="2533200" y="646650"/>
            <a:ext cx="4077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2533200" y="1568250"/>
            <a:ext cx="4077600" cy="1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2533200" y="3405825"/>
            <a:ext cx="40776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template has been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content by </a:t>
            </a: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Sandra Medina</a:t>
            </a:r>
            <a:endParaRPr sz="1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27" name="Google Shape;27;p4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6" r:id="rId10"/>
    <p:sldLayoutId id="2147483667" r:id="rId11"/>
    <p:sldLayoutId id="214748366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805840" y="1853137"/>
            <a:ext cx="3715800" cy="1530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Javascript</a:t>
            </a:r>
            <a:br>
              <a:rPr lang="en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Control Flow</a:t>
            </a:r>
            <a:br>
              <a:rPr lang="en" dirty="0">
                <a:solidFill>
                  <a:schemeClr val="bg1">
                    <a:lumMod val="75000"/>
                  </a:schemeClr>
                </a:solidFill>
              </a:rPr>
            </a:b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06" name="Google Shape;206;p26"/>
          <p:cNvGrpSpPr/>
          <p:nvPr/>
        </p:nvGrpSpPr>
        <p:grpSpPr>
          <a:xfrm>
            <a:off x="5300845" y="1493624"/>
            <a:ext cx="2546216" cy="2225457"/>
            <a:chOff x="3720050" y="2029925"/>
            <a:chExt cx="1529075" cy="1336450"/>
          </a:xfrm>
        </p:grpSpPr>
        <p:sp>
          <p:nvSpPr>
            <p:cNvPr id="207" name="Google Shape;207;p26"/>
            <p:cNvSpPr/>
            <p:nvPr/>
          </p:nvSpPr>
          <p:spPr>
            <a:xfrm>
              <a:off x="3760625" y="3361075"/>
              <a:ext cx="1438825" cy="5300"/>
            </a:xfrm>
            <a:custGeom>
              <a:avLst/>
              <a:gdLst/>
              <a:ahLst/>
              <a:cxnLst/>
              <a:rect l="l" t="t" r="r" b="b"/>
              <a:pathLst>
                <a:path w="57553" h="212" extrusionOk="0">
                  <a:moveTo>
                    <a:pt x="112" y="0"/>
                  </a:moveTo>
                  <a:cubicBezTo>
                    <a:pt x="50" y="0"/>
                    <a:pt x="0" y="48"/>
                    <a:pt x="0" y="106"/>
                  </a:cubicBezTo>
                  <a:cubicBezTo>
                    <a:pt x="0" y="164"/>
                    <a:pt x="50" y="212"/>
                    <a:pt x="112" y="212"/>
                  </a:cubicBezTo>
                  <a:lnTo>
                    <a:pt x="57441" y="212"/>
                  </a:lnTo>
                  <a:cubicBezTo>
                    <a:pt x="57503" y="212"/>
                    <a:pt x="57552" y="165"/>
                    <a:pt x="57552" y="106"/>
                  </a:cubicBezTo>
                  <a:cubicBezTo>
                    <a:pt x="57552" y="48"/>
                    <a:pt x="57502" y="0"/>
                    <a:pt x="57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329600" y="2029925"/>
              <a:ext cx="674775" cy="926550"/>
            </a:xfrm>
            <a:custGeom>
              <a:avLst/>
              <a:gdLst/>
              <a:ahLst/>
              <a:cxnLst/>
              <a:rect l="l" t="t" r="r" b="b"/>
              <a:pathLst>
                <a:path w="26991" h="37062" extrusionOk="0">
                  <a:moveTo>
                    <a:pt x="496" y="0"/>
                  </a:moveTo>
                  <a:cubicBezTo>
                    <a:pt x="222" y="0"/>
                    <a:pt x="0" y="368"/>
                    <a:pt x="0" y="820"/>
                  </a:cubicBezTo>
                  <a:lnTo>
                    <a:pt x="0" y="37062"/>
                  </a:lnTo>
                  <a:lnTo>
                    <a:pt x="26991" y="37062"/>
                  </a:lnTo>
                  <a:lnTo>
                    <a:pt x="26991" y="820"/>
                  </a:lnTo>
                  <a:cubicBezTo>
                    <a:pt x="26991" y="367"/>
                    <a:pt x="26769" y="0"/>
                    <a:pt x="26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4802700" y="2723250"/>
              <a:ext cx="113175" cy="117250"/>
            </a:xfrm>
            <a:custGeom>
              <a:avLst/>
              <a:gdLst/>
              <a:ahLst/>
              <a:cxnLst/>
              <a:rect l="l" t="t" r="r" b="b"/>
              <a:pathLst>
                <a:path w="4527" h="4690" extrusionOk="0">
                  <a:moveTo>
                    <a:pt x="4441" y="0"/>
                  </a:moveTo>
                  <a:lnTo>
                    <a:pt x="0" y="4504"/>
                  </a:lnTo>
                  <a:cubicBezTo>
                    <a:pt x="3" y="4565"/>
                    <a:pt x="6" y="4628"/>
                    <a:pt x="11" y="4690"/>
                  </a:cubicBezTo>
                  <a:cubicBezTo>
                    <a:pt x="22" y="4687"/>
                    <a:pt x="32" y="4681"/>
                    <a:pt x="42" y="4671"/>
                  </a:cubicBezTo>
                  <a:lnTo>
                    <a:pt x="4526" y="125"/>
                  </a:lnTo>
                  <a:cubicBezTo>
                    <a:pt x="4497" y="83"/>
                    <a:pt x="4470" y="42"/>
                    <a:pt x="4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4888525" y="2704050"/>
              <a:ext cx="43850" cy="42900"/>
            </a:xfrm>
            <a:custGeom>
              <a:avLst/>
              <a:gdLst/>
              <a:ahLst/>
              <a:cxnLst/>
              <a:rect l="l" t="t" r="r" b="b"/>
              <a:pathLst>
                <a:path w="1754" h="1716" extrusionOk="0">
                  <a:moveTo>
                    <a:pt x="1754" y="1"/>
                  </a:moveTo>
                  <a:lnTo>
                    <a:pt x="1" y="361"/>
                  </a:lnTo>
                  <a:lnTo>
                    <a:pt x="1465" y="1716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4668950" y="2805900"/>
              <a:ext cx="77350" cy="80100"/>
            </a:xfrm>
            <a:custGeom>
              <a:avLst/>
              <a:gdLst/>
              <a:ahLst/>
              <a:cxnLst/>
              <a:rect l="l" t="t" r="r" b="b"/>
              <a:pathLst>
                <a:path w="3094" h="3204" extrusionOk="0">
                  <a:moveTo>
                    <a:pt x="2967" y="0"/>
                  </a:moveTo>
                  <a:lnTo>
                    <a:pt x="29" y="3079"/>
                  </a:lnTo>
                  <a:cubicBezTo>
                    <a:pt x="0" y="3108"/>
                    <a:pt x="2" y="3154"/>
                    <a:pt x="31" y="3183"/>
                  </a:cubicBezTo>
                  <a:cubicBezTo>
                    <a:pt x="45" y="3196"/>
                    <a:pt x="64" y="3203"/>
                    <a:pt x="83" y="3203"/>
                  </a:cubicBezTo>
                  <a:cubicBezTo>
                    <a:pt x="102" y="3203"/>
                    <a:pt x="122" y="3196"/>
                    <a:pt x="137" y="3180"/>
                  </a:cubicBezTo>
                  <a:lnTo>
                    <a:pt x="3093" y="80"/>
                  </a:lnTo>
                  <a:cubicBezTo>
                    <a:pt x="3056" y="50"/>
                    <a:pt x="3008" y="29"/>
                    <a:pt x="2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4656225" y="2869350"/>
              <a:ext cx="29600" cy="29575"/>
            </a:xfrm>
            <a:custGeom>
              <a:avLst/>
              <a:gdLst/>
              <a:ahLst/>
              <a:cxnLst/>
              <a:rect l="l" t="t" r="r" b="b"/>
              <a:pathLst>
                <a:path w="1184" h="1183" extrusionOk="0">
                  <a:moveTo>
                    <a:pt x="592" y="0"/>
                  </a:moveTo>
                  <a:cubicBezTo>
                    <a:pt x="265" y="0"/>
                    <a:pt x="1" y="266"/>
                    <a:pt x="1" y="592"/>
                  </a:cubicBezTo>
                  <a:cubicBezTo>
                    <a:pt x="1" y="917"/>
                    <a:pt x="265" y="1183"/>
                    <a:pt x="592" y="1183"/>
                  </a:cubicBezTo>
                  <a:cubicBezTo>
                    <a:pt x="918" y="1183"/>
                    <a:pt x="1183" y="917"/>
                    <a:pt x="1183" y="592"/>
                  </a:cubicBezTo>
                  <a:cubicBezTo>
                    <a:pt x="1183" y="266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4752500" y="2796525"/>
              <a:ext cx="47625" cy="47450"/>
            </a:xfrm>
            <a:custGeom>
              <a:avLst/>
              <a:gdLst/>
              <a:ahLst/>
              <a:cxnLst/>
              <a:rect l="l" t="t" r="r" b="b"/>
              <a:pathLst>
                <a:path w="1905" h="1898" extrusionOk="0">
                  <a:moveTo>
                    <a:pt x="98" y="0"/>
                  </a:moveTo>
                  <a:lnTo>
                    <a:pt x="1" y="97"/>
                  </a:lnTo>
                  <a:lnTo>
                    <a:pt x="1807" y="1898"/>
                  </a:lnTo>
                  <a:lnTo>
                    <a:pt x="1904" y="180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4738675" y="27834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1" y="1"/>
                  </a:moveTo>
                  <a:cubicBezTo>
                    <a:pt x="265" y="1"/>
                    <a:pt x="0" y="264"/>
                    <a:pt x="0" y="592"/>
                  </a:cubicBezTo>
                  <a:cubicBezTo>
                    <a:pt x="0" y="918"/>
                    <a:pt x="265" y="1183"/>
                    <a:pt x="591" y="1183"/>
                  </a:cubicBezTo>
                  <a:cubicBezTo>
                    <a:pt x="919" y="1183"/>
                    <a:pt x="1182" y="918"/>
                    <a:pt x="1182" y="592"/>
                  </a:cubicBezTo>
                  <a:cubicBezTo>
                    <a:pt x="1182" y="264"/>
                    <a:pt x="919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4784550" y="28277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2" y="0"/>
                  </a:moveTo>
                  <a:cubicBezTo>
                    <a:pt x="266" y="0"/>
                    <a:pt x="1" y="265"/>
                    <a:pt x="1" y="591"/>
                  </a:cubicBezTo>
                  <a:cubicBezTo>
                    <a:pt x="1" y="919"/>
                    <a:pt x="266" y="1182"/>
                    <a:pt x="592" y="1182"/>
                  </a:cubicBezTo>
                  <a:cubicBezTo>
                    <a:pt x="918" y="1182"/>
                    <a:pt x="1183" y="919"/>
                    <a:pt x="1183" y="591"/>
                  </a:cubicBezTo>
                  <a:cubicBezTo>
                    <a:pt x="1183" y="265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413425" y="2883725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413425" y="28524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0"/>
                  </a:moveTo>
                  <a:cubicBezTo>
                    <a:pt x="47" y="0"/>
                    <a:pt x="1" y="45"/>
                    <a:pt x="1" y="102"/>
                  </a:cubicBezTo>
                  <a:cubicBezTo>
                    <a:pt x="1" y="158"/>
                    <a:pt x="47" y="203"/>
                    <a:pt x="104" y="203"/>
                  </a:cubicBezTo>
                  <a:lnTo>
                    <a:pt x="7476" y="203"/>
                  </a:lnTo>
                  <a:cubicBezTo>
                    <a:pt x="7533" y="203"/>
                    <a:pt x="7578" y="158"/>
                    <a:pt x="7578" y="102"/>
                  </a:cubicBezTo>
                  <a:cubicBezTo>
                    <a:pt x="7578" y="45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413425" y="2821025"/>
              <a:ext cx="189450" cy="5150"/>
            </a:xfrm>
            <a:custGeom>
              <a:avLst/>
              <a:gdLst/>
              <a:ahLst/>
              <a:cxnLst/>
              <a:rect l="l" t="t" r="r" b="b"/>
              <a:pathLst>
                <a:path w="7578" h="206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9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9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413425" y="27897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1"/>
                  </a:moveTo>
                  <a:cubicBezTo>
                    <a:pt x="47" y="1"/>
                    <a:pt x="1" y="46"/>
                    <a:pt x="1" y="102"/>
                  </a:cubicBezTo>
                  <a:cubicBezTo>
                    <a:pt x="1" y="159"/>
                    <a:pt x="47" y="204"/>
                    <a:pt x="104" y="204"/>
                  </a:cubicBezTo>
                  <a:lnTo>
                    <a:pt x="7476" y="204"/>
                  </a:lnTo>
                  <a:cubicBezTo>
                    <a:pt x="7533" y="204"/>
                    <a:pt x="7578" y="159"/>
                    <a:pt x="7578" y="102"/>
                  </a:cubicBezTo>
                  <a:cubicBezTo>
                    <a:pt x="7578" y="46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413425" y="2758350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0"/>
                  </a:moveTo>
                  <a:cubicBezTo>
                    <a:pt x="47" y="0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721200" y="2180075"/>
              <a:ext cx="197675" cy="197650"/>
            </a:xfrm>
            <a:custGeom>
              <a:avLst/>
              <a:gdLst/>
              <a:ahLst/>
              <a:cxnLst/>
              <a:rect l="l" t="t" r="r" b="b"/>
              <a:pathLst>
                <a:path w="7907" h="7906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cubicBezTo>
                    <a:pt x="1066" y="7016"/>
                    <a:pt x="2406" y="7906"/>
                    <a:pt x="3953" y="7906"/>
                  </a:cubicBezTo>
                  <a:cubicBezTo>
                    <a:pt x="5691" y="7906"/>
                    <a:pt x="7166" y="6784"/>
                    <a:pt x="7696" y="5227"/>
                  </a:cubicBezTo>
                  <a:cubicBezTo>
                    <a:pt x="7832" y="4827"/>
                    <a:pt x="7906" y="4398"/>
                    <a:pt x="7906" y="3952"/>
                  </a:cubicBezTo>
                  <a:cubicBezTo>
                    <a:pt x="7906" y="1918"/>
                    <a:pt x="6369" y="242"/>
                    <a:pt x="4393" y="23"/>
                  </a:cubicBez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820000" y="2180075"/>
              <a:ext cx="98875" cy="130700"/>
            </a:xfrm>
            <a:custGeom>
              <a:avLst/>
              <a:gdLst/>
              <a:ahLst/>
              <a:cxnLst/>
              <a:rect l="l" t="t" r="r" b="b"/>
              <a:pathLst>
                <a:path w="3955" h="5228" extrusionOk="0">
                  <a:moveTo>
                    <a:pt x="1" y="0"/>
                  </a:moveTo>
                  <a:lnTo>
                    <a:pt x="1" y="3952"/>
                  </a:lnTo>
                  <a:cubicBezTo>
                    <a:pt x="1" y="3952"/>
                    <a:pt x="2543" y="4752"/>
                    <a:pt x="3744" y="5227"/>
                  </a:cubicBezTo>
                  <a:cubicBezTo>
                    <a:pt x="3880" y="4827"/>
                    <a:pt x="3954" y="4398"/>
                    <a:pt x="3954" y="3952"/>
                  </a:cubicBezTo>
                  <a:cubicBezTo>
                    <a:pt x="3954" y="1769"/>
                    <a:pt x="2186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721200" y="2180075"/>
              <a:ext cx="109850" cy="143050"/>
            </a:xfrm>
            <a:custGeom>
              <a:avLst/>
              <a:gdLst/>
              <a:ahLst/>
              <a:cxnLst/>
              <a:rect l="l" t="t" r="r" b="b"/>
              <a:pathLst>
                <a:path w="4394" h="5722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lnTo>
                    <a:pt x="3953" y="3952"/>
                  </a:lnTo>
                  <a:lnTo>
                    <a:pt x="4393" y="23"/>
                  </a:ln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356650" y="2097500"/>
              <a:ext cx="5050" cy="859000"/>
            </a:xfrm>
            <a:custGeom>
              <a:avLst/>
              <a:gdLst/>
              <a:ahLst/>
              <a:cxnLst/>
              <a:rect l="l" t="t" r="r" b="b"/>
              <a:pathLst>
                <a:path w="202" h="34360" extrusionOk="0">
                  <a:moveTo>
                    <a:pt x="0" y="0"/>
                  </a:moveTo>
                  <a:lnTo>
                    <a:pt x="0" y="34360"/>
                  </a:lnTo>
                  <a:lnTo>
                    <a:pt x="202" y="3436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4974800" y="2097500"/>
              <a:ext cx="5100" cy="859000"/>
            </a:xfrm>
            <a:custGeom>
              <a:avLst/>
              <a:gdLst/>
              <a:ahLst/>
              <a:cxnLst/>
              <a:rect l="l" t="t" r="r" b="b"/>
              <a:pathLst>
                <a:path w="204" h="34360" extrusionOk="0">
                  <a:moveTo>
                    <a:pt x="1" y="0"/>
                  </a:moveTo>
                  <a:lnTo>
                    <a:pt x="1" y="34360"/>
                  </a:lnTo>
                  <a:lnTo>
                    <a:pt x="203" y="3436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4329600" y="2029925"/>
              <a:ext cx="674775" cy="75750"/>
            </a:xfrm>
            <a:custGeom>
              <a:avLst/>
              <a:gdLst/>
              <a:ahLst/>
              <a:cxnLst/>
              <a:rect l="l" t="t" r="r" b="b"/>
              <a:pathLst>
                <a:path w="26991" h="3030" extrusionOk="0">
                  <a:moveTo>
                    <a:pt x="561" y="0"/>
                  </a:moveTo>
                  <a:cubicBezTo>
                    <a:pt x="251" y="0"/>
                    <a:pt x="0" y="252"/>
                    <a:pt x="0" y="561"/>
                  </a:cubicBezTo>
                  <a:lnTo>
                    <a:pt x="0" y="3029"/>
                  </a:lnTo>
                  <a:lnTo>
                    <a:pt x="26991" y="3029"/>
                  </a:lnTo>
                  <a:lnTo>
                    <a:pt x="26991" y="413"/>
                  </a:lnTo>
                  <a:cubicBezTo>
                    <a:pt x="26991" y="185"/>
                    <a:pt x="26807" y="1"/>
                    <a:pt x="26578" y="1"/>
                  </a:cubicBezTo>
                  <a:lnTo>
                    <a:pt x="26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4951400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4913475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877425" y="2055050"/>
              <a:ext cx="23400" cy="23425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cubicBezTo>
                    <a:pt x="0" y="726"/>
                    <a:pt x="210" y="936"/>
                    <a:pt x="468" y="936"/>
                  </a:cubicBezTo>
                  <a:cubicBezTo>
                    <a:pt x="727" y="936"/>
                    <a:pt x="936" y="726"/>
                    <a:pt x="936" y="468"/>
                  </a:cubicBezTo>
                  <a:cubicBezTo>
                    <a:pt x="936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4311775" y="2956450"/>
              <a:ext cx="710425" cy="14250"/>
            </a:xfrm>
            <a:custGeom>
              <a:avLst/>
              <a:gdLst/>
              <a:ahLst/>
              <a:cxnLst/>
              <a:rect l="l" t="t" r="r" b="b"/>
              <a:pathLst>
                <a:path w="28417" h="570" extrusionOk="0">
                  <a:moveTo>
                    <a:pt x="286" y="1"/>
                  </a:moveTo>
                  <a:cubicBezTo>
                    <a:pt x="128" y="1"/>
                    <a:pt x="1" y="128"/>
                    <a:pt x="1" y="286"/>
                  </a:cubicBezTo>
                  <a:cubicBezTo>
                    <a:pt x="1" y="442"/>
                    <a:pt x="128" y="570"/>
                    <a:pt x="286" y="570"/>
                  </a:cubicBezTo>
                  <a:lnTo>
                    <a:pt x="28131" y="570"/>
                  </a:lnTo>
                  <a:cubicBezTo>
                    <a:pt x="28289" y="570"/>
                    <a:pt x="28416" y="442"/>
                    <a:pt x="28416" y="286"/>
                  </a:cubicBezTo>
                  <a:cubicBezTo>
                    <a:pt x="28416" y="128"/>
                    <a:pt x="28289" y="1"/>
                    <a:pt x="28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4415900" y="2402525"/>
              <a:ext cx="45725" cy="288050"/>
            </a:xfrm>
            <a:custGeom>
              <a:avLst/>
              <a:gdLst/>
              <a:ahLst/>
              <a:cxnLst/>
              <a:rect l="l" t="t" r="r" b="b"/>
              <a:pathLst>
                <a:path w="1829" h="11522" extrusionOk="0">
                  <a:moveTo>
                    <a:pt x="0" y="0"/>
                  </a:moveTo>
                  <a:lnTo>
                    <a:pt x="0" y="11521"/>
                  </a:lnTo>
                  <a:lnTo>
                    <a:pt x="1829" y="11521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449862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9" y="7229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581350" y="2436675"/>
              <a:ext cx="45725" cy="253850"/>
            </a:xfrm>
            <a:custGeom>
              <a:avLst/>
              <a:gdLst/>
              <a:ahLst/>
              <a:cxnLst/>
              <a:rect l="l" t="t" r="r" b="b"/>
              <a:pathLst>
                <a:path w="1829" h="10154" extrusionOk="0">
                  <a:moveTo>
                    <a:pt x="0" y="0"/>
                  </a:moveTo>
                  <a:lnTo>
                    <a:pt x="0" y="10154"/>
                  </a:lnTo>
                  <a:lnTo>
                    <a:pt x="1828" y="10154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66247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8" y="7229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41590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9" y="4678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498625" y="2620825"/>
              <a:ext cx="45725" cy="69750"/>
            </a:xfrm>
            <a:custGeom>
              <a:avLst/>
              <a:gdLst/>
              <a:ahLst/>
              <a:cxnLst/>
              <a:rect l="l" t="t" r="r" b="b"/>
              <a:pathLst>
                <a:path w="1829" h="2790" extrusionOk="0">
                  <a:moveTo>
                    <a:pt x="0" y="1"/>
                  </a:moveTo>
                  <a:lnTo>
                    <a:pt x="0" y="2789"/>
                  </a:lnTo>
                  <a:lnTo>
                    <a:pt x="1829" y="2789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458135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8" y="4678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4662475" y="2546500"/>
              <a:ext cx="45725" cy="144075"/>
            </a:xfrm>
            <a:custGeom>
              <a:avLst/>
              <a:gdLst/>
              <a:ahLst/>
              <a:cxnLst/>
              <a:rect l="l" t="t" r="r" b="b"/>
              <a:pathLst>
                <a:path w="1829" h="5763" extrusionOk="0">
                  <a:moveTo>
                    <a:pt x="0" y="1"/>
                  </a:moveTo>
                  <a:lnTo>
                    <a:pt x="0" y="5762"/>
                  </a:lnTo>
                  <a:lnTo>
                    <a:pt x="1828" y="5762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4395700" y="2690550"/>
              <a:ext cx="327200" cy="3075"/>
            </a:xfrm>
            <a:custGeom>
              <a:avLst/>
              <a:gdLst/>
              <a:ahLst/>
              <a:cxnLst/>
              <a:rect l="l" t="t" r="r" b="b"/>
              <a:pathLst>
                <a:path w="13088" h="123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cubicBezTo>
                    <a:pt x="0" y="94"/>
                    <a:pt x="28" y="122"/>
                    <a:pt x="62" y="122"/>
                  </a:cubicBezTo>
                  <a:lnTo>
                    <a:pt x="13027" y="122"/>
                  </a:lnTo>
                  <a:cubicBezTo>
                    <a:pt x="13060" y="122"/>
                    <a:pt x="13088" y="94"/>
                    <a:pt x="13088" y="61"/>
                  </a:cubicBezTo>
                  <a:cubicBezTo>
                    <a:pt x="13088" y="28"/>
                    <a:pt x="13060" y="0"/>
                    <a:pt x="13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426800" y="2193625"/>
              <a:ext cx="216900" cy="141575"/>
            </a:xfrm>
            <a:custGeom>
              <a:avLst/>
              <a:gdLst/>
              <a:ahLst/>
              <a:cxnLst/>
              <a:rect l="l" t="t" r="r" b="b"/>
              <a:pathLst>
                <a:path w="8676" h="5663" extrusionOk="0">
                  <a:moveTo>
                    <a:pt x="1427" y="0"/>
                  </a:moveTo>
                  <a:cubicBezTo>
                    <a:pt x="179" y="0"/>
                    <a:pt x="1" y="5663"/>
                    <a:pt x="1" y="5663"/>
                  </a:cubicBezTo>
                  <a:lnTo>
                    <a:pt x="8675" y="5663"/>
                  </a:lnTo>
                  <a:cubicBezTo>
                    <a:pt x="8675" y="5663"/>
                    <a:pt x="8611" y="2987"/>
                    <a:pt x="7954" y="2987"/>
                  </a:cubicBezTo>
                  <a:cubicBezTo>
                    <a:pt x="7942" y="2987"/>
                    <a:pt x="7929" y="2988"/>
                    <a:pt x="7916" y="2990"/>
                  </a:cubicBezTo>
                  <a:cubicBezTo>
                    <a:pt x="7225" y="3096"/>
                    <a:pt x="7563" y="4013"/>
                    <a:pt x="6760" y="4066"/>
                  </a:cubicBezTo>
                  <a:cubicBezTo>
                    <a:pt x="6753" y="4067"/>
                    <a:pt x="6746" y="4067"/>
                    <a:pt x="6739" y="4067"/>
                  </a:cubicBezTo>
                  <a:cubicBezTo>
                    <a:pt x="5955" y="4067"/>
                    <a:pt x="5893" y="1245"/>
                    <a:pt x="5055" y="1147"/>
                  </a:cubicBezTo>
                  <a:cubicBezTo>
                    <a:pt x="5028" y="1144"/>
                    <a:pt x="5001" y="1143"/>
                    <a:pt x="4975" y="1143"/>
                  </a:cubicBezTo>
                  <a:cubicBezTo>
                    <a:pt x="3948" y="1143"/>
                    <a:pt x="4306" y="3682"/>
                    <a:pt x="3479" y="3907"/>
                  </a:cubicBezTo>
                  <a:cubicBezTo>
                    <a:pt x="3456" y="3913"/>
                    <a:pt x="3434" y="3916"/>
                    <a:pt x="3412" y="3916"/>
                  </a:cubicBezTo>
                  <a:cubicBezTo>
                    <a:pt x="2633" y="3916"/>
                    <a:pt x="2642" y="0"/>
                    <a:pt x="1427" y="0"/>
                  </a:cubicBezTo>
                  <a:close/>
                </a:path>
              </a:pathLst>
            </a:custGeom>
            <a:solidFill>
              <a:srgbClr val="5C9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4415900" y="2335175"/>
              <a:ext cx="240225" cy="3075"/>
            </a:xfrm>
            <a:custGeom>
              <a:avLst/>
              <a:gdLst/>
              <a:ahLst/>
              <a:cxnLst/>
              <a:rect l="l" t="t" r="r" b="b"/>
              <a:pathLst>
                <a:path w="9609" h="123" extrusionOk="0">
                  <a:moveTo>
                    <a:pt x="61" y="1"/>
                  </a:moveTo>
                  <a:cubicBezTo>
                    <a:pt x="28" y="1"/>
                    <a:pt x="0" y="28"/>
                    <a:pt x="0" y="62"/>
                  </a:cubicBezTo>
                  <a:cubicBezTo>
                    <a:pt x="0" y="95"/>
                    <a:pt x="28" y="123"/>
                    <a:pt x="61" y="123"/>
                  </a:cubicBezTo>
                  <a:lnTo>
                    <a:pt x="9547" y="123"/>
                  </a:lnTo>
                  <a:cubicBezTo>
                    <a:pt x="9581" y="123"/>
                    <a:pt x="9608" y="95"/>
                    <a:pt x="9608" y="62"/>
                  </a:cubicBezTo>
                  <a:cubicBezTo>
                    <a:pt x="9608" y="28"/>
                    <a:pt x="9581" y="1"/>
                    <a:pt x="9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767025" y="2514975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0" y="0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767025" y="2612350"/>
              <a:ext cx="41375" cy="41400"/>
            </a:xfrm>
            <a:custGeom>
              <a:avLst/>
              <a:gdLst/>
              <a:ahLst/>
              <a:cxnLst/>
              <a:rect l="l" t="t" r="r" b="b"/>
              <a:pathLst>
                <a:path w="1655" h="1656" extrusionOk="0">
                  <a:moveTo>
                    <a:pt x="0" y="1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4835775" y="25259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1"/>
                  </a:moveTo>
                  <a:cubicBezTo>
                    <a:pt x="3" y="1"/>
                    <a:pt x="0" y="5"/>
                    <a:pt x="0" y="9"/>
                  </a:cubicBezTo>
                  <a:lnTo>
                    <a:pt x="0" y="195"/>
                  </a:lnTo>
                  <a:cubicBezTo>
                    <a:pt x="0" y="200"/>
                    <a:pt x="3" y="205"/>
                    <a:pt x="9" y="205"/>
                  </a:cubicBezTo>
                  <a:lnTo>
                    <a:pt x="4353" y="205"/>
                  </a:lnTo>
                  <a:cubicBezTo>
                    <a:pt x="4358" y="205"/>
                    <a:pt x="4362" y="200"/>
                    <a:pt x="4362" y="195"/>
                  </a:cubicBezTo>
                  <a:lnTo>
                    <a:pt x="4362" y="9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835775" y="2540250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0"/>
                  </a:moveTo>
                  <a:cubicBezTo>
                    <a:pt x="3" y="0"/>
                    <a:pt x="0" y="5"/>
                    <a:pt x="0" y="9"/>
                  </a:cubicBezTo>
                  <a:lnTo>
                    <a:pt x="0" y="194"/>
                  </a:lnTo>
                  <a:cubicBezTo>
                    <a:pt x="0" y="199"/>
                    <a:pt x="3" y="203"/>
                    <a:pt x="9" y="203"/>
                  </a:cubicBezTo>
                  <a:lnTo>
                    <a:pt x="4353" y="203"/>
                  </a:lnTo>
                  <a:cubicBezTo>
                    <a:pt x="4358" y="203"/>
                    <a:pt x="4362" y="199"/>
                    <a:pt x="4362" y="194"/>
                  </a:cubicBezTo>
                  <a:lnTo>
                    <a:pt x="4362" y="9"/>
                  </a:lnTo>
                  <a:cubicBezTo>
                    <a:pt x="4362" y="5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4835775" y="26233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0"/>
                  </a:moveTo>
                  <a:cubicBezTo>
                    <a:pt x="3" y="0"/>
                    <a:pt x="0" y="4"/>
                    <a:pt x="0" y="9"/>
                  </a:cubicBezTo>
                  <a:lnTo>
                    <a:pt x="0" y="194"/>
                  </a:lnTo>
                  <a:cubicBezTo>
                    <a:pt x="0" y="200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200"/>
                    <a:pt x="4362" y="194"/>
                  </a:cubicBezTo>
                  <a:lnTo>
                    <a:pt x="4362" y="9"/>
                  </a:lnTo>
                  <a:cubicBezTo>
                    <a:pt x="4362" y="4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4835775" y="2637625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1"/>
                  </a:moveTo>
                  <a:cubicBezTo>
                    <a:pt x="3" y="1"/>
                    <a:pt x="0" y="5"/>
                    <a:pt x="0" y="10"/>
                  </a:cubicBezTo>
                  <a:lnTo>
                    <a:pt x="0" y="195"/>
                  </a:lnTo>
                  <a:cubicBezTo>
                    <a:pt x="0" y="199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199"/>
                    <a:pt x="4362" y="195"/>
                  </a:cubicBezTo>
                  <a:lnTo>
                    <a:pt x="4362" y="10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3989725" y="2056700"/>
              <a:ext cx="74675" cy="62175"/>
            </a:xfrm>
            <a:custGeom>
              <a:avLst/>
              <a:gdLst/>
              <a:ahLst/>
              <a:cxnLst/>
              <a:rect l="l" t="t" r="r" b="b"/>
              <a:pathLst>
                <a:path w="2987" h="2487" extrusionOk="0">
                  <a:moveTo>
                    <a:pt x="1797" y="1"/>
                  </a:moveTo>
                  <a:cubicBezTo>
                    <a:pt x="1003" y="1"/>
                    <a:pt x="989" y="930"/>
                    <a:pt x="989" y="930"/>
                  </a:cubicBezTo>
                  <a:cubicBezTo>
                    <a:pt x="989" y="930"/>
                    <a:pt x="1" y="1161"/>
                    <a:pt x="173" y="1854"/>
                  </a:cubicBezTo>
                  <a:cubicBezTo>
                    <a:pt x="319" y="2443"/>
                    <a:pt x="1181" y="2487"/>
                    <a:pt x="1435" y="2487"/>
                  </a:cubicBezTo>
                  <a:cubicBezTo>
                    <a:pt x="1480" y="2487"/>
                    <a:pt x="1506" y="2486"/>
                    <a:pt x="1506" y="2486"/>
                  </a:cubicBezTo>
                  <a:cubicBezTo>
                    <a:pt x="1506" y="2486"/>
                    <a:pt x="2468" y="2106"/>
                    <a:pt x="2716" y="1347"/>
                  </a:cubicBezTo>
                  <a:cubicBezTo>
                    <a:pt x="2716" y="1347"/>
                    <a:pt x="2987" y="184"/>
                    <a:pt x="1996" y="18"/>
                  </a:cubicBezTo>
                  <a:cubicBezTo>
                    <a:pt x="1925" y="6"/>
                    <a:pt x="1859" y="1"/>
                    <a:pt x="1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3998250" y="2077025"/>
              <a:ext cx="174550" cy="194575"/>
            </a:xfrm>
            <a:custGeom>
              <a:avLst/>
              <a:gdLst/>
              <a:ahLst/>
              <a:cxnLst/>
              <a:rect l="l" t="t" r="r" b="b"/>
              <a:pathLst>
                <a:path w="6982" h="7783" extrusionOk="0">
                  <a:moveTo>
                    <a:pt x="3118" y="0"/>
                  </a:moveTo>
                  <a:cubicBezTo>
                    <a:pt x="2132" y="0"/>
                    <a:pt x="1541" y="664"/>
                    <a:pt x="1346" y="984"/>
                  </a:cubicBezTo>
                  <a:cubicBezTo>
                    <a:pt x="916" y="1694"/>
                    <a:pt x="875" y="2290"/>
                    <a:pt x="826" y="3211"/>
                  </a:cubicBezTo>
                  <a:cubicBezTo>
                    <a:pt x="684" y="5920"/>
                    <a:pt x="0" y="7167"/>
                    <a:pt x="0" y="7167"/>
                  </a:cubicBezTo>
                  <a:cubicBezTo>
                    <a:pt x="0" y="7167"/>
                    <a:pt x="1434" y="7394"/>
                    <a:pt x="2665" y="7394"/>
                  </a:cubicBezTo>
                  <a:cubicBezTo>
                    <a:pt x="2726" y="7394"/>
                    <a:pt x="2786" y="7393"/>
                    <a:pt x="2845" y="7392"/>
                  </a:cubicBezTo>
                  <a:cubicBezTo>
                    <a:pt x="2845" y="7392"/>
                    <a:pt x="3037" y="7384"/>
                    <a:pt x="3312" y="7384"/>
                  </a:cubicBezTo>
                  <a:cubicBezTo>
                    <a:pt x="3828" y="7384"/>
                    <a:pt x="4641" y="7411"/>
                    <a:pt x="5050" y="7563"/>
                  </a:cubicBezTo>
                  <a:cubicBezTo>
                    <a:pt x="5335" y="7668"/>
                    <a:pt x="5614" y="7782"/>
                    <a:pt x="5868" y="7782"/>
                  </a:cubicBezTo>
                  <a:cubicBezTo>
                    <a:pt x="6175" y="7782"/>
                    <a:pt x="6443" y="7614"/>
                    <a:pt x="6634" y="7056"/>
                  </a:cubicBezTo>
                  <a:cubicBezTo>
                    <a:pt x="6981" y="6036"/>
                    <a:pt x="6130" y="5200"/>
                    <a:pt x="6130" y="5200"/>
                  </a:cubicBezTo>
                  <a:cubicBezTo>
                    <a:pt x="6130" y="5200"/>
                    <a:pt x="5743" y="4708"/>
                    <a:pt x="5573" y="3860"/>
                  </a:cubicBezTo>
                  <a:cubicBezTo>
                    <a:pt x="5433" y="3157"/>
                    <a:pt x="5995" y="1690"/>
                    <a:pt x="5526" y="947"/>
                  </a:cubicBezTo>
                  <a:cubicBezTo>
                    <a:pt x="5146" y="346"/>
                    <a:pt x="4684" y="254"/>
                    <a:pt x="4438" y="254"/>
                  </a:cubicBezTo>
                  <a:cubicBezTo>
                    <a:pt x="4331" y="254"/>
                    <a:pt x="4265" y="272"/>
                    <a:pt x="4265" y="272"/>
                  </a:cubicBezTo>
                  <a:cubicBezTo>
                    <a:pt x="3837" y="78"/>
                    <a:pt x="3455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022800" y="2078900"/>
              <a:ext cx="36400" cy="39800"/>
            </a:xfrm>
            <a:custGeom>
              <a:avLst/>
              <a:gdLst/>
              <a:ahLst/>
              <a:cxnLst/>
              <a:rect l="l" t="t" r="r" b="b"/>
              <a:pathLst>
                <a:path w="1456" h="1592" extrusionOk="0">
                  <a:moveTo>
                    <a:pt x="1405" y="1"/>
                  </a:moveTo>
                  <a:cubicBezTo>
                    <a:pt x="1402" y="1"/>
                    <a:pt x="1398" y="1"/>
                    <a:pt x="1394" y="3"/>
                  </a:cubicBezTo>
                  <a:cubicBezTo>
                    <a:pt x="664" y="211"/>
                    <a:pt x="135" y="796"/>
                    <a:pt x="5" y="1545"/>
                  </a:cubicBezTo>
                  <a:cubicBezTo>
                    <a:pt x="0" y="1573"/>
                    <a:pt x="24" y="1592"/>
                    <a:pt x="46" y="1592"/>
                  </a:cubicBezTo>
                  <a:cubicBezTo>
                    <a:pt x="60" y="1592"/>
                    <a:pt x="73" y="1583"/>
                    <a:pt x="76" y="1564"/>
                  </a:cubicBezTo>
                  <a:cubicBezTo>
                    <a:pt x="200" y="840"/>
                    <a:pt x="706" y="275"/>
                    <a:pt x="1414" y="74"/>
                  </a:cubicBezTo>
                  <a:cubicBezTo>
                    <a:pt x="1456" y="62"/>
                    <a:pt x="1443" y="1"/>
                    <a:pt x="1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4131375" y="2169500"/>
              <a:ext cx="2025" cy="33200"/>
            </a:xfrm>
            <a:custGeom>
              <a:avLst/>
              <a:gdLst/>
              <a:ahLst/>
              <a:cxnLst/>
              <a:rect l="l" t="t" r="r" b="b"/>
              <a:pathLst>
                <a:path w="81" h="1328" extrusionOk="0">
                  <a:moveTo>
                    <a:pt x="41" y="0"/>
                  </a:moveTo>
                  <a:cubicBezTo>
                    <a:pt x="19" y="0"/>
                    <a:pt x="1" y="19"/>
                    <a:pt x="1" y="41"/>
                  </a:cubicBezTo>
                  <a:lnTo>
                    <a:pt x="1" y="1287"/>
                  </a:lnTo>
                  <a:cubicBezTo>
                    <a:pt x="1" y="1308"/>
                    <a:pt x="19" y="1327"/>
                    <a:pt x="41" y="1327"/>
                  </a:cubicBezTo>
                  <a:cubicBezTo>
                    <a:pt x="63" y="1327"/>
                    <a:pt x="80" y="1308"/>
                    <a:pt x="80" y="1287"/>
                  </a:cubicBezTo>
                  <a:lnTo>
                    <a:pt x="80" y="41"/>
                  </a:lnTo>
                  <a:cubicBezTo>
                    <a:pt x="80" y="19"/>
                    <a:pt x="63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123675" y="2192150"/>
              <a:ext cx="17475" cy="23375"/>
            </a:xfrm>
            <a:custGeom>
              <a:avLst/>
              <a:gdLst/>
              <a:ahLst/>
              <a:cxnLst/>
              <a:rect l="l" t="t" r="r" b="b"/>
              <a:pathLst>
                <a:path w="699" h="935" extrusionOk="0">
                  <a:moveTo>
                    <a:pt x="349" y="0"/>
                  </a:moveTo>
                  <a:cubicBezTo>
                    <a:pt x="304" y="0"/>
                    <a:pt x="259" y="22"/>
                    <a:pt x="233" y="66"/>
                  </a:cubicBezTo>
                  <a:lnTo>
                    <a:pt x="26" y="418"/>
                  </a:lnTo>
                  <a:cubicBezTo>
                    <a:pt x="0" y="462"/>
                    <a:pt x="2" y="518"/>
                    <a:pt x="29" y="560"/>
                  </a:cubicBezTo>
                  <a:lnTo>
                    <a:pt x="238" y="875"/>
                  </a:lnTo>
                  <a:cubicBezTo>
                    <a:pt x="264" y="914"/>
                    <a:pt x="307" y="934"/>
                    <a:pt x="349" y="934"/>
                  </a:cubicBezTo>
                  <a:cubicBezTo>
                    <a:pt x="392" y="934"/>
                    <a:pt x="434" y="914"/>
                    <a:pt x="461" y="875"/>
                  </a:cubicBezTo>
                  <a:lnTo>
                    <a:pt x="669" y="560"/>
                  </a:lnTo>
                  <a:cubicBezTo>
                    <a:pt x="697" y="517"/>
                    <a:pt x="698" y="462"/>
                    <a:pt x="672" y="418"/>
                  </a:cubicBezTo>
                  <a:lnTo>
                    <a:pt x="464" y="66"/>
                  </a:lnTo>
                  <a:cubicBezTo>
                    <a:pt x="438" y="22"/>
                    <a:pt x="394" y="0"/>
                    <a:pt x="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4262200" y="2300500"/>
              <a:ext cx="63150" cy="59200"/>
            </a:xfrm>
            <a:custGeom>
              <a:avLst/>
              <a:gdLst/>
              <a:ahLst/>
              <a:cxnLst/>
              <a:rect l="l" t="t" r="r" b="b"/>
              <a:pathLst>
                <a:path w="2526" h="2368" extrusionOk="0">
                  <a:moveTo>
                    <a:pt x="504" y="0"/>
                  </a:moveTo>
                  <a:lnTo>
                    <a:pt x="504" y="0"/>
                  </a:lnTo>
                  <a:cubicBezTo>
                    <a:pt x="504" y="0"/>
                    <a:pt x="0" y="1720"/>
                    <a:pt x="2262" y="2366"/>
                  </a:cubicBezTo>
                  <a:lnTo>
                    <a:pt x="2262" y="2367"/>
                  </a:lnTo>
                  <a:cubicBezTo>
                    <a:pt x="2262" y="2367"/>
                    <a:pt x="2525" y="2283"/>
                    <a:pt x="2043" y="1633"/>
                  </a:cubicBezTo>
                  <a:cubicBezTo>
                    <a:pt x="1561" y="982"/>
                    <a:pt x="505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4269725" y="2261225"/>
              <a:ext cx="64200" cy="86875"/>
            </a:xfrm>
            <a:custGeom>
              <a:avLst/>
              <a:gdLst/>
              <a:ahLst/>
              <a:cxnLst/>
              <a:rect l="l" t="t" r="r" b="b"/>
              <a:pathLst>
                <a:path w="2568" h="3475" extrusionOk="0">
                  <a:moveTo>
                    <a:pt x="1600" y="1"/>
                  </a:moveTo>
                  <a:lnTo>
                    <a:pt x="1" y="2401"/>
                  </a:lnTo>
                  <a:lnTo>
                    <a:pt x="1175" y="3475"/>
                  </a:lnTo>
                  <a:lnTo>
                    <a:pt x="2568" y="444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4134025" y="2245650"/>
              <a:ext cx="184725" cy="220725"/>
            </a:xfrm>
            <a:custGeom>
              <a:avLst/>
              <a:gdLst/>
              <a:ahLst/>
              <a:cxnLst/>
              <a:rect l="l" t="t" r="r" b="b"/>
              <a:pathLst>
                <a:path w="7389" h="8829" extrusionOk="0">
                  <a:moveTo>
                    <a:pt x="1437" y="1"/>
                  </a:moveTo>
                  <a:lnTo>
                    <a:pt x="829" y="1438"/>
                  </a:lnTo>
                  <a:lnTo>
                    <a:pt x="0" y="3392"/>
                  </a:lnTo>
                  <a:cubicBezTo>
                    <a:pt x="0" y="3392"/>
                    <a:pt x="584" y="5191"/>
                    <a:pt x="1227" y="6672"/>
                  </a:cubicBezTo>
                  <a:cubicBezTo>
                    <a:pt x="1526" y="7359"/>
                    <a:pt x="1837" y="7977"/>
                    <a:pt x="2108" y="8316"/>
                  </a:cubicBezTo>
                  <a:cubicBezTo>
                    <a:pt x="2199" y="8429"/>
                    <a:pt x="2298" y="8523"/>
                    <a:pt x="2401" y="8599"/>
                  </a:cubicBezTo>
                  <a:cubicBezTo>
                    <a:pt x="2616" y="8755"/>
                    <a:pt x="2855" y="8828"/>
                    <a:pt x="3107" y="8828"/>
                  </a:cubicBezTo>
                  <a:cubicBezTo>
                    <a:pt x="3658" y="8828"/>
                    <a:pt x="4270" y="8475"/>
                    <a:pt x="4827" y="7851"/>
                  </a:cubicBezTo>
                  <a:cubicBezTo>
                    <a:pt x="5043" y="7609"/>
                    <a:pt x="5250" y="7327"/>
                    <a:pt x="5443" y="7008"/>
                  </a:cubicBezTo>
                  <a:cubicBezTo>
                    <a:pt x="6470" y="5315"/>
                    <a:pt x="7389" y="4561"/>
                    <a:pt x="7389" y="4561"/>
                  </a:cubicBezTo>
                  <a:lnTo>
                    <a:pt x="7389" y="4560"/>
                  </a:lnTo>
                  <a:cubicBezTo>
                    <a:pt x="6934" y="4324"/>
                    <a:pt x="6548" y="3989"/>
                    <a:pt x="6250" y="3588"/>
                  </a:cubicBezTo>
                  <a:cubicBezTo>
                    <a:pt x="5952" y="3188"/>
                    <a:pt x="5742" y="2721"/>
                    <a:pt x="5637" y="2220"/>
                  </a:cubicBezTo>
                  <a:cubicBezTo>
                    <a:pt x="5636" y="2211"/>
                    <a:pt x="5633" y="2203"/>
                    <a:pt x="5631" y="2194"/>
                  </a:cubicBezTo>
                  <a:lnTo>
                    <a:pt x="3515" y="5180"/>
                  </a:lnTo>
                  <a:lnTo>
                    <a:pt x="2415" y="2440"/>
                  </a:lnTo>
                  <a:lnTo>
                    <a:pt x="1672" y="586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4194025" y="2438150"/>
              <a:ext cx="60700" cy="28225"/>
            </a:xfrm>
            <a:custGeom>
              <a:avLst/>
              <a:gdLst/>
              <a:ahLst/>
              <a:cxnLst/>
              <a:rect l="l" t="t" r="r" b="b"/>
              <a:pathLst>
                <a:path w="2428" h="1129" extrusionOk="0">
                  <a:moveTo>
                    <a:pt x="1841" y="1"/>
                  </a:moveTo>
                  <a:cubicBezTo>
                    <a:pt x="1108" y="1"/>
                    <a:pt x="368" y="568"/>
                    <a:pt x="1" y="899"/>
                  </a:cubicBezTo>
                  <a:cubicBezTo>
                    <a:pt x="216" y="1055"/>
                    <a:pt x="455" y="1128"/>
                    <a:pt x="707" y="1128"/>
                  </a:cubicBezTo>
                  <a:cubicBezTo>
                    <a:pt x="1258" y="1128"/>
                    <a:pt x="1870" y="775"/>
                    <a:pt x="2427" y="151"/>
                  </a:cubicBezTo>
                  <a:cubicBezTo>
                    <a:pt x="2372" y="115"/>
                    <a:pt x="2309" y="85"/>
                    <a:pt x="2232" y="60"/>
                  </a:cubicBezTo>
                  <a:cubicBezTo>
                    <a:pt x="2103" y="19"/>
                    <a:pt x="1972" y="1"/>
                    <a:pt x="18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4203625" y="2374000"/>
              <a:ext cx="19325" cy="42875"/>
            </a:xfrm>
            <a:custGeom>
              <a:avLst/>
              <a:gdLst/>
              <a:ahLst/>
              <a:cxnLst/>
              <a:rect l="l" t="t" r="r" b="b"/>
              <a:pathLst>
                <a:path w="773" h="1715" extrusionOk="0">
                  <a:moveTo>
                    <a:pt x="719" y="1"/>
                  </a:moveTo>
                  <a:cubicBezTo>
                    <a:pt x="707" y="1"/>
                    <a:pt x="695" y="7"/>
                    <a:pt x="687" y="21"/>
                  </a:cubicBezTo>
                  <a:cubicBezTo>
                    <a:pt x="401" y="543"/>
                    <a:pt x="175" y="1093"/>
                    <a:pt x="8" y="1665"/>
                  </a:cubicBezTo>
                  <a:cubicBezTo>
                    <a:pt x="0" y="1695"/>
                    <a:pt x="25" y="1715"/>
                    <a:pt x="49" y="1715"/>
                  </a:cubicBezTo>
                  <a:cubicBezTo>
                    <a:pt x="65" y="1715"/>
                    <a:pt x="80" y="1707"/>
                    <a:pt x="85" y="1687"/>
                  </a:cubicBezTo>
                  <a:cubicBezTo>
                    <a:pt x="248" y="1121"/>
                    <a:pt x="473" y="577"/>
                    <a:pt x="756" y="60"/>
                  </a:cubicBezTo>
                  <a:cubicBezTo>
                    <a:pt x="772" y="29"/>
                    <a:pt x="745" y="1"/>
                    <a:pt x="7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4200900" y="2387725"/>
              <a:ext cx="15400" cy="13100"/>
            </a:xfrm>
            <a:custGeom>
              <a:avLst/>
              <a:gdLst/>
              <a:ahLst/>
              <a:cxnLst/>
              <a:rect l="l" t="t" r="r" b="b"/>
              <a:pathLst>
                <a:path w="616" h="524" extrusionOk="0">
                  <a:moveTo>
                    <a:pt x="554" y="0"/>
                  </a:moveTo>
                  <a:cubicBezTo>
                    <a:pt x="545" y="0"/>
                    <a:pt x="537" y="3"/>
                    <a:pt x="528" y="10"/>
                  </a:cubicBezTo>
                  <a:cubicBezTo>
                    <a:pt x="356" y="153"/>
                    <a:pt x="204" y="315"/>
                    <a:pt x="32" y="457"/>
                  </a:cubicBezTo>
                  <a:cubicBezTo>
                    <a:pt x="1" y="483"/>
                    <a:pt x="29" y="524"/>
                    <a:pt x="62" y="524"/>
                  </a:cubicBezTo>
                  <a:cubicBezTo>
                    <a:pt x="70" y="524"/>
                    <a:pt x="80" y="521"/>
                    <a:pt x="88" y="514"/>
                  </a:cubicBezTo>
                  <a:cubicBezTo>
                    <a:pt x="259" y="372"/>
                    <a:pt x="413" y="210"/>
                    <a:pt x="583" y="66"/>
                  </a:cubicBezTo>
                  <a:cubicBezTo>
                    <a:pt x="616" y="41"/>
                    <a:pt x="587" y="0"/>
                    <a:pt x="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4231375" y="3227425"/>
              <a:ext cx="51675" cy="86825"/>
            </a:xfrm>
            <a:custGeom>
              <a:avLst/>
              <a:gdLst/>
              <a:ahLst/>
              <a:cxnLst/>
              <a:rect l="l" t="t" r="r" b="b"/>
              <a:pathLst>
                <a:path w="2067" h="3473" extrusionOk="0">
                  <a:moveTo>
                    <a:pt x="0" y="1"/>
                  </a:moveTo>
                  <a:lnTo>
                    <a:pt x="780" y="3473"/>
                  </a:lnTo>
                  <a:lnTo>
                    <a:pt x="1979" y="3453"/>
                  </a:lnTo>
                  <a:lnTo>
                    <a:pt x="206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4226750" y="32250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3" y="167"/>
                  </a:lnTo>
                  <a:cubicBezTo>
                    <a:pt x="133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79"/>
                  </a:lnTo>
                  <a:cubicBezTo>
                    <a:pt x="2208" y="1379"/>
                    <a:pt x="2790" y="843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4242200" y="3287700"/>
              <a:ext cx="117775" cy="73400"/>
            </a:xfrm>
            <a:custGeom>
              <a:avLst/>
              <a:gdLst/>
              <a:ahLst/>
              <a:cxnLst/>
              <a:rect l="l" t="t" r="r" b="b"/>
              <a:pathLst>
                <a:path w="4711" h="2936" extrusionOk="0">
                  <a:moveTo>
                    <a:pt x="1704" y="1"/>
                  </a:moveTo>
                  <a:cubicBezTo>
                    <a:pt x="1494" y="1"/>
                    <a:pt x="1313" y="162"/>
                    <a:pt x="1284" y="375"/>
                  </a:cubicBezTo>
                  <a:lnTo>
                    <a:pt x="1207" y="920"/>
                  </a:lnTo>
                  <a:lnTo>
                    <a:pt x="673" y="839"/>
                  </a:lnTo>
                  <a:cubicBezTo>
                    <a:pt x="673" y="839"/>
                    <a:pt x="192" y="390"/>
                    <a:pt x="46" y="390"/>
                  </a:cubicBezTo>
                  <a:cubicBezTo>
                    <a:pt x="16" y="390"/>
                    <a:pt x="0" y="409"/>
                    <a:pt x="5" y="454"/>
                  </a:cubicBezTo>
                  <a:cubicBezTo>
                    <a:pt x="19" y="606"/>
                    <a:pt x="266" y="1662"/>
                    <a:pt x="327" y="2199"/>
                  </a:cubicBezTo>
                  <a:cubicBezTo>
                    <a:pt x="371" y="2600"/>
                    <a:pt x="409" y="2935"/>
                    <a:pt x="409" y="2935"/>
                  </a:cubicBezTo>
                  <a:lnTo>
                    <a:pt x="1364" y="2929"/>
                  </a:lnTo>
                  <a:cubicBezTo>
                    <a:pt x="1408" y="2891"/>
                    <a:pt x="1673" y="2662"/>
                    <a:pt x="1845" y="2662"/>
                  </a:cubicBezTo>
                  <a:cubicBezTo>
                    <a:pt x="1862" y="2662"/>
                    <a:pt x="1877" y="2664"/>
                    <a:pt x="1891" y="2669"/>
                  </a:cubicBezTo>
                  <a:cubicBezTo>
                    <a:pt x="2048" y="2716"/>
                    <a:pt x="2152" y="2882"/>
                    <a:pt x="2177" y="2925"/>
                  </a:cubicBezTo>
                  <a:lnTo>
                    <a:pt x="4710" y="2911"/>
                  </a:lnTo>
                  <a:cubicBezTo>
                    <a:pt x="4662" y="2674"/>
                    <a:pt x="4596" y="2498"/>
                    <a:pt x="4513" y="2364"/>
                  </a:cubicBezTo>
                  <a:cubicBezTo>
                    <a:pt x="4354" y="2109"/>
                    <a:pt x="4139" y="2020"/>
                    <a:pt x="3906" y="2005"/>
                  </a:cubicBezTo>
                  <a:cubicBezTo>
                    <a:pt x="3551" y="1986"/>
                    <a:pt x="2431" y="1246"/>
                    <a:pt x="2431" y="1246"/>
                  </a:cubicBezTo>
                  <a:lnTo>
                    <a:pt x="2430" y="1246"/>
                  </a:lnTo>
                  <a:cubicBezTo>
                    <a:pt x="2430" y="1246"/>
                    <a:pt x="2000" y="677"/>
                    <a:pt x="1975" y="245"/>
                  </a:cubicBezTo>
                  <a:cubicBezTo>
                    <a:pt x="1966" y="84"/>
                    <a:pt x="1872" y="20"/>
                    <a:pt x="1759" y="4"/>
                  </a:cubicBezTo>
                  <a:cubicBezTo>
                    <a:pt x="1741" y="2"/>
                    <a:pt x="1722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311700" y="3325450"/>
              <a:ext cx="5650" cy="5900"/>
            </a:xfrm>
            <a:custGeom>
              <a:avLst/>
              <a:gdLst/>
              <a:ahLst/>
              <a:cxnLst/>
              <a:rect l="l" t="t" r="r" b="b"/>
              <a:pathLst>
                <a:path w="226" h="236" extrusionOk="0">
                  <a:moveTo>
                    <a:pt x="186" y="1"/>
                  </a:moveTo>
                  <a:cubicBezTo>
                    <a:pt x="178" y="1"/>
                    <a:pt x="171" y="3"/>
                    <a:pt x="164" y="7"/>
                  </a:cubicBezTo>
                  <a:cubicBezTo>
                    <a:pt x="102" y="49"/>
                    <a:pt x="50" y="108"/>
                    <a:pt x="14" y="182"/>
                  </a:cubicBezTo>
                  <a:cubicBezTo>
                    <a:pt x="1" y="209"/>
                    <a:pt x="25" y="235"/>
                    <a:pt x="47" y="235"/>
                  </a:cubicBezTo>
                  <a:cubicBezTo>
                    <a:pt x="57" y="235"/>
                    <a:pt x="66" y="230"/>
                    <a:pt x="72" y="218"/>
                  </a:cubicBezTo>
                  <a:cubicBezTo>
                    <a:pt x="103" y="153"/>
                    <a:pt x="148" y="101"/>
                    <a:pt x="203" y="63"/>
                  </a:cubicBezTo>
                  <a:cubicBezTo>
                    <a:pt x="222" y="52"/>
                    <a:pt x="225" y="26"/>
                    <a:pt x="209" y="11"/>
                  </a:cubicBezTo>
                  <a:lnTo>
                    <a:pt x="208" y="10"/>
                  </a:lnTo>
                  <a:cubicBezTo>
                    <a:pt x="202" y="4"/>
                    <a:pt x="194" y="1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4306675" y="3322500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8"/>
                  </a:cubicBezTo>
                  <a:cubicBezTo>
                    <a:pt x="100" y="50"/>
                    <a:pt x="48" y="109"/>
                    <a:pt x="13" y="183"/>
                  </a:cubicBezTo>
                  <a:cubicBezTo>
                    <a:pt x="0" y="210"/>
                    <a:pt x="24" y="236"/>
                    <a:pt x="45" y="236"/>
                  </a:cubicBezTo>
                  <a:cubicBezTo>
                    <a:pt x="55" y="236"/>
                    <a:pt x="64" y="231"/>
                    <a:pt x="70" y="219"/>
                  </a:cubicBezTo>
                  <a:cubicBezTo>
                    <a:pt x="102" y="154"/>
                    <a:pt x="148" y="102"/>
                    <a:pt x="202" y="64"/>
                  </a:cubicBezTo>
                  <a:cubicBezTo>
                    <a:pt x="220" y="52"/>
                    <a:pt x="223" y="26"/>
                    <a:pt x="207" y="10"/>
                  </a:cubicBezTo>
                  <a:cubicBezTo>
                    <a:pt x="201" y="4"/>
                    <a:pt x="192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4301450" y="3319775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6"/>
                  </a:cubicBezTo>
                  <a:cubicBezTo>
                    <a:pt x="102" y="48"/>
                    <a:pt x="48" y="108"/>
                    <a:pt x="14" y="182"/>
                  </a:cubicBezTo>
                  <a:cubicBezTo>
                    <a:pt x="0" y="209"/>
                    <a:pt x="24" y="236"/>
                    <a:pt x="46" y="236"/>
                  </a:cubicBezTo>
                  <a:cubicBezTo>
                    <a:pt x="56" y="236"/>
                    <a:pt x="65" y="231"/>
                    <a:pt x="70" y="219"/>
                  </a:cubicBezTo>
                  <a:cubicBezTo>
                    <a:pt x="102" y="153"/>
                    <a:pt x="148" y="101"/>
                    <a:pt x="202" y="64"/>
                  </a:cubicBezTo>
                  <a:cubicBezTo>
                    <a:pt x="221" y="51"/>
                    <a:pt x="224" y="25"/>
                    <a:pt x="208" y="11"/>
                  </a:cubicBezTo>
                  <a:lnTo>
                    <a:pt x="208" y="9"/>
                  </a:lnTo>
                  <a:cubicBezTo>
                    <a:pt x="201" y="4"/>
                    <a:pt x="193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4243550" y="3338650"/>
              <a:ext cx="123800" cy="22450"/>
            </a:xfrm>
            <a:custGeom>
              <a:avLst/>
              <a:gdLst/>
              <a:ahLst/>
              <a:cxnLst/>
              <a:rect l="l" t="t" r="r" b="b"/>
              <a:pathLst>
                <a:path w="4952" h="898" extrusionOk="0">
                  <a:moveTo>
                    <a:pt x="1670" y="1"/>
                  </a:moveTo>
                  <a:cubicBezTo>
                    <a:pt x="1422" y="1"/>
                    <a:pt x="1174" y="62"/>
                    <a:pt x="956" y="180"/>
                  </a:cubicBezTo>
                  <a:lnTo>
                    <a:pt x="273" y="161"/>
                  </a:lnTo>
                  <a:cubicBezTo>
                    <a:pt x="273" y="161"/>
                    <a:pt x="0" y="215"/>
                    <a:pt x="120" y="576"/>
                  </a:cubicBezTo>
                  <a:cubicBezTo>
                    <a:pt x="196" y="802"/>
                    <a:pt x="355" y="897"/>
                    <a:pt x="355" y="897"/>
                  </a:cubicBezTo>
                  <a:lnTo>
                    <a:pt x="1304" y="897"/>
                  </a:lnTo>
                  <a:cubicBezTo>
                    <a:pt x="1304" y="897"/>
                    <a:pt x="1305" y="896"/>
                    <a:pt x="1310" y="891"/>
                  </a:cubicBezTo>
                  <a:cubicBezTo>
                    <a:pt x="1358" y="849"/>
                    <a:pt x="1614" y="680"/>
                    <a:pt x="1788" y="680"/>
                  </a:cubicBezTo>
                  <a:cubicBezTo>
                    <a:pt x="1981" y="680"/>
                    <a:pt x="2098" y="844"/>
                    <a:pt x="2123" y="887"/>
                  </a:cubicBezTo>
                  <a:cubicBezTo>
                    <a:pt x="2125" y="893"/>
                    <a:pt x="2127" y="897"/>
                    <a:pt x="2127" y="897"/>
                  </a:cubicBezTo>
                  <a:lnTo>
                    <a:pt x="4656" y="897"/>
                  </a:lnTo>
                  <a:cubicBezTo>
                    <a:pt x="4656" y="897"/>
                    <a:pt x="4952" y="654"/>
                    <a:pt x="4656" y="425"/>
                  </a:cubicBezTo>
                  <a:cubicBezTo>
                    <a:pt x="4595" y="377"/>
                    <a:pt x="4529" y="347"/>
                    <a:pt x="4459" y="326"/>
                  </a:cubicBezTo>
                  <a:cubicBezTo>
                    <a:pt x="4377" y="302"/>
                    <a:pt x="4293" y="294"/>
                    <a:pt x="4215" y="294"/>
                  </a:cubicBezTo>
                  <a:cubicBezTo>
                    <a:pt x="4041" y="294"/>
                    <a:pt x="3902" y="336"/>
                    <a:pt x="3902" y="336"/>
                  </a:cubicBezTo>
                  <a:cubicBezTo>
                    <a:pt x="3902" y="336"/>
                    <a:pt x="3389" y="575"/>
                    <a:pt x="2985" y="575"/>
                  </a:cubicBezTo>
                  <a:cubicBezTo>
                    <a:pt x="2931" y="575"/>
                    <a:pt x="2879" y="571"/>
                    <a:pt x="2831" y="561"/>
                  </a:cubicBezTo>
                  <a:cubicBezTo>
                    <a:pt x="2490" y="494"/>
                    <a:pt x="2302" y="99"/>
                    <a:pt x="1962" y="29"/>
                  </a:cubicBezTo>
                  <a:cubicBezTo>
                    <a:pt x="1866" y="10"/>
                    <a:pt x="1768" y="1"/>
                    <a:pt x="1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036175" y="3227425"/>
              <a:ext cx="52600" cy="92225"/>
            </a:xfrm>
            <a:custGeom>
              <a:avLst/>
              <a:gdLst/>
              <a:ahLst/>
              <a:cxnLst/>
              <a:rect l="l" t="t" r="r" b="b"/>
              <a:pathLst>
                <a:path w="2104" h="3689" extrusionOk="0">
                  <a:moveTo>
                    <a:pt x="2076" y="1"/>
                  </a:moveTo>
                  <a:lnTo>
                    <a:pt x="0" y="192"/>
                  </a:lnTo>
                  <a:lnTo>
                    <a:pt x="904" y="3689"/>
                  </a:lnTo>
                  <a:lnTo>
                    <a:pt x="2104" y="3628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4033125" y="32292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4" y="167"/>
                  </a:lnTo>
                  <a:cubicBezTo>
                    <a:pt x="134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81"/>
                  </a:lnTo>
                  <a:cubicBezTo>
                    <a:pt x="2208" y="1381"/>
                    <a:pt x="2791" y="844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4032250" y="3283850"/>
              <a:ext cx="70300" cy="77250"/>
            </a:xfrm>
            <a:custGeom>
              <a:avLst/>
              <a:gdLst/>
              <a:ahLst/>
              <a:cxnLst/>
              <a:rect l="l" t="t" r="r" b="b"/>
              <a:pathLst>
                <a:path w="2812" h="3090" extrusionOk="0">
                  <a:moveTo>
                    <a:pt x="1402" y="0"/>
                  </a:moveTo>
                  <a:cubicBezTo>
                    <a:pt x="1361" y="0"/>
                    <a:pt x="1319" y="9"/>
                    <a:pt x="1277" y="28"/>
                  </a:cubicBezTo>
                  <a:cubicBezTo>
                    <a:pt x="816" y="238"/>
                    <a:pt x="1000" y="1264"/>
                    <a:pt x="1000" y="1264"/>
                  </a:cubicBezTo>
                  <a:cubicBezTo>
                    <a:pt x="1000" y="1264"/>
                    <a:pt x="955" y="1617"/>
                    <a:pt x="606" y="1929"/>
                  </a:cubicBezTo>
                  <a:cubicBezTo>
                    <a:pt x="350" y="2158"/>
                    <a:pt x="95" y="2326"/>
                    <a:pt x="27" y="2655"/>
                  </a:cubicBezTo>
                  <a:cubicBezTo>
                    <a:pt x="1" y="2775"/>
                    <a:pt x="1" y="2915"/>
                    <a:pt x="34" y="3089"/>
                  </a:cubicBezTo>
                  <a:lnTo>
                    <a:pt x="2733" y="3089"/>
                  </a:lnTo>
                  <a:cubicBezTo>
                    <a:pt x="2733" y="3089"/>
                    <a:pt x="2811" y="2937"/>
                    <a:pt x="2682" y="2518"/>
                  </a:cubicBezTo>
                  <a:cubicBezTo>
                    <a:pt x="2657" y="2434"/>
                    <a:pt x="2627" y="2329"/>
                    <a:pt x="2595" y="2214"/>
                  </a:cubicBezTo>
                  <a:cubicBezTo>
                    <a:pt x="2472" y="1762"/>
                    <a:pt x="2326" y="1171"/>
                    <a:pt x="2326" y="1171"/>
                  </a:cubicBezTo>
                  <a:cubicBezTo>
                    <a:pt x="2326" y="1171"/>
                    <a:pt x="1882" y="0"/>
                    <a:pt x="1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4046025" y="3299050"/>
              <a:ext cx="51050" cy="29700"/>
            </a:xfrm>
            <a:custGeom>
              <a:avLst/>
              <a:gdLst/>
              <a:ahLst/>
              <a:cxnLst/>
              <a:rect l="l" t="t" r="r" b="b"/>
              <a:pathLst>
                <a:path w="2042" h="1188" extrusionOk="0">
                  <a:moveTo>
                    <a:pt x="290" y="1"/>
                  </a:moveTo>
                  <a:cubicBezTo>
                    <a:pt x="260" y="1"/>
                    <a:pt x="149" y="14"/>
                    <a:pt x="80" y="202"/>
                  </a:cubicBezTo>
                  <a:cubicBezTo>
                    <a:pt x="0" y="420"/>
                    <a:pt x="556" y="1187"/>
                    <a:pt x="556" y="1187"/>
                  </a:cubicBezTo>
                  <a:lnTo>
                    <a:pt x="1934" y="1187"/>
                  </a:lnTo>
                  <a:cubicBezTo>
                    <a:pt x="1934" y="1187"/>
                    <a:pt x="2041" y="631"/>
                    <a:pt x="1985" y="317"/>
                  </a:cubicBezTo>
                  <a:cubicBezTo>
                    <a:pt x="1928" y="2"/>
                    <a:pt x="1710" y="1"/>
                    <a:pt x="1710" y="1"/>
                  </a:cubicBezTo>
                  <a:cubicBezTo>
                    <a:pt x="1587" y="184"/>
                    <a:pt x="1389" y="245"/>
                    <a:pt x="1180" y="245"/>
                  </a:cubicBezTo>
                  <a:cubicBezTo>
                    <a:pt x="761" y="245"/>
                    <a:pt x="297" y="1"/>
                    <a:pt x="297" y="1"/>
                  </a:cubicBezTo>
                  <a:cubicBezTo>
                    <a:pt x="297" y="1"/>
                    <a:pt x="294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4057775" y="33152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8" y="1"/>
                  </a:moveTo>
                  <a:cubicBezTo>
                    <a:pt x="219" y="1"/>
                    <a:pt x="119" y="35"/>
                    <a:pt x="31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8" y="159"/>
                  </a:cubicBezTo>
                  <a:cubicBezTo>
                    <a:pt x="157" y="106"/>
                    <a:pt x="236" y="79"/>
                    <a:pt x="314" y="79"/>
                  </a:cubicBezTo>
                  <a:cubicBezTo>
                    <a:pt x="408" y="79"/>
                    <a:pt x="502" y="117"/>
                    <a:pt x="576" y="190"/>
                  </a:cubicBezTo>
                  <a:cubicBezTo>
                    <a:pt x="584" y="198"/>
                    <a:pt x="593" y="202"/>
                    <a:pt x="602" y="202"/>
                  </a:cubicBezTo>
                  <a:cubicBezTo>
                    <a:pt x="633" y="202"/>
                    <a:pt x="661" y="161"/>
                    <a:pt x="633" y="133"/>
                  </a:cubicBezTo>
                  <a:cubicBezTo>
                    <a:pt x="542" y="45"/>
                    <a:pt x="430" y="1"/>
                    <a:pt x="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4055850" y="33215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9" y="1"/>
                  </a:moveTo>
                  <a:cubicBezTo>
                    <a:pt x="220" y="1"/>
                    <a:pt x="121" y="35"/>
                    <a:pt x="33" y="103"/>
                  </a:cubicBezTo>
                  <a:cubicBezTo>
                    <a:pt x="1" y="128"/>
                    <a:pt x="30" y="168"/>
                    <a:pt x="64" y="168"/>
                  </a:cubicBezTo>
                  <a:cubicBezTo>
                    <a:pt x="72" y="168"/>
                    <a:pt x="81" y="166"/>
                    <a:pt x="89" y="160"/>
                  </a:cubicBezTo>
                  <a:cubicBezTo>
                    <a:pt x="158" y="106"/>
                    <a:pt x="237" y="79"/>
                    <a:pt x="315" y="79"/>
                  </a:cubicBezTo>
                  <a:cubicBezTo>
                    <a:pt x="409" y="79"/>
                    <a:pt x="502" y="117"/>
                    <a:pt x="576" y="190"/>
                  </a:cubicBezTo>
                  <a:cubicBezTo>
                    <a:pt x="585" y="198"/>
                    <a:pt x="594" y="202"/>
                    <a:pt x="603" y="202"/>
                  </a:cubicBezTo>
                  <a:cubicBezTo>
                    <a:pt x="634" y="202"/>
                    <a:pt x="661" y="161"/>
                    <a:pt x="633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4053950" y="3327325"/>
              <a:ext cx="16550" cy="5050"/>
            </a:xfrm>
            <a:custGeom>
              <a:avLst/>
              <a:gdLst/>
              <a:ahLst/>
              <a:cxnLst/>
              <a:rect l="l" t="t" r="r" b="b"/>
              <a:pathLst>
                <a:path w="662" h="202" extrusionOk="0">
                  <a:moveTo>
                    <a:pt x="319" y="1"/>
                  </a:moveTo>
                  <a:cubicBezTo>
                    <a:pt x="220" y="1"/>
                    <a:pt x="120" y="35"/>
                    <a:pt x="32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9" y="159"/>
                  </a:cubicBezTo>
                  <a:cubicBezTo>
                    <a:pt x="158" y="105"/>
                    <a:pt x="236" y="79"/>
                    <a:pt x="314" y="79"/>
                  </a:cubicBezTo>
                  <a:cubicBezTo>
                    <a:pt x="408" y="79"/>
                    <a:pt x="501" y="117"/>
                    <a:pt x="575" y="190"/>
                  </a:cubicBezTo>
                  <a:cubicBezTo>
                    <a:pt x="584" y="198"/>
                    <a:pt x="594" y="201"/>
                    <a:pt x="603" y="201"/>
                  </a:cubicBezTo>
                  <a:cubicBezTo>
                    <a:pt x="634" y="201"/>
                    <a:pt x="661" y="161"/>
                    <a:pt x="632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4032250" y="3339075"/>
              <a:ext cx="70300" cy="22025"/>
            </a:xfrm>
            <a:custGeom>
              <a:avLst/>
              <a:gdLst/>
              <a:ahLst/>
              <a:cxnLst/>
              <a:rect l="l" t="t" r="r" b="b"/>
              <a:pathLst>
                <a:path w="2812" h="881" extrusionOk="0">
                  <a:moveTo>
                    <a:pt x="2542" y="0"/>
                  </a:moveTo>
                  <a:cubicBezTo>
                    <a:pt x="2462" y="0"/>
                    <a:pt x="2370" y="36"/>
                    <a:pt x="2318" y="170"/>
                  </a:cubicBezTo>
                  <a:cubicBezTo>
                    <a:pt x="2221" y="423"/>
                    <a:pt x="2030" y="477"/>
                    <a:pt x="1852" y="477"/>
                  </a:cubicBezTo>
                  <a:cubicBezTo>
                    <a:pt x="1834" y="477"/>
                    <a:pt x="1817" y="477"/>
                    <a:pt x="1800" y="476"/>
                  </a:cubicBezTo>
                  <a:cubicBezTo>
                    <a:pt x="1620" y="468"/>
                    <a:pt x="1323" y="157"/>
                    <a:pt x="855" y="157"/>
                  </a:cubicBezTo>
                  <a:cubicBezTo>
                    <a:pt x="830" y="157"/>
                    <a:pt x="804" y="158"/>
                    <a:pt x="777" y="160"/>
                  </a:cubicBezTo>
                  <a:cubicBezTo>
                    <a:pt x="383" y="190"/>
                    <a:pt x="344" y="458"/>
                    <a:pt x="118" y="458"/>
                  </a:cubicBezTo>
                  <a:cubicBezTo>
                    <a:pt x="91" y="458"/>
                    <a:pt x="60" y="454"/>
                    <a:pt x="27" y="446"/>
                  </a:cubicBezTo>
                  <a:lnTo>
                    <a:pt x="27" y="446"/>
                  </a:lnTo>
                  <a:cubicBezTo>
                    <a:pt x="1" y="566"/>
                    <a:pt x="1" y="706"/>
                    <a:pt x="34" y="880"/>
                  </a:cubicBezTo>
                  <a:lnTo>
                    <a:pt x="2733" y="880"/>
                  </a:lnTo>
                  <a:cubicBezTo>
                    <a:pt x="2733" y="880"/>
                    <a:pt x="2811" y="728"/>
                    <a:pt x="2682" y="309"/>
                  </a:cubicBezTo>
                  <a:cubicBezTo>
                    <a:pt x="2657" y="225"/>
                    <a:pt x="2627" y="120"/>
                    <a:pt x="2595" y="5"/>
                  </a:cubicBezTo>
                  <a:cubicBezTo>
                    <a:pt x="2578" y="2"/>
                    <a:pt x="2561" y="0"/>
                    <a:pt x="2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4019150" y="2407000"/>
              <a:ext cx="134200" cy="53925"/>
            </a:xfrm>
            <a:custGeom>
              <a:avLst/>
              <a:gdLst/>
              <a:ahLst/>
              <a:cxnLst/>
              <a:rect l="l" t="t" r="r" b="b"/>
              <a:pathLst>
                <a:path w="5368" h="2157" extrusionOk="0">
                  <a:moveTo>
                    <a:pt x="120" y="1"/>
                  </a:moveTo>
                  <a:cubicBezTo>
                    <a:pt x="120" y="1"/>
                    <a:pt x="125" y="69"/>
                    <a:pt x="128" y="176"/>
                  </a:cubicBezTo>
                  <a:cubicBezTo>
                    <a:pt x="133" y="357"/>
                    <a:pt x="136" y="650"/>
                    <a:pt x="109" y="921"/>
                  </a:cubicBezTo>
                  <a:cubicBezTo>
                    <a:pt x="90" y="1110"/>
                    <a:pt x="57" y="1289"/>
                    <a:pt x="0" y="1412"/>
                  </a:cubicBezTo>
                  <a:cubicBezTo>
                    <a:pt x="0" y="1412"/>
                    <a:pt x="1225" y="2157"/>
                    <a:pt x="2963" y="2157"/>
                  </a:cubicBezTo>
                  <a:cubicBezTo>
                    <a:pt x="3622" y="2157"/>
                    <a:pt x="4356" y="2050"/>
                    <a:pt x="5124" y="1754"/>
                  </a:cubicBezTo>
                  <a:lnTo>
                    <a:pt x="5269" y="921"/>
                  </a:lnTo>
                  <a:lnTo>
                    <a:pt x="5346" y="486"/>
                  </a:lnTo>
                  <a:lnTo>
                    <a:pt x="5368" y="35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4021850" y="2411375"/>
              <a:ext cx="130950" cy="22425"/>
            </a:xfrm>
            <a:custGeom>
              <a:avLst/>
              <a:gdLst/>
              <a:ahLst/>
              <a:cxnLst/>
              <a:rect l="l" t="t" r="r" b="b"/>
              <a:pathLst>
                <a:path w="5238" h="897" extrusionOk="0">
                  <a:moveTo>
                    <a:pt x="20" y="1"/>
                  </a:moveTo>
                  <a:cubicBezTo>
                    <a:pt x="25" y="182"/>
                    <a:pt x="28" y="475"/>
                    <a:pt x="1" y="746"/>
                  </a:cubicBezTo>
                  <a:cubicBezTo>
                    <a:pt x="1030" y="843"/>
                    <a:pt x="1991" y="896"/>
                    <a:pt x="2871" y="896"/>
                  </a:cubicBezTo>
                  <a:cubicBezTo>
                    <a:pt x="3711" y="896"/>
                    <a:pt x="4478" y="848"/>
                    <a:pt x="5161" y="746"/>
                  </a:cubicBezTo>
                  <a:lnTo>
                    <a:pt x="5238" y="31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3965625" y="2454850"/>
              <a:ext cx="154975" cy="782200"/>
            </a:xfrm>
            <a:custGeom>
              <a:avLst/>
              <a:gdLst/>
              <a:ahLst/>
              <a:cxnLst/>
              <a:rect l="l" t="t" r="r" b="b"/>
              <a:pathLst>
                <a:path w="6199" h="31288" extrusionOk="0">
                  <a:moveTo>
                    <a:pt x="2967" y="0"/>
                  </a:moveTo>
                  <a:cubicBezTo>
                    <a:pt x="2967" y="0"/>
                    <a:pt x="236" y="1007"/>
                    <a:pt x="119" y="4041"/>
                  </a:cubicBezTo>
                  <a:cubicBezTo>
                    <a:pt x="0" y="7073"/>
                    <a:pt x="1039" y="18545"/>
                    <a:pt x="1181" y="20757"/>
                  </a:cubicBezTo>
                  <a:cubicBezTo>
                    <a:pt x="1317" y="22891"/>
                    <a:pt x="1707" y="27880"/>
                    <a:pt x="1888" y="30166"/>
                  </a:cubicBezTo>
                  <a:cubicBezTo>
                    <a:pt x="1938" y="30803"/>
                    <a:pt x="2469" y="31288"/>
                    <a:pt x="3101" y="31288"/>
                  </a:cubicBezTo>
                  <a:cubicBezTo>
                    <a:pt x="3123" y="31288"/>
                    <a:pt x="3145" y="31287"/>
                    <a:pt x="3167" y="31286"/>
                  </a:cubicBezTo>
                  <a:lnTo>
                    <a:pt x="5017" y="31185"/>
                  </a:lnTo>
                  <a:cubicBezTo>
                    <a:pt x="5686" y="31148"/>
                    <a:pt x="6199" y="30578"/>
                    <a:pt x="6166" y="29908"/>
                  </a:cubicBezTo>
                  <a:cubicBezTo>
                    <a:pt x="5914" y="24944"/>
                    <a:pt x="4978" y="6318"/>
                    <a:pt x="5034" y="4782"/>
                  </a:cubicBezTo>
                  <a:cubicBezTo>
                    <a:pt x="5098" y="3008"/>
                    <a:pt x="4969" y="846"/>
                    <a:pt x="4969" y="846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4036275" y="3234300"/>
              <a:ext cx="57300" cy="3825"/>
            </a:xfrm>
            <a:custGeom>
              <a:avLst/>
              <a:gdLst/>
              <a:ahLst/>
              <a:cxnLst/>
              <a:rect l="l" t="t" r="r" b="b"/>
              <a:pathLst>
                <a:path w="2292" h="153" extrusionOk="0">
                  <a:moveTo>
                    <a:pt x="2245" y="0"/>
                  </a:moveTo>
                  <a:cubicBezTo>
                    <a:pt x="2244" y="0"/>
                    <a:pt x="2242" y="0"/>
                    <a:pt x="2240" y="1"/>
                  </a:cubicBezTo>
                  <a:cubicBezTo>
                    <a:pt x="1842" y="69"/>
                    <a:pt x="1435" y="93"/>
                    <a:pt x="1029" y="93"/>
                  </a:cubicBezTo>
                  <a:cubicBezTo>
                    <a:pt x="698" y="93"/>
                    <a:pt x="367" y="77"/>
                    <a:pt x="39" y="57"/>
                  </a:cubicBezTo>
                  <a:cubicBezTo>
                    <a:pt x="39" y="57"/>
                    <a:pt x="38" y="57"/>
                    <a:pt x="37" y="57"/>
                  </a:cubicBezTo>
                  <a:cubicBezTo>
                    <a:pt x="0" y="57"/>
                    <a:pt x="1" y="114"/>
                    <a:pt x="39" y="117"/>
                  </a:cubicBezTo>
                  <a:cubicBezTo>
                    <a:pt x="365" y="137"/>
                    <a:pt x="693" y="153"/>
                    <a:pt x="1022" y="153"/>
                  </a:cubicBezTo>
                  <a:cubicBezTo>
                    <a:pt x="1436" y="153"/>
                    <a:pt x="1850" y="128"/>
                    <a:pt x="2256" y="59"/>
                  </a:cubicBezTo>
                  <a:cubicBezTo>
                    <a:pt x="2292" y="52"/>
                    <a:pt x="2279" y="0"/>
                    <a:pt x="2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4028550" y="2867100"/>
              <a:ext cx="54750" cy="8275"/>
            </a:xfrm>
            <a:custGeom>
              <a:avLst/>
              <a:gdLst/>
              <a:ahLst/>
              <a:cxnLst/>
              <a:rect l="l" t="t" r="r" b="b"/>
              <a:pathLst>
                <a:path w="2190" h="331" extrusionOk="0">
                  <a:moveTo>
                    <a:pt x="2127" y="1"/>
                  </a:moveTo>
                  <a:cubicBezTo>
                    <a:pt x="2121" y="1"/>
                    <a:pt x="2115" y="2"/>
                    <a:pt x="2109" y="5"/>
                  </a:cubicBezTo>
                  <a:cubicBezTo>
                    <a:pt x="1768" y="169"/>
                    <a:pt x="1397" y="251"/>
                    <a:pt x="1026" y="251"/>
                  </a:cubicBezTo>
                  <a:cubicBezTo>
                    <a:pt x="698" y="251"/>
                    <a:pt x="371" y="187"/>
                    <a:pt x="63" y="60"/>
                  </a:cubicBezTo>
                  <a:cubicBezTo>
                    <a:pt x="58" y="58"/>
                    <a:pt x="53" y="57"/>
                    <a:pt x="49" y="57"/>
                  </a:cubicBezTo>
                  <a:cubicBezTo>
                    <a:pt x="12" y="57"/>
                    <a:pt x="0" y="120"/>
                    <a:pt x="41" y="137"/>
                  </a:cubicBezTo>
                  <a:cubicBezTo>
                    <a:pt x="356" y="266"/>
                    <a:pt x="690" y="331"/>
                    <a:pt x="1023" y="331"/>
                  </a:cubicBezTo>
                  <a:cubicBezTo>
                    <a:pt x="1409" y="331"/>
                    <a:pt x="1795" y="245"/>
                    <a:pt x="2149" y="75"/>
                  </a:cubicBezTo>
                  <a:cubicBezTo>
                    <a:pt x="2189" y="54"/>
                    <a:pt x="2164" y="1"/>
                    <a:pt x="2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4072675" y="2450825"/>
              <a:ext cx="239775" cy="782650"/>
            </a:xfrm>
            <a:custGeom>
              <a:avLst/>
              <a:gdLst/>
              <a:ahLst/>
              <a:cxnLst/>
              <a:rect l="l" t="t" r="r" b="b"/>
              <a:pathLst>
                <a:path w="9591" h="31306" extrusionOk="0">
                  <a:moveTo>
                    <a:pt x="481" y="1"/>
                  </a:moveTo>
                  <a:cubicBezTo>
                    <a:pt x="184" y="450"/>
                    <a:pt x="0" y="1255"/>
                    <a:pt x="9" y="2588"/>
                  </a:cubicBezTo>
                  <a:lnTo>
                    <a:pt x="5146" y="30566"/>
                  </a:lnTo>
                  <a:cubicBezTo>
                    <a:pt x="5224" y="30989"/>
                    <a:pt x="5591" y="31299"/>
                    <a:pt x="6021" y="31304"/>
                  </a:cubicBezTo>
                  <a:cubicBezTo>
                    <a:pt x="6125" y="31305"/>
                    <a:pt x="6238" y="31305"/>
                    <a:pt x="6356" y="31305"/>
                  </a:cubicBezTo>
                  <a:cubicBezTo>
                    <a:pt x="7100" y="31305"/>
                    <a:pt x="8079" y="31277"/>
                    <a:pt x="8787" y="31153"/>
                  </a:cubicBezTo>
                  <a:cubicBezTo>
                    <a:pt x="9266" y="31069"/>
                    <a:pt x="9591" y="30621"/>
                    <a:pt x="9523" y="30139"/>
                  </a:cubicBezTo>
                  <a:cubicBezTo>
                    <a:pt x="9015" y="26591"/>
                    <a:pt x="6747" y="10857"/>
                    <a:pt x="6060" y="8226"/>
                  </a:cubicBezTo>
                  <a:lnTo>
                    <a:pt x="6062" y="8226"/>
                  </a:lnTo>
                  <a:cubicBezTo>
                    <a:pt x="5623" y="6546"/>
                    <a:pt x="5566" y="5713"/>
                    <a:pt x="5224" y="4474"/>
                  </a:cubicBezTo>
                  <a:cubicBezTo>
                    <a:pt x="4936" y="4358"/>
                    <a:pt x="4287" y="2649"/>
                    <a:pt x="4013" y="2498"/>
                  </a:cubicBezTo>
                  <a:cubicBezTo>
                    <a:pt x="3631" y="2285"/>
                    <a:pt x="3257" y="2053"/>
                    <a:pt x="2872" y="1840"/>
                  </a:cubicBezTo>
                  <a:cubicBezTo>
                    <a:pt x="2583" y="1681"/>
                    <a:pt x="2298" y="1516"/>
                    <a:pt x="2020" y="1341"/>
                  </a:cubicBezTo>
                  <a:cubicBezTo>
                    <a:pt x="1455" y="983"/>
                    <a:pt x="867" y="566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229600" y="3229400"/>
              <a:ext cx="55175" cy="4675"/>
            </a:xfrm>
            <a:custGeom>
              <a:avLst/>
              <a:gdLst/>
              <a:ahLst/>
              <a:cxnLst/>
              <a:rect l="l" t="t" r="r" b="b"/>
              <a:pathLst>
                <a:path w="2207" h="187" extrusionOk="0">
                  <a:moveTo>
                    <a:pt x="2173" y="1"/>
                  </a:moveTo>
                  <a:cubicBezTo>
                    <a:pt x="2172" y="1"/>
                    <a:pt x="2170" y="1"/>
                    <a:pt x="2169" y="1"/>
                  </a:cubicBezTo>
                  <a:cubicBezTo>
                    <a:pt x="1541" y="85"/>
                    <a:pt x="910" y="126"/>
                    <a:pt x="277" y="126"/>
                  </a:cubicBezTo>
                  <a:cubicBezTo>
                    <a:pt x="198" y="126"/>
                    <a:pt x="119" y="126"/>
                    <a:pt x="40" y="124"/>
                  </a:cubicBezTo>
                  <a:cubicBezTo>
                    <a:pt x="39" y="124"/>
                    <a:pt x="39" y="124"/>
                    <a:pt x="38" y="124"/>
                  </a:cubicBezTo>
                  <a:cubicBezTo>
                    <a:pt x="0" y="124"/>
                    <a:pt x="1" y="182"/>
                    <a:pt x="40" y="184"/>
                  </a:cubicBezTo>
                  <a:cubicBezTo>
                    <a:pt x="124" y="185"/>
                    <a:pt x="209" y="186"/>
                    <a:pt x="293" y="186"/>
                  </a:cubicBezTo>
                  <a:cubicBezTo>
                    <a:pt x="921" y="186"/>
                    <a:pt x="1546" y="144"/>
                    <a:pt x="2169" y="61"/>
                  </a:cubicBezTo>
                  <a:cubicBezTo>
                    <a:pt x="2205" y="56"/>
                    <a:pt x="2207" y="1"/>
                    <a:pt x="2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4205600" y="2857250"/>
              <a:ext cx="48950" cy="10200"/>
            </a:xfrm>
            <a:custGeom>
              <a:avLst/>
              <a:gdLst/>
              <a:ahLst/>
              <a:cxnLst/>
              <a:rect l="l" t="t" r="r" b="b"/>
              <a:pathLst>
                <a:path w="1958" h="408" extrusionOk="0">
                  <a:moveTo>
                    <a:pt x="1901" y="0"/>
                  </a:moveTo>
                  <a:cubicBezTo>
                    <a:pt x="1894" y="0"/>
                    <a:pt x="1887" y="2"/>
                    <a:pt x="1880" y="6"/>
                  </a:cubicBezTo>
                  <a:cubicBezTo>
                    <a:pt x="1546" y="219"/>
                    <a:pt x="1166" y="328"/>
                    <a:pt x="782" y="328"/>
                  </a:cubicBezTo>
                  <a:cubicBezTo>
                    <a:pt x="540" y="328"/>
                    <a:pt x="297" y="285"/>
                    <a:pt x="64" y="198"/>
                  </a:cubicBezTo>
                  <a:cubicBezTo>
                    <a:pt x="59" y="196"/>
                    <a:pt x="54" y="195"/>
                    <a:pt x="50" y="195"/>
                  </a:cubicBezTo>
                  <a:cubicBezTo>
                    <a:pt x="13" y="195"/>
                    <a:pt x="0" y="259"/>
                    <a:pt x="42" y="274"/>
                  </a:cubicBezTo>
                  <a:cubicBezTo>
                    <a:pt x="282" y="364"/>
                    <a:pt x="531" y="408"/>
                    <a:pt x="780" y="408"/>
                  </a:cubicBezTo>
                  <a:cubicBezTo>
                    <a:pt x="1179" y="408"/>
                    <a:pt x="1575" y="295"/>
                    <a:pt x="1921" y="76"/>
                  </a:cubicBezTo>
                  <a:cubicBezTo>
                    <a:pt x="1957" y="53"/>
                    <a:pt x="1935" y="0"/>
                    <a:pt x="1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098500" y="2604425"/>
              <a:ext cx="119125" cy="617625"/>
            </a:xfrm>
            <a:custGeom>
              <a:avLst/>
              <a:gdLst/>
              <a:ahLst/>
              <a:cxnLst/>
              <a:rect l="l" t="t" r="r" b="b"/>
              <a:pathLst>
                <a:path w="4765" h="24705" extrusionOk="0">
                  <a:moveTo>
                    <a:pt x="78" y="0"/>
                  </a:moveTo>
                  <a:lnTo>
                    <a:pt x="0" y="16"/>
                  </a:lnTo>
                  <a:lnTo>
                    <a:pt x="4687" y="24705"/>
                  </a:lnTo>
                  <a:lnTo>
                    <a:pt x="4765" y="2469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3997700" y="2435975"/>
              <a:ext cx="205600" cy="126725"/>
            </a:xfrm>
            <a:custGeom>
              <a:avLst/>
              <a:gdLst/>
              <a:ahLst/>
              <a:cxnLst/>
              <a:rect l="l" t="t" r="r" b="b"/>
              <a:pathLst>
                <a:path w="8224" h="5069" extrusionOk="0">
                  <a:moveTo>
                    <a:pt x="858" y="1"/>
                  </a:moveTo>
                  <a:cubicBezTo>
                    <a:pt x="525" y="1112"/>
                    <a:pt x="1" y="1939"/>
                    <a:pt x="1" y="1939"/>
                  </a:cubicBezTo>
                  <a:cubicBezTo>
                    <a:pt x="721" y="3285"/>
                    <a:pt x="8223" y="5068"/>
                    <a:pt x="8223" y="5068"/>
                  </a:cubicBezTo>
                  <a:cubicBezTo>
                    <a:pt x="7240" y="2269"/>
                    <a:pt x="6099" y="400"/>
                    <a:pt x="6099" y="400"/>
                  </a:cubicBezTo>
                  <a:cubicBezTo>
                    <a:pt x="5379" y="518"/>
                    <a:pt x="4721" y="564"/>
                    <a:pt x="4132" y="564"/>
                  </a:cubicBezTo>
                  <a:cubicBezTo>
                    <a:pt x="2066" y="564"/>
                    <a:pt x="858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4131325" y="2470000"/>
              <a:ext cx="70750" cy="86650"/>
            </a:xfrm>
            <a:custGeom>
              <a:avLst/>
              <a:gdLst/>
              <a:ahLst/>
              <a:cxnLst/>
              <a:rect l="l" t="t" r="r" b="b"/>
              <a:pathLst>
                <a:path w="2830" h="3466" extrusionOk="0">
                  <a:moveTo>
                    <a:pt x="39" y="1"/>
                  </a:moveTo>
                  <a:cubicBezTo>
                    <a:pt x="19" y="1"/>
                    <a:pt x="0" y="14"/>
                    <a:pt x="3" y="39"/>
                  </a:cubicBezTo>
                  <a:cubicBezTo>
                    <a:pt x="117" y="1615"/>
                    <a:pt x="1331" y="2920"/>
                    <a:pt x="2767" y="3462"/>
                  </a:cubicBezTo>
                  <a:cubicBezTo>
                    <a:pt x="2772" y="3464"/>
                    <a:pt x="2777" y="3465"/>
                    <a:pt x="2781" y="3465"/>
                  </a:cubicBezTo>
                  <a:cubicBezTo>
                    <a:pt x="2818" y="3465"/>
                    <a:pt x="2830" y="3402"/>
                    <a:pt x="2788" y="3385"/>
                  </a:cubicBezTo>
                  <a:cubicBezTo>
                    <a:pt x="1388" y="2857"/>
                    <a:pt x="194" y="1576"/>
                    <a:pt x="82" y="39"/>
                  </a:cubicBezTo>
                  <a:cubicBezTo>
                    <a:pt x="80" y="14"/>
                    <a:pt x="59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3970000" y="2467950"/>
              <a:ext cx="77025" cy="72575"/>
            </a:xfrm>
            <a:custGeom>
              <a:avLst/>
              <a:gdLst/>
              <a:ahLst/>
              <a:cxnLst/>
              <a:rect l="l" t="t" r="r" b="b"/>
              <a:pathLst>
                <a:path w="3081" h="2903" extrusionOk="0">
                  <a:moveTo>
                    <a:pt x="3041" y="0"/>
                  </a:moveTo>
                  <a:cubicBezTo>
                    <a:pt x="3022" y="0"/>
                    <a:pt x="3001" y="13"/>
                    <a:pt x="3001" y="38"/>
                  </a:cubicBezTo>
                  <a:cubicBezTo>
                    <a:pt x="2982" y="787"/>
                    <a:pt x="2669" y="1516"/>
                    <a:pt x="2127" y="2036"/>
                  </a:cubicBezTo>
                  <a:cubicBezTo>
                    <a:pt x="1597" y="2545"/>
                    <a:pt x="876" y="2823"/>
                    <a:pt x="144" y="2823"/>
                  </a:cubicBezTo>
                  <a:cubicBezTo>
                    <a:pt x="113" y="2823"/>
                    <a:pt x="82" y="2822"/>
                    <a:pt x="51" y="2821"/>
                  </a:cubicBezTo>
                  <a:cubicBezTo>
                    <a:pt x="51" y="2821"/>
                    <a:pt x="50" y="2821"/>
                    <a:pt x="50" y="2821"/>
                  </a:cubicBezTo>
                  <a:cubicBezTo>
                    <a:pt x="0" y="2821"/>
                    <a:pt x="1" y="2900"/>
                    <a:pt x="51" y="2901"/>
                  </a:cubicBezTo>
                  <a:cubicBezTo>
                    <a:pt x="83" y="2902"/>
                    <a:pt x="116" y="2903"/>
                    <a:pt x="148" y="2903"/>
                  </a:cubicBezTo>
                  <a:cubicBezTo>
                    <a:pt x="899" y="2903"/>
                    <a:pt x="1640" y="2613"/>
                    <a:pt x="2183" y="2093"/>
                  </a:cubicBezTo>
                  <a:cubicBezTo>
                    <a:pt x="2740" y="1558"/>
                    <a:pt x="3061" y="808"/>
                    <a:pt x="3080" y="38"/>
                  </a:cubicBezTo>
                  <a:cubicBezTo>
                    <a:pt x="3081" y="13"/>
                    <a:pt x="3061" y="0"/>
                    <a:pt x="3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4081925" y="2525850"/>
              <a:ext cx="10300" cy="92350"/>
            </a:xfrm>
            <a:custGeom>
              <a:avLst/>
              <a:gdLst/>
              <a:ahLst/>
              <a:cxnLst/>
              <a:rect l="l" t="t" r="r" b="b"/>
              <a:pathLst>
                <a:path w="412" h="3694" extrusionOk="0">
                  <a:moveTo>
                    <a:pt x="39" y="0"/>
                  </a:moveTo>
                  <a:cubicBezTo>
                    <a:pt x="19" y="0"/>
                    <a:pt x="0" y="13"/>
                    <a:pt x="3" y="39"/>
                  </a:cubicBezTo>
                  <a:cubicBezTo>
                    <a:pt x="101" y="1244"/>
                    <a:pt x="232" y="2448"/>
                    <a:pt x="330" y="3655"/>
                  </a:cubicBezTo>
                  <a:cubicBezTo>
                    <a:pt x="332" y="3680"/>
                    <a:pt x="354" y="3693"/>
                    <a:pt x="374" y="3693"/>
                  </a:cubicBezTo>
                  <a:cubicBezTo>
                    <a:pt x="393" y="3693"/>
                    <a:pt x="412" y="3681"/>
                    <a:pt x="410" y="3655"/>
                  </a:cubicBezTo>
                  <a:cubicBezTo>
                    <a:pt x="311" y="2448"/>
                    <a:pt x="181" y="1244"/>
                    <a:pt x="82" y="39"/>
                  </a:cubicBezTo>
                  <a:cubicBezTo>
                    <a:pt x="80" y="13"/>
                    <a:pt x="59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4086150" y="2527825"/>
              <a:ext cx="13200" cy="50800"/>
            </a:xfrm>
            <a:custGeom>
              <a:avLst/>
              <a:gdLst/>
              <a:ahLst/>
              <a:cxnLst/>
              <a:rect l="l" t="t" r="r" b="b"/>
              <a:pathLst>
                <a:path w="528" h="2032" extrusionOk="0">
                  <a:moveTo>
                    <a:pt x="358" y="0"/>
                  </a:moveTo>
                  <a:cubicBezTo>
                    <a:pt x="335" y="0"/>
                    <a:pt x="309" y="20"/>
                    <a:pt x="315" y="50"/>
                  </a:cubicBezTo>
                  <a:cubicBezTo>
                    <a:pt x="374" y="406"/>
                    <a:pt x="415" y="765"/>
                    <a:pt x="435" y="1126"/>
                  </a:cubicBezTo>
                  <a:cubicBezTo>
                    <a:pt x="444" y="1278"/>
                    <a:pt x="455" y="1433"/>
                    <a:pt x="445" y="1585"/>
                  </a:cubicBezTo>
                  <a:cubicBezTo>
                    <a:pt x="435" y="1732"/>
                    <a:pt x="346" y="1957"/>
                    <a:pt x="183" y="1957"/>
                  </a:cubicBezTo>
                  <a:cubicBezTo>
                    <a:pt x="152" y="1957"/>
                    <a:pt x="118" y="1949"/>
                    <a:pt x="81" y="1930"/>
                  </a:cubicBezTo>
                  <a:cubicBezTo>
                    <a:pt x="75" y="1927"/>
                    <a:pt x="69" y="1925"/>
                    <a:pt x="62" y="1925"/>
                  </a:cubicBezTo>
                  <a:cubicBezTo>
                    <a:pt x="25" y="1925"/>
                    <a:pt x="1" y="1980"/>
                    <a:pt x="41" y="2000"/>
                  </a:cubicBezTo>
                  <a:cubicBezTo>
                    <a:pt x="84" y="2021"/>
                    <a:pt x="128" y="2032"/>
                    <a:pt x="172" y="2032"/>
                  </a:cubicBezTo>
                  <a:cubicBezTo>
                    <a:pt x="256" y="2032"/>
                    <a:pt x="338" y="1994"/>
                    <a:pt x="402" y="1929"/>
                  </a:cubicBezTo>
                  <a:cubicBezTo>
                    <a:pt x="516" y="1811"/>
                    <a:pt x="528" y="1635"/>
                    <a:pt x="528" y="1480"/>
                  </a:cubicBezTo>
                  <a:cubicBezTo>
                    <a:pt x="525" y="994"/>
                    <a:pt x="471" y="507"/>
                    <a:pt x="391" y="29"/>
                  </a:cubicBezTo>
                  <a:cubicBezTo>
                    <a:pt x="388" y="9"/>
                    <a:pt x="37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4014250" y="2457550"/>
              <a:ext cx="145100" cy="17625"/>
            </a:xfrm>
            <a:custGeom>
              <a:avLst/>
              <a:gdLst/>
              <a:ahLst/>
              <a:cxnLst/>
              <a:rect l="l" t="t" r="r" b="b"/>
              <a:pathLst>
                <a:path w="5804" h="705" extrusionOk="0">
                  <a:moveTo>
                    <a:pt x="58" y="1"/>
                  </a:moveTo>
                  <a:cubicBezTo>
                    <a:pt x="28" y="1"/>
                    <a:pt x="0" y="41"/>
                    <a:pt x="28" y="69"/>
                  </a:cubicBezTo>
                  <a:cubicBezTo>
                    <a:pt x="335" y="381"/>
                    <a:pt x="867" y="421"/>
                    <a:pt x="1274" y="495"/>
                  </a:cubicBezTo>
                  <a:cubicBezTo>
                    <a:pt x="1796" y="589"/>
                    <a:pt x="2321" y="662"/>
                    <a:pt x="2852" y="691"/>
                  </a:cubicBezTo>
                  <a:cubicBezTo>
                    <a:pt x="3017" y="700"/>
                    <a:pt x="3184" y="704"/>
                    <a:pt x="3351" y="704"/>
                  </a:cubicBezTo>
                  <a:cubicBezTo>
                    <a:pt x="4174" y="704"/>
                    <a:pt x="5004" y="586"/>
                    <a:pt x="5763" y="260"/>
                  </a:cubicBezTo>
                  <a:cubicBezTo>
                    <a:pt x="5804" y="243"/>
                    <a:pt x="5778" y="187"/>
                    <a:pt x="5740" y="187"/>
                  </a:cubicBezTo>
                  <a:cubicBezTo>
                    <a:pt x="5734" y="187"/>
                    <a:pt x="5729" y="188"/>
                    <a:pt x="5723" y="191"/>
                  </a:cubicBezTo>
                  <a:cubicBezTo>
                    <a:pt x="4977" y="511"/>
                    <a:pt x="4161" y="625"/>
                    <a:pt x="3352" y="625"/>
                  </a:cubicBezTo>
                  <a:cubicBezTo>
                    <a:pt x="3202" y="625"/>
                    <a:pt x="3053" y="621"/>
                    <a:pt x="2904" y="614"/>
                  </a:cubicBezTo>
                  <a:cubicBezTo>
                    <a:pt x="2389" y="588"/>
                    <a:pt x="1878" y="521"/>
                    <a:pt x="1372" y="431"/>
                  </a:cubicBezTo>
                  <a:cubicBezTo>
                    <a:pt x="1141" y="391"/>
                    <a:pt x="907" y="350"/>
                    <a:pt x="679" y="294"/>
                  </a:cubicBezTo>
                  <a:cubicBezTo>
                    <a:pt x="464" y="241"/>
                    <a:pt x="243" y="173"/>
                    <a:pt x="85" y="13"/>
                  </a:cubicBezTo>
                  <a:cubicBezTo>
                    <a:pt x="76" y="4"/>
                    <a:pt x="6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3983975" y="2221125"/>
              <a:ext cx="195100" cy="204950"/>
            </a:xfrm>
            <a:custGeom>
              <a:avLst/>
              <a:gdLst/>
              <a:ahLst/>
              <a:cxnLst/>
              <a:rect l="l" t="t" r="r" b="b"/>
              <a:pathLst>
                <a:path w="7804" h="8198" extrusionOk="0">
                  <a:moveTo>
                    <a:pt x="5984" y="0"/>
                  </a:moveTo>
                  <a:cubicBezTo>
                    <a:pt x="5877" y="0"/>
                    <a:pt x="5766" y="2"/>
                    <a:pt x="5652" y="7"/>
                  </a:cubicBezTo>
                  <a:cubicBezTo>
                    <a:pt x="4570" y="49"/>
                    <a:pt x="3206" y="268"/>
                    <a:pt x="3206" y="268"/>
                  </a:cubicBezTo>
                  <a:cubicBezTo>
                    <a:pt x="3206" y="268"/>
                    <a:pt x="3147" y="294"/>
                    <a:pt x="3043" y="340"/>
                  </a:cubicBezTo>
                  <a:cubicBezTo>
                    <a:pt x="2644" y="512"/>
                    <a:pt x="1593" y="957"/>
                    <a:pt x="664" y="1245"/>
                  </a:cubicBezTo>
                  <a:cubicBezTo>
                    <a:pt x="410" y="1324"/>
                    <a:pt x="244" y="1466"/>
                    <a:pt x="141" y="1651"/>
                  </a:cubicBezTo>
                  <a:cubicBezTo>
                    <a:pt x="35" y="1847"/>
                    <a:pt x="0" y="2089"/>
                    <a:pt x="15" y="2357"/>
                  </a:cubicBezTo>
                  <a:cubicBezTo>
                    <a:pt x="50" y="3019"/>
                    <a:pt x="383" y="3836"/>
                    <a:pt x="664" y="4459"/>
                  </a:cubicBezTo>
                  <a:cubicBezTo>
                    <a:pt x="790" y="4741"/>
                    <a:pt x="893" y="5105"/>
                    <a:pt x="975" y="5490"/>
                  </a:cubicBezTo>
                  <a:cubicBezTo>
                    <a:pt x="1220" y="6630"/>
                    <a:pt x="1287" y="7962"/>
                    <a:pt x="1287" y="7962"/>
                  </a:cubicBezTo>
                  <a:cubicBezTo>
                    <a:pt x="2992" y="8036"/>
                    <a:pt x="4841" y="8198"/>
                    <a:pt x="6040" y="8198"/>
                  </a:cubicBezTo>
                  <a:cubicBezTo>
                    <a:pt x="6545" y="8198"/>
                    <a:pt x="6934" y="8169"/>
                    <a:pt x="7150" y="8093"/>
                  </a:cubicBezTo>
                  <a:cubicBezTo>
                    <a:pt x="7150" y="8093"/>
                    <a:pt x="7182" y="7915"/>
                    <a:pt x="7229" y="7653"/>
                  </a:cubicBezTo>
                  <a:cubicBezTo>
                    <a:pt x="7306" y="7228"/>
                    <a:pt x="7424" y="6587"/>
                    <a:pt x="7510" y="6136"/>
                  </a:cubicBezTo>
                  <a:cubicBezTo>
                    <a:pt x="7635" y="5490"/>
                    <a:pt x="7770" y="4388"/>
                    <a:pt x="7797" y="3268"/>
                  </a:cubicBezTo>
                  <a:cubicBezTo>
                    <a:pt x="7802" y="3127"/>
                    <a:pt x="7803" y="2987"/>
                    <a:pt x="7803" y="2848"/>
                  </a:cubicBezTo>
                  <a:cubicBezTo>
                    <a:pt x="7803" y="2394"/>
                    <a:pt x="7760" y="1957"/>
                    <a:pt x="7674" y="1567"/>
                  </a:cubicBezTo>
                  <a:cubicBezTo>
                    <a:pt x="7522" y="875"/>
                    <a:pt x="7241" y="333"/>
                    <a:pt x="6847" y="118"/>
                  </a:cubicBezTo>
                  <a:cubicBezTo>
                    <a:pt x="6689" y="32"/>
                    <a:pt x="6370" y="0"/>
                    <a:pt x="5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4015550" y="2410850"/>
              <a:ext cx="149825" cy="7475"/>
            </a:xfrm>
            <a:custGeom>
              <a:avLst/>
              <a:gdLst/>
              <a:ahLst/>
              <a:cxnLst/>
              <a:rect l="l" t="t" r="r" b="b"/>
              <a:pathLst>
                <a:path w="5993" h="299" extrusionOk="0">
                  <a:moveTo>
                    <a:pt x="49" y="0"/>
                  </a:moveTo>
                  <a:cubicBezTo>
                    <a:pt x="1" y="0"/>
                    <a:pt x="2" y="77"/>
                    <a:pt x="51" y="80"/>
                  </a:cubicBezTo>
                  <a:cubicBezTo>
                    <a:pt x="1042" y="147"/>
                    <a:pt x="2035" y="178"/>
                    <a:pt x="3026" y="238"/>
                  </a:cubicBezTo>
                  <a:cubicBezTo>
                    <a:pt x="3580" y="271"/>
                    <a:pt x="4130" y="299"/>
                    <a:pt x="4680" y="299"/>
                  </a:cubicBezTo>
                  <a:cubicBezTo>
                    <a:pt x="5100" y="299"/>
                    <a:pt x="5520" y="283"/>
                    <a:pt x="5942" y="242"/>
                  </a:cubicBezTo>
                  <a:cubicBezTo>
                    <a:pt x="5990" y="238"/>
                    <a:pt x="5992" y="162"/>
                    <a:pt x="5946" y="162"/>
                  </a:cubicBezTo>
                  <a:cubicBezTo>
                    <a:pt x="5944" y="162"/>
                    <a:pt x="5943" y="162"/>
                    <a:pt x="5942" y="162"/>
                  </a:cubicBezTo>
                  <a:cubicBezTo>
                    <a:pt x="5520" y="203"/>
                    <a:pt x="5100" y="219"/>
                    <a:pt x="4680" y="219"/>
                  </a:cubicBezTo>
                  <a:cubicBezTo>
                    <a:pt x="4130" y="219"/>
                    <a:pt x="3580" y="192"/>
                    <a:pt x="3026" y="158"/>
                  </a:cubicBezTo>
                  <a:cubicBezTo>
                    <a:pt x="2035" y="99"/>
                    <a:pt x="1042" y="67"/>
                    <a:pt x="51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4125250" y="2221125"/>
              <a:ext cx="69175" cy="85550"/>
            </a:xfrm>
            <a:custGeom>
              <a:avLst/>
              <a:gdLst/>
              <a:ahLst/>
              <a:cxnLst/>
              <a:rect l="l" t="t" r="r" b="b"/>
              <a:pathLst>
                <a:path w="2767" h="3422" extrusionOk="0">
                  <a:moveTo>
                    <a:pt x="333" y="0"/>
                  </a:moveTo>
                  <a:cubicBezTo>
                    <a:pt x="226" y="0"/>
                    <a:pt x="115" y="2"/>
                    <a:pt x="1" y="7"/>
                  </a:cubicBezTo>
                  <a:cubicBezTo>
                    <a:pt x="141" y="450"/>
                    <a:pt x="540" y="1579"/>
                    <a:pt x="1180" y="2419"/>
                  </a:cubicBezTo>
                  <a:cubicBezTo>
                    <a:pt x="1457" y="2782"/>
                    <a:pt x="1780" y="3093"/>
                    <a:pt x="2146" y="3268"/>
                  </a:cubicBezTo>
                  <a:cubicBezTo>
                    <a:pt x="2340" y="3361"/>
                    <a:pt x="2548" y="3416"/>
                    <a:pt x="2766" y="3421"/>
                  </a:cubicBezTo>
                  <a:lnTo>
                    <a:pt x="2023" y="1567"/>
                  </a:lnTo>
                  <a:cubicBezTo>
                    <a:pt x="1871" y="875"/>
                    <a:pt x="1590" y="333"/>
                    <a:pt x="1196" y="118"/>
                  </a:cubicBezTo>
                  <a:cubicBezTo>
                    <a:pt x="1038" y="32"/>
                    <a:pt x="719" y="0"/>
                    <a:pt x="333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4023300" y="2336275"/>
              <a:ext cx="12625" cy="84775"/>
            </a:xfrm>
            <a:custGeom>
              <a:avLst/>
              <a:gdLst/>
              <a:ahLst/>
              <a:cxnLst/>
              <a:rect l="l" t="t" r="r" b="b"/>
              <a:pathLst>
                <a:path w="505" h="3391" extrusionOk="0">
                  <a:moveTo>
                    <a:pt x="49" y="0"/>
                  </a:moveTo>
                  <a:cubicBezTo>
                    <a:pt x="25" y="0"/>
                    <a:pt x="0" y="20"/>
                    <a:pt x="8" y="50"/>
                  </a:cubicBezTo>
                  <a:cubicBezTo>
                    <a:pt x="295" y="1126"/>
                    <a:pt x="424" y="2237"/>
                    <a:pt x="393" y="3351"/>
                  </a:cubicBezTo>
                  <a:cubicBezTo>
                    <a:pt x="393" y="3377"/>
                    <a:pt x="412" y="3390"/>
                    <a:pt x="432" y="3390"/>
                  </a:cubicBezTo>
                  <a:cubicBezTo>
                    <a:pt x="452" y="3390"/>
                    <a:pt x="472" y="3377"/>
                    <a:pt x="473" y="3351"/>
                  </a:cubicBezTo>
                  <a:cubicBezTo>
                    <a:pt x="505" y="2231"/>
                    <a:pt x="373" y="1112"/>
                    <a:pt x="85" y="28"/>
                  </a:cubicBezTo>
                  <a:cubicBezTo>
                    <a:pt x="80" y="8"/>
                    <a:pt x="65" y="0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4077350" y="2240475"/>
              <a:ext cx="48500" cy="29350"/>
            </a:xfrm>
            <a:custGeom>
              <a:avLst/>
              <a:gdLst/>
              <a:ahLst/>
              <a:cxnLst/>
              <a:rect l="l" t="t" r="r" b="b"/>
              <a:pathLst>
                <a:path w="1940" h="1174" extrusionOk="0">
                  <a:moveTo>
                    <a:pt x="1900" y="0"/>
                  </a:moveTo>
                  <a:cubicBezTo>
                    <a:pt x="1880" y="0"/>
                    <a:pt x="1860" y="13"/>
                    <a:pt x="1860" y="38"/>
                  </a:cubicBezTo>
                  <a:cubicBezTo>
                    <a:pt x="1859" y="453"/>
                    <a:pt x="1613" y="850"/>
                    <a:pt x="1227" y="1015"/>
                  </a:cubicBezTo>
                  <a:cubicBezTo>
                    <a:pt x="1101" y="1069"/>
                    <a:pt x="966" y="1095"/>
                    <a:pt x="832" y="1095"/>
                  </a:cubicBezTo>
                  <a:cubicBezTo>
                    <a:pt x="559" y="1095"/>
                    <a:pt x="287" y="989"/>
                    <a:pt x="86" y="797"/>
                  </a:cubicBezTo>
                  <a:cubicBezTo>
                    <a:pt x="78" y="790"/>
                    <a:pt x="69" y="787"/>
                    <a:pt x="60" y="787"/>
                  </a:cubicBezTo>
                  <a:cubicBezTo>
                    <a:pt x="29" y="787"/>
                    <a:pt x="1" y="827"/>
                    <a:pt x="29" y="854"/>
                  </a:cubicBezTo>
                  <a:cubicBezTo>
                    <a:pt x="245" y="1059"/>
                    <a:pt x="538" y="1173"/>
                    <a:pt x="832" y="1173"/>
                  </a:cubicBezTo>
                  <a:cubicBezTo>
                    <a:pt x="977" y="1173"/>
                    <a:pt x="1123" y="1146"/>
                    <a:pt x="1259" y="1087"/>
                  </a:cubicBezTo>
                  <a:cubicBezTo>
                    <a:pt x="1672" y="912"/>
                    <a:pt x="1939" y="483"/>
                    <a:pt x="1940" y="38"/>
                  </a:cubicBezTo>
                  <a:cubicBezTo>
                    <a:pt x="1940" y="13"/>
                    <a:pt x="1920" y="0"/>
                    <a:pt x="19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4162925" y="2264175"/>
              <a:ext cx="31925" cy="148650"/>
            </a:xfrm>
            <a:custGeom>
              <a:avLst/>
              <a:gdLst/>
              <a:ahLst/>
              <a:cxnLst/>
              <a:rect l="l" t="t" r="r" b="b"/>
              <a:pathLst>
                <a:path w="1277" h="5946" extrusionOk="0">
                  <a:moveTo>
                    <a:pt x="178" y="0"/>
                  </a:moveTo>
                  <a:cubicBezTo>
                    <a:pt x="158" y="0"/>
                    <a:pt x="137" y="13"/>
                    <a:pt x="134" y="38"/>
                  </a:cubicBezTo>
                  <a:cubicBezTo>
                    <a:pt x="15" y="937"/>
                    <a:pt x="747" y="1601"/>
                    <a:pt x="1036" y="2385"/>
                  </a:cubicBezTo>
                  <a:cubicBezTo>
                    <a:pt x="1190" y="2800"/>
                    <a:pt x="1198" y="3258"/>
                    <a:pt x="1043" y="3675"/>
                  </a:cubicBezTo>
                  <a:cubicBezTo>
                    <a:pt x="887" y="4095"/>
                    <a:pt x="571" y="4416"/>
                    <a:pt x="300" y="4763"/>
                  </a:cubicBezTo>
                  <a:cubicBezTo>
                    <a:pt x="37" y="5099"/>
                    <a:pt x="0" y="5493"/>
                    <a:pt x="21" y="5908"/>
                  </a:cubicBezTo>
                  <a:cubicBezTo>
                    <a:pt x="22" y="5933"/>
                    <a:pt x="43" y="5946"/>
                    <a:pt x="63" y="5946"/>
                  </a:cubicBezTo>
                  <a:cubicBezTo>
                    <a:pt x="83" y="5946"/>
                    <a:pt x="102" y="5933"/>
                    <a:pt x="100" y="5908"/>
                  </a:cubicBezTo>
                  <a:cubicBezTo>
                    <a:pt x="90" y="5701"/>
                    <a:pt x="87" y="5491"/>
                    <a:pt x="132" y="5288"/>
                  </a:cubicBezTo>
                  <a:cubicBezTo>
                    <a:pt x="182" y="5070"/>
                    <a:pt x="289" y="4901"/>
                    <a:pt x="428" y="4730"/>
                  </a:cubicBezTo>
                  <a:cubicBezTo>
                    <a:pt x="674" y="4424"/>
                    <a:pt x="946" y="4129"/>
                    <a:pt x="1096" y="3759"/>
                  </a:cubicBezTo>
                  <a:cubicBezTo>
                    <a:pt x="1243" y="3396"/>
                    <a:pt x="1277" y="2989"/>
                    <a:pt x="1187" y="2606"/>
                  </a:cubicBezTo>
                  <a:cubicBezTo>
                    <a:pt x="1091" y="2202"/>
                    <a:pt x="865" y="1847"/>
                    <a:pt x="657" y="1494"/>
                  </a:cubicBezTo>
                  <a:cubicBezTo>
                    <a:pt x="394" y="1052"/>
                    <a:pt x="144" y="568"/>
                    <a:pt x="213" y="38"/>
                  </a:cubicBezTo>
                  <a:cubicBezTo>
                    <a:pt x="216" y="13"/>
                    <a:pt x="198" y="0"/>
                    <a:pt x="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4164400" y="2264150"/>
              <a:ext cx="16150" cy="39400"/>
            </a:xfrm>
            <a:custGeom>
              <a:avLst/>
              <a:gdLst/>
              <a:ahLst/>
              <a:cxnLst/>
              <a:rect l="l" t="t" r="r" b="b"/>
              <a:pathLst>
                <a:path w="646" h="1576" extrusionOk="0">
                  <a:moveTo>
                    <a:pt x="119" y="1"/>
                  </a:moveTo>
                  <a:cubicBezTo>
                    <a:pt x="99" y="1"/>
                    <a:pt x="78" y="13"/>
                    <a:pt x="75" y="39"/>
                  </a:cubicBezTo>
                  <a:cubicBezTo>
                    <a:pt x="1" y="594"/>
                    <a:pt x="251" y="1059"/>
                    <a:pt x="522" y="1516"/>
                  </a:cubicBezTo>
                  <a:cubicBezTo>
                    <a:pt x="541" y="1527"/>
                    <a:pt x="561" y="1537"/>
                    <a:pt x="580" y="1547"/>
                  </a:cubicBezTo>
                  <a:cubicBezTo>
                    <a:pt x="602" y="1557"/>
                    <a:pt x="624" y="1567"/>
                    <a:pt x="645" y="1576"/>
                  </a:cubicBezTo>
                  <a:cubicBezTo>
                    <a:pt x="630" y="1548"/>
                    <a:pt x="614" y="1522"/>
                    <a:pt x="598" y="1495"/>
                  </a:cubicBezTo>
                  <a:cubicBezTo>
                    <a:pt x="592" y="1486"/>
                    <a:pt x="588" y="1479"/>
                    <a:pt x="582" y="1470"/>
                  </a:cubicBezTo>
                  <a:cubicBezTo>
                    <a:pt x="325" y="1034"/>
                    <a:pt x="85" y="559"/>
                    <a:pt x="154" y="39"/>
                  </a:cubicBezTo>
                  <a:cubicBezTo>
                    <a:pt x="157" y="13"/>
                    <a:pt x="139" y="1"/>
                    <a:pt x="119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4060000" y="2170250"/>
              <a:ext cx="56275" cy="84150"/>
            </a:xfrm>
            <a:custGeom>
              <a:avLst/>
              <a:gdLst/>
              <a:ahLst/>
              <a:cxnLst/>
              <a:rect l="l" t="t" r="r" b="b"/>
              <a:pathLst>
                <a:path w="2251" h="3366" extrusionOk="0">
                  <a:moveTo>
                    <a:pt x="254" y="1"/>
                  </a:moveTo>
                  <a:lnTo>
                    <a:pt x="2" y="2637"/>
                  </a:lnTo>
                  <a:lnTo>
                    <a:pt x="0" y="2637"/>
                  </a:lnTo>
                  <a:cubicBezTo>
                    <a:pt x="241" y="2935"/>
                    <a:pt x="1011" y="3366"/>
                    <a:pt x="1583" y="3366"/>
                  </a:cubicBezTo>
                  <a:cubicBezTo>
                    <a:pt x="1944" y="3366"/>
                    <a:pt x="2226" y="3195"/>
                    <a:pt x="2250" y="2714"/>
                  </a:cubicBezTo>
                  <a:lnTo>
                    <a:pt x="2104" y="2053"/>
                  </a:lnTo>
                  <a:lnTo>
                    <a:pt x="1946" y="1332"/>
                  </a:lnTo>
                  <a:lnTo>
                    <a:pt x="1834" y="82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4075600" y="2190750"/>
              <a:ext cx="39100" cy="40400"/>
            </a:xfrm>
            <a:custGeom>
              <a:avLst/>
              <a:gdLst/>
              <a:ahLst/>
              <a:cxnLst/>
              <a:rect l="l" t="t" r="r" b="b"/>
              <a:pathLst>
                <a:path w="1564" h="1616" extrusionOk="0">
                  <a:moveTo>
                    <a:pt x="1" y="1"/>
                  </a:moveTo>
                  <a:cubicBezTo>
                    <a:pt x="676" y="1181"/>
                    <a:pt x="1305" y="1615"/>
                    <a:pt x="1537" y="1615"/>
                  </a:cubicBezTo>
                  <a:cubicBezTo>
                    <a:pt x="1546" y="1615"/>
                    <a:pt x="1555" y="1614"/>
                    <a:pt x="1564" y="1613"/>
                  </a:cubicBezTo>
                  <a:lnTo>
                    <a:pt x="1318" y="4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4027475" y="2100575"/>
              <a:ext cx="114175" cy="102875"/>
            </a:xfrm>
            <a:custGeom>
              <a:avLst/>
              <a:gdLst/>
              <a:ahLst/>
              <a:cxnLst/>
              <a:rect l="l" t="t" r="r" b="b"/>
              <a:pathLst>
                <a:path w="4567" h="4115" extrusionOk="0">
                  <a:moveTo>
                    <a:pt x="2755" y="1"/>
                  </a:moveTo>
                  <a:cubicBezTo>
                    <a:pt x="2692" y="1"/>
                    <a:pt x="2630" y="3"/>
                    <a:pt x="2567" y="9"/>
                  </a:cubicBezTo>
                  <a:cubicBezTo>
                    <a:pt x="0" y="241"/>
                    <a:pt x="741" y="1761"/>
                    <a:pt x="1022" y="2462"/>
                  </a:cubicBezTo>
                  <a:cubicBezTo>
                    <a:pt x="1217" y="2950"/>
                    <a:pt x="1377" y="3102"/>
                    <a:pt x="1797" y="3553"/>
                  </a:cubicBezTo>
                  <a:cubicBezTo>
                    <a:pt x="2166" y="3950"/>
                    <a:pt x="2743" y="4115"/>
                    <a:pt x="3040" y="4115"/>
                  </a:cubicBezTo>
                  <a:cubicBezTo>
                    <a:pt x="3046" y="4115"/>
                    <a:pt x="3051" y="4115"/>
                    <a:pt x="3056" y="4115"/>
                  </a:cubicBezTo>
                  <a:cubicBezTo>
                    <a:pt x="4119" y="4093"/>
                    <a:pt x="4567" y="3616"/>
                    <a:pt x="4294" y="2198"/>
                  </a:cubicBezTo>
                  <a:cubicBezTo>
                    <a:pt x="4123" y="1317"/>
                    <a:pt x="4320" y="796"/>
                    <a:pt x="4060" y="476"/>
                  </a:cubicBezTo>
                  <a:cubicBezTo>
                    <a:pt x="4042" y="461"/>
                    <a:pt x="4026" y="447"/>
                    <a:pt x="4009" y="434"/>
                  </a:cubicBezTo>
                  <a:cubicBezTo>
                    <a:pt x="3654" y="148"/>
                    <a:pt x="3209" y="1"/>
                    <a:pt x="2755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4032650" y="2096450"/>
              <a:ext cx="103325" cy="62350"/>
            </a:xfrm>
            <a:custGeom>
              <a:avLst/>
              <a:gdLst/>
              <a:ahLst/>
              <a:cxnLst/>
              <a:rect l="l" t="t" r="r" b="b"/>
              <a:pathLst>
                <a:path w="4133" h="2494" extrusionOk="0">
                  <a:moveTo>
                    <a:pt x="2383" y="0"/>
                  </a:moveTo>
                  <a:cubicBezTo>
                    <a:pt x="1591" y="0"/>
                    <a:pt x="678" y="249"/>
                    <a:pt x="390" y="591"/>
                  </a:cubicBezTo>
                  <a:cubicBezTo>
                    <a:pt x="1" y="1053"/>
                    <a:pt x="589" y="2472"/>
                    <a:pt x="589" y="2472"/>
                  </a:cubicBezTo>
                  <a:cubicBezTo>
                    <a:pt x="589" y="2472"/>
                    <a:pt x="716" y="2493"/>
                    <a:pt x="880" y="2493"/>
                  </a:cubicBezTo>
                  <a:cubicBezTo>
                    <a:pt x="1069" y="2493"/>
                    <a:pt x="1307" y="2465"/>
                    <a:pt x="1455" y="2341"/>
                  </a:cubicBezTo>
                  <a:cubicBezTo>
                    <a:pt x="1729" y="2111"/>
                    <a:pt x="1462" y="1692"/>
                    <a:pt x="1712" y="1692"/>
                  </a:cubicBezTo>
                  <a:cubicBezTo>
                    <a:pt x="1714" y="1692"/>
                    <a:pt x="1716" y="1692"/>
                    <a:pt x="1719" y="1692"/>
                  </a:cubicBezTo>
                  <a:cubicBezTo>
                    <a:pt x="1733" y="1693"/>
                    <a:pt x="1747" y="1693"/>
                    <a:pt x="1761" y="1693"/>
                  </a:cubicBezTo>
                  <a:cubicBezTo>
                    <a:pt x="2580" y="1693"/>
                    <a:pt x="1723" y="955"/>
                    <a:pt x="2025" y="955"/>
                  </a:cubicBezTo>
                  <a:cubicBezTo>
                    <a:pt x="2032" y="955"/>
                    <a:pt x="2040" y="956"/>
                    <a:pt x="2049" y="956"/>
                  </a:cubicBezTo>
                  <a:cubicBezTo>
                    <a:pt x="2380" y="989"/>
                    <a:pt x="2791" y="1167"/>
                    <a:pt x="3121" y="1167"/>
                  </a:cubicBezTo>
                  <a:cubicBezTo>
                    <a:pt x="3162" y="1167"/>
                    <a:pt x="3202" y="1164"/>
                    <a:pt x="3240" y="1158"/>
                  </a:cubicBezTo>
                  <a:cubicBezTo>
                    <a:pt x="3240" y="1158"/>
                    <a:pt x="2920" y="962"/>
                    <a:pt x="2917" y="736"/>
                  </a:cubicBezTo>
                  <a:lnTo>
                    <a:pt x="2917" y="736"/>
                  </a:lnTo>
                  <a:cubicBezTo>
                    <a:pt x="2917" y="736"/>
                    <a:pt x="3623" y="1234"/>
                    <a:pt x="4045" y="1234"/>
                  </a:cubicBezTo>
                  <a:cubicBezTo>
                    <a:pt x="4076" y="1234"/>
                    <a:pt x="4105" y="1231"/>
                    <a:pt x="4132" y="1226"/>
                  </a:cubicBezTo>
                  <a:cubicBezTo>
                    <a:pt x="4132" y="1226"/>
                    <a:pt x="3971" y="355"/>
                    <a:pt x="3137" y="97"/>
                  </a:cubicBezTo>
                  <a:cubicBezTo>
                    <a:pt x="2922" y="30"/>
                    <a:pt x="2660" y="0"/>
                    <a:pt x="2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4110525" y="2183325"/>
              <a:ext cx="9825" cy="3300"/>
            </a:xfrm>
            <a:custGeom>
              <a:avLst/>
              <a:gdLst/>
              <a:ahLst/>
              <a:cxnLst/>
              <a:rect l="l" t="t" r="r" b="b"/>
              <a:pathLst>
                <a:path w="393" h="132" extrusionOk="0">
                  <a:moveTo>
                    <a:pt x="329" y="0"/>
                  </a:moveTo>
                  <a:cubicBezTo>
                    <a:pt x="323" y="0"/>
                    <a:pt x="317" y="2"/>
                    <a:pt x="310" y="5"/>
                  </a:cubicBezTo>
                  <a:cubicBezTo>
                    <a:pt x="270" y="24"/>
                    <a:pt x="226" y="40"/>
                    <a:pt x="183" y="40"/>
                  </a:cubicBezTo>
                  <a:cubicBezTo>
                    <a:pt x="153" y="40"/>
                    <a:pt x="124" y="32"/>
                    <a:pt x="96" y="12"/>
                  </a:cubicBezTo>
                  <a:cubicBezTo>
                    <a:pt x="87" y="6"/>
                    <a:pt x="78" y="3"/>
                    <a:pt x="69" y="3"/>
                  </a:cubicBezTo>
                  <a:cubicBezTo>
                    <a:pt x="31" y="3"/>
                    <a:pt x="0" y="56"/>
                    <a:pt x="39" y="85"/>
                  </a:cubicBezTo>
                  <a:cubicBezTo>
                    <a:pt x="85" y="117"/>
                    <a:pt x="134" y="131"/>
                    <a:pt x="184" y="131"/>
                  </a:cubicBezTo>
                  <a:cubicBezTo>
                    <a:pt x="239" y="131"/>
                    <a:pt x="294" y="115"/>
                    <a:pt x="346" y="90"/>
                  </a:cubicBezTo>
                  <a:cubicBezTo>
                    <a:pt x="392" y="68"/>
                    <a:pt x="371" y="0"/>
                    <a:pt x="329" y="0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4085950" y="2157825"/>
              <a:ext cx="13775" cy="7125"/>
            </a:xfrm>
            <a:custGeom>
              <a:avLst/>
              <a:gdLst/>
              <a:ahLst/>
              <a:cxnLst/>
              <a:rect l="l" t="t" r="r" b="b"/>
              <a:pathLst>
                <a:path w="551" h="285" extrusionOk="0">
                  <a:moveTo>
                    <a:pt x="322" y="1"/>
                  </a:moveTo>
                  <a:cubicBezTo>
                    <a:pt x="301" y="1"/>
                    <a:pt x="279" y="2"/>
                    <a:pt x="257" y="5"/>
                  </a:cubicBezTo>
                  <a:cubicBezTo>
                    <a:pt x="113" y="24"/>
                    <a:pt x="1" y="101"/>
                    <a:pt x="11" y="177"/>
                  </a:cubicBezTo>
                  <a:cubicBezTo>
                    <a:pt x="20" y="241"/>
                    <a:pt x="112" y="285"/>
                    <a:pt x="229" y="285"/>
                  </a:cubicBezTo>
                  <a:cubicBezTo>
                    <a:pt x="250" y="285"/>
                    <a:pt x="272" y="283"/>
                    <a:pt x="294" y="280"/>
                  </a:cubicBezTo>
                  <a:cubicBezTo>
                    <a:pt x="438" y="262"/>
                    <a:pt x="550" y="185"/>
                    <a:pt x="540" y="109"/>
                  </a:cubicBezTo>
                  <a:cubicBezTo>
                    <a:pt x="531" y="44"/>
                    <a:pt x="439" y="1"/>
                    <a:pt x="322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4124050" y="2154950"/>
              <a:ext cx="11675" cy="7100"/>
            </a:xfrm>
            <a:custGeom>
              <a:avLst/>
              <a:gdLst/>
              <a:ahLst/>
              <a:cxnLst/>
              <a:rect l="l" t="t" r="r" b="b"/>
              <a:pathLst>
                <a:path w="467" h="284" extrusionOk="0">
                  <a:moveTo>
                    <a:pt x="318" y="1"/>
                  </a:moveTo>
                  <a:cubicBezTo>
                    <a:pt x="299" y="1"/>
                    <a:pt x="278" y="2"/>
                    <a:pt x="257" y="4"/>
                  </a:cubicBezTo>
                  <a:cubicBezTo>
                    <a:pt x="111" y="23"/>
                    <a:pt x="1" y="100"/>
                    <a:pt x="10" y="177"/>
                  </a:cubicBezTo>
                  <a:cubicBezTo>
                    <a:pt x="18" y="241"/>
                    <a:pt x="110" y="284"/>
                    <a:pt x="228" y="284"/>
                  </a:cubicBezTo>
                  <a:cubicBezTo>
                    <a:pt x="249" y="284"/>
                    <a:pt x="270" y="282"/>
                    <a:pt x="292" y="279"/>
                  </a:cubicBezTo>
                  <a:cubicBezTo>
                    <a:pt x="360" y="271"/>
                    <a:pt x="421" y="249"/>
                    <a:pt x="466" y="222"/>
                  </a:cubicBezTo>
                  <a:cubicBezTo>
                    <a:pt x="456" y="156"/>
                    <a:pt x="444" y="91"/>
                    <a:pt x="431" y="23"/>
                  </a:cubicBezTo>
                  <a:cubicBezTo>
                    <a:pt x="431" y="20"/>
                    <a:pt x="430" y="17"/>
                    <a:pt x="430" y="14"/>
                  </a:cubicBezTo>
                  <a:cubicBezTo>
                    <a:pt x="398" y="6"/>
                    <a:pt x="359" y="1"/>
                    <a:pt x="318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4098200" y="2144900"/>
              <a:ext cx="5350" cy="6525"/>
            </a:xfrm>
            <a:custGeom>
              <a:avLst/>
              <a:gdLst/>
              <a:ahLst/>
              <a:cxnLst/>
              <a:rect l="l" t="t" r="r" b="b"/>
              <a:pathLst>
                <a:path w="214" h="261" extrusionOk="0">
                  <a:moveTo>
                    <a:pt x="99" y="0"/>
                  </a:moveTo>
                  <a:cubicBezTo>
                    <a:pt x="96" y="0"/>
                    <a:pt x="93" y="0"/>
                    <a:pt x="90" y="1"/>
                  </a:cubicBezTo>
                  <a:cubicBezTo>
                    <a:pt x="37" y="8"/>
                    <a:pt x="1" y="72"/>
                    <a:pt x="9" y="143"/>
                  </a:cubicBezTo>
                  <a:cubicBezTo>
                    <a:pt x="19" y="210"/>
                    <a:pt x="64" y="261"/>
                    <a:pt x="114" y="261"/>
                  </a:cubicBezTo>
                  <a:cubicBezTo>
                    <a:pt x="117" y="261"/>
                    <a:pt x="120" y="260"/>
                    <a:pt x="124" y="260"/>
                  </a:cubicBezTo>
                  <a:cubicBezTo>
                    <a:pt x="177" y="254"/>
                    <a:pt x="214" y="190"/>
                    <a:pt x="203" y="118"/>
                  </a:cubicBezTo>
                  <a:cubicBezTo>
                    <a:pt x="195" y="51"/>
                    <a:pt x="149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4120125" y="2143100"/>
              <a:ext cx="5300" cy="6550"/>
            </a:xfrm>
            <a:custGeom>
              <a:avLst/>
              <a:gdLst/>
              <a:ahLst/>
              <a:cxnLst/>
              <a:rect l="l" t="t" r="r" b="b"/>
              <a:pathLst>
                <a:path w="212" h="262" extrusionOk="0">
                  <a:moveTo>
                    <a:pt x="100" y="1"/>
                  </a:moveTo>
                  <a:cubicBezTo>
                    <a:pt x="97" y="1"/>
                    <a:pt x="93" y="1"/>
                    <a:pt x="90" y="2"/>
                  </a:cubicBezTo>
                  <a:cubicBezTo>
                    <a:pt x="36" y="7"/>
                    <a:pt x="0" y="71"/>
                    <a:pt x="9" y="144"/>
                  </a:cubicBezTo>
                  <a:cubicBezTo>
                    <a:pt x="17" y="211"/>
                    <a:pt x="64" y="261"/>
                    <a:pt x="115" y="261"/>
                  </a:cubicBezTo>
                  <a:cubicBezTo>
                    <a:pt x="118" y="261"/>
                    <a:pt x="120" y="261"/>
                    <a:pt x="123" y="261"/>
                  </a:cubicBezTo>
                  <a:cubicBezTo>
                    <a:pt x="177" y="254"/>
                    <a:pt x="212" y="190"/>
                    <a:pt x="203" y="119"/>
                  </a:cubicBezTo>
                  <a:cubicBezTo>
                    <a:pt x="195" y="51"/>
                    <a:pt x="150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4089325" y="2133950"/>
              <a:ext cx="15100" cy="9975"/>
            </a:xfrm>
            <a:custGeom>
              <a:avLst/>
              <a:gdLst/>
              <a:ahLst/>
              <a:cxnLst/>
              <a:rect l="l" t="t" r="r" b="b"/>
              <a:pathLst>
                <a:path w="604" h="399" extrusionOk="0">
                  <a:moveTo>
                    <a:pt x="400" y="1"/>
                  </a:moveTo>
                  <a:cubicBezTo>
                    <a:pt x="222" y="1"/>
                    <a:pt x="62" y="118"/>
                    <a:pt x="17" y="299"/>
                  </a:cubicBezTo>
                  <a:cubicBezTo>
                    <a:pt x="1" y="363"/>
                    <a:pt x="50" y="399"/>
                    <a:pt x="101" y="399"/>
                  </a:cubicBezTo>
                  <a:cubicBezTo>
                    <a:pt x="143" y="399"/>
                    <a:pt x="185" y="376"/>
                    <a:pt x="198" y="326"/>
                  </a:cubicBezTo>
                  <a:cubicBezTo>
                    <a:pt x="222" y="228"/>
                    <a:pt x="314" y="186"/>
                    <a:pt x="405" y="186"/>
                  </a:cubicBezTo>
                  <a:cubicBezTo>
                    <a:pt x="428" y="186"/>
                    <a:pt x="451" y="188"/>
                    <a:pt x="473" y="194"/>
                  </a:cubicBezTo>
                  <a:lnTo>
                    <a:pt x="472" y="194"/>
                  </a:lnTo>
                  <a:cubicBezTo>
                    <a:pt x="480" y="196"/>
                    <a:pt x="488" y="197"/>
                    <a:pt x="495" y="197"/>
                  </a:cubicBezTo>
                  <a:cubicBezTo>
                    <a:pt x="590" y="197"/>
                    <a:pt x="604" y="38"/>
                    <a:pt x="498" y="13"/>
                  </a:cubicBezTo>
                  <a:cubicBezTo>
                    <a:pt x="465" y="5"/>
                    <a:pt x="432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4115550" y="2130975"/>
              <a:ext cx="16425" cy="9050"/>
            </a:xfrm>
            <a:custGeom>
              <a:avLst/>
              <a:gdLst/>
              <a:ahLst/>
              <a:cxnLst/>
              <a:rect l="l" t="t" r="r" b="b"/>
              <a:pathLst>
                <a:path w="657" h="362" extrusionOk="0">
                  <a:moveTo>
                    <a:pt x="225" y="0"/>
                  </a:moveTo>
                  <a:cubicBezTo>
                    <a:pt x="185" y="0"/>
                    <a:pt x="143" y="8"/>
                    <a:pt x="99" y="24"/>
                  </a:cubicBezTo>
                  <a:cubicBezTo>
                    <a:pt x="1" y="62"/>
                    <a:pt x="47" y="201"/>
                    <a:pt x="136" y="201"/>
                  </a:cubicBezTo>
                  <a:cubicBezTo>
                    <a:pt x="147" y="201"/>
                    <a:pt x="158" y="199"/>
                    <a:pt x="170" y="194"/>
                  </a:cubicBezTo>
                  <a:cubicBezTo>
                    <a:pt x="190" y="186"/>
                    <a:pt x="210" y="183"/>
                    <a:pt x="229" y="183"/>
                  </a:cubicBezTo>
                  <a:cubicBezTo>
                    <a:pt x="327" y="183"/>
                    <a:pt x="409" y="272"/>
                    <a:pt x="477" y="337"/>
                  </a:cubicBezTo>
                  <a:cubicBezTo>
                    <a:pt x="495" y="354"/>
                    <a:pt x="513" y="361"/>
                    <a:pt x="531" y="361"/>
                  </a:cubicBezTo>
                  <a:cubicBezTo>
                    <a:pt x="600" y="361"/>
                    <a:pt x="657" y="256"/>
                    <a:pt x="590" y="191"/>
                  </a:cubicBezTo>
                  <a:cubicBezTo>
                    <a:pt x="483" y="90"/>
                    <a:pt x="364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4111100" y="2151350"/>
              <a:ext cx="8775" cy="12825"/>
            </a:xfrm>
            <a:custGeom>
              <a:avLst/>
              <a:gdLst/>
              <a:ahLst/>
              <a:cxnLst/>
              <a:rect l="l" t="t" r="r" b="b"/>
              <a:pathLst>
                <a:path w="351" h="513" extrusionOk="0">
                  <a:moveTo>
                    <a:pt x="62" y="0"/>
                  </a:moveTo>
                  <a:cubicBezTo>
                    <a:pt x="57" y="0"/>
                    <a:pt x="52" y="1"/>
                    <a:pt x="47" y="3"/>
                  </a:cubicBezTo>
                  <a:cubicBezTo>
                    <a:pt x="24" y="12"/>
                    <a:pt x="11" y="38"/>
                    <a:pt x="19" y="61"/>
                  </a:cubicBezTo>
                  <a:cubicBezTo>
                    <a:pt x="22" y="70"/>
                    <a:pt x="89" y="248"/>
                    <a:pt x="229" y="367"/>
                  </a:cubicBezTo>
                  <a:cubicBezTo>
                    <a:pt x="192" y="389"/>
                    <a:pt x="129" y="416"/>
                    <a:pt x="44" y="422"/>
                  </a:cubicBezTo>
                  <a:cubicBezTo>
                    <a:pt x="19" y="425"/>
                    <a:pt x="0" y="447"/>
                    <a:pt x="2" y="471"/>
                  </a:cubicBezTo>
                  <a:cubicBezTo>
                    <a:pt x="3" y="494"/>
                    <a:pt x="22" y="512"/>
                    <a:pt x="45" y="512"/>
                  </a:cubicBezTo>
                  <a:cubicBezTo>
                    <a:pt x="46" y="512"/>
                    <a:pt x="48" y="512"/>
                    <a:pt x="50" y="512"/>
                  </a:cubicBezTo>
                  <a:cubicBezTo>
                    <a:pt x="105" y="509"/>
                    <a:pt x="152" y="497"/>
                    <a:pt x="192" y="483"/>
                  </a:cubicBezTo>
                  <a:lnTo>
                    <a:pt x="190" y="483"/>
                  </a:lnTo>
                  <a:cubicBezTo>
                    <a:pt x="286" y="450"/>
                    <a:pt x="334" y="402"/>
                    <a:pt x="336" y="399"/>
                  </a:cubicBezTo>
                  <a:cubicBezTo>
                    <a:pt x="347" y="389"/>
                    <a:pt x="351" y="376"/>
                    <a:pt x="349" y="363"/>
                  </a:cubicBezTo>
                  <a:cubicBezTo>
                    <a:pt x="348" y="348"/>
                    <a:pt x="341" y="337"/>
                    <a:pt x="329" y="329"/>
                  </a:cubicBezTo>
                  <a:cubicBezTo>
                    <a:pt x="180" y="234"/>
                    <a:pt x="105" y="32"/>
                    <a:pt x="105" y="31"/>
                  </a:cubicBezTo>
                  <a:cubicBezTo>
                    <a:pt x="98" y="12"/>
                    <a:pt x="8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4101350" y="2167650"/>
              <a:ext cx="24575" cy="13325"/>
            </a:xfrm>
            <a:custGeom>
              <a:avLst/>
              <a:gdLst/>
              <a:ahLst/>
              <a:cxnLst/>
              <a:rect l="l" t="t" r="r" b="b"/>
              <a:pathLst>
                <a:path w="983" h="533" extrusionOk="0">
                  <a:moveTo>
                    <a:pt x="977" y="0"/>
                  </a:moveTo>
                  <a:lnTo>
                    <a:pt x="977" y="0"/>
                  </a:lnTo>
                  <a:cubicBezTo>
                    <a:pt x="977" y="0"/>
                    <a:pt x="801" y="55"/>
                    <a:pt x="465" y="55"/>
                  </a:cubicBezTo>
                  <a:cubicBezTo>
                    <a:pt x="335" y="55"/>
                    <a:pt x="179" y="47"/>
                    <a:pt x="1" y="24"/>
                  </a:cubicBezTo>
                  <a:lnTo>
                    <a:pt x="1" y="24"/>
                  </a:lnTo>
                  <a:cubicBezTo>
                    <a:pt x="1" y="24"/>
                    <a:pt x="111" y="532"/>
                    <a:pt x="519" y="532"/>
                  </a:cubicBezTo>
                  <a:cubicBezTo>
                    <a:pt x="541" y="532"/>
                    <a:pt x="565" y="531"/>
                    <a:pt x="589" y="528"/>
                  </a:cubicBezTo>
                  <a:cubicBezTo>
                    <a:pt x="983" y="474"/>
                    <a:pt x="977" y="0"/>
                    <a:pt x="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4049125" y="2144750"/>
              <a:ext cx="31175" cy="34300"/>
            </a:xfrm>
            <a:custGeom>
              <a:avLst/>
              <a:gdLst/>
              <a:ahLst/>
              <a:cxnLst/>
              <a:rect l="l" t="t" r="r" b="b"/>
              <a:pathLst>
                <a:path w="1247" h="1372" extrusionOk="0">
                  <a:moveTo>
                    <a:pt x="429" y="0"/>
                  </a:moveTo>
                  <a:cubicBezTo>
                    <a:pt x="404" y="0"/>
                    <a:pt x="380" y="3"/>
                    <a:pt x="357" y="9"/>
                  </a:cubicBezTo>
                  <a:cubicBezTo>
                    <a:pt x="4" y="105"/>
                    <a:pt x="1" y="431"/>
                    <a:pt x="77" y="751"/>
                  </a:cubicBezTo>
                  <a:cubicBezTo>
                    <a:pt x="143" y="1032"/>
                    <a:pt x="355" y="1371"/>
                    <a:pt x="700" y="1371"/>
                  </a:cubicBezTo>
                  <a:cubicBezTo>
                    <a:pt x="751" y="1371"/>
                    <a:pt x="805" y="1364"/>
                    <a:pt x="861" y="1348"/>
                  </a:cubicBezTo>
                  <a:cubicBezTo>
                    <a:pt x="1081" y="1286"/>
                    <a:pt x="1176" y="1128"/>
                    <a:pt x="1207" y="971"/>
                  </a:cubicBezTo>
                  <a:cubicBezTo>
                    <a:pt x="1247" y="779"/>
                    <a:pt x="1186" y="580"/>
                    <a:pt x="1058" y="431"/>
                  </a:cubicBezTo>
                  <a:cubicBezTo>
                    <a:pt x="910" y="256"/>
                    <a:pt x="654" y="0"/>
                    <a:pt x="429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4054600" y="2152125"/>
              <a:ext cx="14500" cy="18350"/>
            </a:xfrm>
            <a:custGeom>
              <a:avLst/>
              <a:gdLst/>
              <a:ahLst/>
              <a:cxnLst/>
              <a:rect l="l" t="t" r="r" b="b"/>
              <a:pathLst>
                <a:path w="580" h="734" extrusionOk="0">
                  <a:moveTo>
                    <a:pt x="149" y="0"/>
                  </a:moveTo>
                  <a:cubicBezTo>
                    <a:pt x="114" y="0"/>
                    <a:pt x="78" y="7"/>
                    <a:pt x="42" y="23"/>
                  </a:cubicBezTo>
                  <a:cubicBezTo>
                    <a:pt x="1" y="42"/>
                    <a:pt x="27" y="98"/>
                    <a:pt x="66" y="98"/>
                  </a:cubicBezTo>
                  <a:cubicBezTo>
                    <a:pt x="72" y="98"/>
                    <a:pt x="78" y="97"/>
                    <a:pt x="84" y="94"/>
                  </a:cubicBezTo>
                  <a:cubicBezTo>
                    <a:pt x="108" y="84"/>
                    <a:pt x="131" y="79"/>
                    <a:pt x="153" y="79"/>
                  </a:cubicBezTo>
                  <a:cubicBezTo>
                    <a:pt x="271" y="79"/>
                    <a:pt x="380" y="202"/>
                    <a:pt x="428" y="294"/>
                  </a:cubicBezTo>
                  <a:cubicBezTo>
                    <a:pt x="490" y="417"/>
                    <a:pt x="496" y="558"/>
                    <a:pt x="492" y="694"/>
                  </a:cubicBezTo>
                  <a:cubicBezTo>
                    <a:pt x="491" y="720"/>
                    <a:pt x="511" y="733"/>
                    <a:pt x="532" y="733"/>
                  </a:cubicBezTo>
                  <a:cubicBezTo>
                    <a:pt x="553" y="733"/>
                    <a:pt x="573" y="720"/>
                    <a:pt x="574" y="694"/>
                  </a:cubicBezTo>
                  <a:cubicBezTo>
                    <a:pt x="580" y="498"/>
                    <a:pt x="557" y="290"/>
                    <a:pt x="419" y="137"/>
                  </a:cubicBezTo>
                  <a:cubicBezTo>
                    <a:pt x="348" y="59"/>
                    <a:pt x="251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864450" y="2152325"/>
              <a:ext cx="643650" cy="397300"/>
            </a:xfrm>
            <a:custGeom>
              <a:avLst/>
              <a:gdLst/>
              <a:ahLst/>
              <a:cxnLst/>
              <a:rect l="l" t="t" r="r" b="b"/>
              <a:pathLst>
                <a:path w="25746" h="15892" extrusionOk="0">
                  <a:moveTo>
                    <a:pt x="24591" y="1"/>
                  </a:moveTo>
                  <a:lnTo>
                    <a:pt x="1" y="13840"/>
                  </a:lnTo>
                  <a:lnTo>
                    <a:pt x="1154" y="15891"/>
                  </a:lnTo>
                  <a:lnTo>
                    <a:pt x="25745" y="2052"/>
                  </a:lnTo>
                  <a:lnTo>
                    <a:pt x="24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3821550" y="2492800"/>
              <a:ext cx="81800" cy="77675"/>
            </a:xfrm>
            <a:custGeom>
              <a:avLst/>
              <a:gdLst/>
              <a:ahLst/>
              <a:cxnLst/>
              <a:rect l="l" t="t" r="r" b="b"/>
              <a:pathLst>
                <a:path w="3272" h="3107" extrusionOk="0">
                  <a:moveTo>
                    <a:pt x="2228" y="1"/>
                  </a:moveTo>
                  <a:lnTo>
                    <a:pt x="0" y="1255"/>
                  </a:lnTo>
                  <a:lnTo>
                    <a:pt x="1043" y="3107"/>
                  </a:lnTo>
                  <a:lnTo>
                    <a:pt x="3271" y="1853"/>
                  </a:lnTo>
                  <a:lnTo>
                    <a:pt x="22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3944825" y="2451950"/>
              <a:ext cx="119600" cy="68900"/>
            </a:xfrm>
            <a:custGeom>
              <a:avLst/>
              <a:gdLst/>
              <a:ahLst/>
              <a:cxnLst/>
              <a:rect l="l" t="t" r="r" b="b"/>
              <a:pathLst>
                <a:path w="4784" h="2756" extrusionOk="0">
                  <a:moveTo>
                    <a:pt x="4052" y="0"/>
                  </a:moveTo>
                  <a:cubicBezTo>
                    <a:pt x="4015" y="0"/>
                    <a:pt x="3978" y="1"/>
                    <a:pt x="3941" y="2"/>
                  </a:cubicBezTo>
                  <a:cubicBezTo>
                    <a:pt x="2937" y="27"/>
                    <a:pt x="1958" y="390"/>
                    <a:pt x="1200" y="1052"/>
                  </a:cubicBezTo>
                  <a:cubicBezTo>
                    <a:pt x="670" y="1516"/>
                    <a:pt x="258" y="2104"/>
                    <a:pt x="0" y="2756"/>
                  </a:cubicBezTo>
                  <a:lnTo>
                    <a:pt x="150" y="2672"/>
                  </a:lnTo>
                  <a:cubicBezTo>
                    <a:pt x="232" y="2479"/>
                    <a:pt x="329" y="2292"/>
                    <a:pt x="441" y="2113"/>
                  </a:cubicBezTo>
                  <a:cubicBezTo>
                    <a:pt x="964" y="1268"/>
                    <a:pt x="1772" y="616"/>
                    <a:pt x="2720" y="313"/>
                  </a:cubicBezTo>
                  <a:cubicBezTo>
                    <a:pt x="3147" y="177"/>
                    <a:pt x="3593" y="109"/>
                    <a:pt x="4038" y="109"/>
                  </a:cubicBezTo>
                  <a:cubicBezTo>
                    <a:pt x="4237" y="109"/>
                    <a:pt x="4435" y="122"/>
                    <a:pt x="4632" y="150"/>
                  </a:cubicBezTo>
                  <a:lnTo>
                    <a:pt x="4784" y="63"/>
                  </a:lnTo>
                  <a:cubicBezTo>
                    <a:pt x="4542" y="21"/>
                    <a:pt x="4298" y="0"/>
                    <a:pt x="405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3947350" y="2396825"/>
              <a:ext cx="191150" cy="57400"/>
            </a:xfrm>
            <a:custGeom>
              <a:avLst/>
              <a:gdLst/>
              <a:ahLst/>
              <a:cxnLst/>
              <a:rect l="l" t="t" r="r" b="b"/>
              <a:pathLst>
                <a:path w="7646" h="2296" extrusionOk="0">
                  <a:moveTo>
                    <a:pt x="5931" y="0"/>
                  </a:moveTo>
                  <a:cubicBezTo>
                    <a:pt x="5590" y="0"/>
                    <a:pt x="5250" y="65"/>
                    <a:pt x="4935" y="199"/>
                  </a:cubicBezTo>
                  <a:cubicBezTo>
                    <a:pt x="4247" y="492"/>
                    <a:pt x="3731" y="1057"/>
                    <a:pt x="3127" y="1478"/>
                  </a:cubicBezTo>
                  <a:cubicBezTo>
                    <a:pt x="2459" y="1945"/>
                    <a:pt x="1657" y="2187"/>
                    <a:pt x="854" y="2187"/>
                  </a:cubicBezTo>
                  <a:cubicBezTo>
                    <a:pt x="616" y="2187"/>
                    <a:pt x="378" y="2166"/>
                    <a:pt x="143" y="2123"/>
                  </a:cubicBezTo>
                  <a:lnTo>
                    <a:pt x="1" y="2203"/>
                  </a:lnTo>
                  <a:cubicBezTo>
                    <a:pt x="284" y="2264"/>
                    <a:pt x="574" y="2295"/>
                    <a:pt x="864" y="2295"/>
                  </a:cubicBezTo>
                  <a:cubicBezTo>
                    <a:pt x="995" y="2295"/>
                    <a:pt x="1126" y="2289"/>
                    <a:pt x="1257" y="2276"/>
                  </a:cubicBezTo>
                  <a:cubicBezTo>
                    <a:pt x="1842" y="2218"/>
                    <a:pt x="2417" y="2040"/>
                    <a:pt x="2923" y="1739"/>
                  </a:cubicBezTo>
                  <a:cubicBezTo>
                    <a:pt x="3556" y="1361"/>
                    <a:pt x="4054" y="799"/>
                    <a:pt x="4696" y="435"/>
                  </a:cubicBezTo>
                  <a:cubicBezTo>
                    <a:pt x="5082" y="218"/>
                    <a:pt x="5511" y="113"/>
                    <a:pt x="5939" y="113"/>
                  </a:cubicBezTo>
                  <a:cubicBezTo>
                    <a:pt x="6514" y="113"/>
                    <a:pt x="7086" y="302"/>
                    <a:pt x="7544" y="658"/>
                  </a:cubicBezTo>
                  <a:lnTo>
                    <a:pt x="7646" y="602"/>
                  </a:lnTo>
                  <a:cubicBezTo>
                    <a:pt x="7312" y="332"/>
                    <a:pt x="6915" y="147"/>
                    <a:pt x="6492" y="59"/>
                  </a:cubicBezTo>
                  <a:cubicBezTo>
                    <a:pt x="6308" y="20"/>
                    <a:pt x="6119" y="0"/>
                    <a:pt x="5931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4089375" y="2315275"/>
              <a:ext cx="100800" cy="63475"/>
            </a:xfrm>
            <a:custGeom>
              <a:avLst/>
              <a:gdLst/>
              <a:ahLst/>
              <a:cxnLst/>
              <a:rect l="l" t="t" r="r" b="b"/>
              <a:pathLst>
                <a:path w="4032" h="2539" extrusionOk="0">
                  <a:moveTo>
                    <a:pt x="4032" y="0"/>
                  </a:moveTo>
                  <a:lnTo>
                    <a:pt x="3916" y="65"/>
                  </a:lnTo>
                  <a:cubicBezTo>
                    <a:pt x="3797" y="907"/>
                    <a:pt x="3292" y="1689"/>
                    <a:pt x="2537" y="2105"/>
                  </a:cubicBezTo>
                  <a:cubicBezTo>
                    <a:pt x="2138" y="2325"/>
                    <a:pt x="1689" y="2432"/>
                    <a:pt x="1241" y="2432"/>
                  </a:cubicBezTo>
                  <a:cubicBezTo>
                    <a:pt x="856" y="2432"/>
                    <a:pt x="472" y="2354"/>
                    <a:pt x="119" y="2202"/>
                  </a:cubicBezTo>
                  <a:lnTo>
                    <a:pt x="0" y="2269"/>
                  </a:lnTo>
                  <a:cubicBezTo>
                    <a:pt x="271" y="2393"/>
                    <a:pt x="559" y="2477"/>
                    <a:pt x="858" y="2515"/>
                  </a:cubicBezTo>
                  <a:cubicBezTo>
                    <a:pt x="981" y="2531"/>
                    <a:pt x="1105" y="2539"/>
                    <a:pt x="1228" y="2539"/>
                  </a:cubicBezTo>
                  <a:cubicBezTo>
                    <a:pt x="1941" y="2539"/>
                    <a:pt x="2641" y="2276"/>
                    <a:pt x="3161" y="1775"/>
                  </a:cubicBezTo>
                  <a:cubicBezTo>
                    <a:pt x="3648" y="1305"/>
                    <a:pt x="3959" y="668"/>
                    <a:pt x="403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4180450" y="2287500"/>
              <a:ext cx="62325" cy="100450"/>
            </a:xfrm>
            <a:custGeom>
              <a:avLst/>
              <a:gdLst/>
              <a:ahLst/>
              <a:cxnLst/>
              <a:rect l="l" t="t" r="r" b="b"/>
              <a:pathLst>
                <a:path w="2493" h="4018" extrusionOk="0">
                  <a:moveTo>
                    <a:pt x="2363" y="0"/>
                  </a:moveTo>
                  <a:lnTo>
                    <a:pt x="2261" y="58"/>
                  </a:lnTo>
                  <a:cubicBezTo>
                    <a:pt x="2291" y="181"/>
                    <a:pt x="2303" y="309"/>
                    <a:pt x="2292" y="435"/>
                  </a:cubicBezTo>
                  <a:cubicBezTo>
                    <a:pt x="2239" y="1066"/>
                    <a:pt x="1791" y="1557"/>
                    <a:pt x="1349" y="1970"/>
                  </a:cubicBezTo>
                  <a:cubicBezTo>
                    <a:pt x="916" y="2373"/>
                    <a:pt x="427" y="2761"/>
                    <a:pt x="164" y="3307"/>
                  </a:cubicBezTo>
                  <a:cubicBezTo>
                    <a:pt x="59" y="3528"/>
                    <a:pt x="1" y="3780"/>
                    <a:pt x="24" y="4017"/>
                  </a:cubicBezTo>
                  <a:lnTo>
                    <a:pt x="116" y="3965"/>
                  </a:lnTo>
                  <a:cubicBezTo>
                    <a:pt x="102" y="3525"/>
                    <a:pt x="419" y="3039"/>
                    <a:pt x="702" y="2732"/>
                  </a:cubicBezTo>
                  <a:cubicBezTo>
                    <a:pt x="1126" y="2272"/>
                    <a:pt x="1652" y="1908"/>
                    <a:pt x="2022" y="1395"/>
                  </a:cubicBezTo>
                  <a:cubicBezTo>
                    <a:pt x="2303" y="1001"/>
                    <a:pt x="2492" y="484"/>
                    <a:pt x="2363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4258825" y="2290200"/>
              <a:ext cx="81050" cy="53800"/>
            </a:xfrm>
            <a:custGeom>
              <a:avLst/>
              <a:gdLst/>
              <a:ahLst/>
              <a:cxnLst/>
              <a:rect l="l" t="t" r="r" b="b"/>
              <a:pathLst>
                <a:path w="3242" h="2152" extrusionOk="0">
                  <a:moveTo>
                    <a:pt x="2074" y="0"/>
                  </a:moveTo>
                  <a:cubicBezTo>
                    <a:pt x="1724" y="0"/>
                    <a:pt x="1373" y="85"/>
                    <a:pt x="1062" y="261"/>
                  </a:cubicBezTo>
                  <a:cubicBezTo>
                    <a:pt x="395" y="641"/>
                    <a:pt x="1" y="1396"/>
                    <a:pt x="11" y="2152"/>
                  </a:cubicBezTo>
                  <a:lnTo>
                    <a:pt x="118" y="2093"/>
                  </a:lnTo>
                  <a:cubicBezTo>
                    <a:pt x="127" y="1394"/>
                    <a:pt x="499" y="703"/>
                    <a:pt x="1116" y="354"/>
                  </a:cubicBezTo>
                  <a:cubicBezTo>
                    <a:pt x="1411" y="187"/>
                    <a:pt x="1743" y="106"/>
                    <a:pt x="2077" y="106"/>
                  </a:cubicBezTo>
                  <a:cubicBezTo>
                    <a:pt x="2446" y="106"/>
                    <a:pt x="2816" y="205"/>
                    <a:pt x="3135" y="393"/>
                  </a:cubicBezTo>
                  <a:lnTo>
                    <a:pt x="3241" y="334"/>
                  </a:lnTo>
                  <a:cubicBezTo>
                    <a:pt x="2893" y="115"/>
                    <a:pt x="2484" y="0"/>
                    <a:pt x="2074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4281925" y="2244950"/>
              <a:ext cx="112225" cy="24300"/>
            </a:xfrm>
            <a:custGeom>
              <a:avLst/>
              <a:gdLst/>
              <a:ahLst/>
              <a:cxnLst/>
              <a:rect l="l" t="t" r="r" b="b"/>
              <a:pathLst>
                <a:path w="4489" h="972" extrusionOk="0">
                  <a:moveTo>
                    <a:pt x="3072" y="1"/>
                  </a:moveTo>
                  <a:cubicBezTo>
                    <a:pt x="2976" y="1"/>
                    <a:pt x="2878" y="10"/>
                    <a:pt x="2779" y="29"/>
                  </a:cubicBezTo>
                  <a:cubicBezTo>
                    <a:pt x="2190" y="142"/>
                    <a:pt x="1704" y="540"/>
                    <a:pt x="1113" y="658"/>
                  </a:cubicBezTo>
                  <a:cubicBezTo>
                    <a:pt x="938" y="693"/>
                    <a:pt x="759" y="711"/>
                    <a:pt x="580" y="711"/>
                  </a:cubicBezTo>
                  <a:cubicBezTo>
                    <a:pt x="464" y="711"/>
                    <a:pt x="348" y="703"/>
                    <a:pt x="234" y="688"/>
                  </a:cubicBezTo>
                  <a:cubicBezTo>
                    <a:pt x="202" y="684"/>
                    <a:pt x="169" y="678"/>
                    <a:pt x="136" y="672"/>
                  </a:cubicBezTo>
                  <a:lnTo>
                    <a:pt x="1" y="747"/>
                  </a:lnTo>
                  <a:cubicBezTo>
                    <a:pt x="118" y="779"/>
                    <a:pt x="240" y="798"/>
                    <a:pt x="351" y="807"/>
                  </a:cubicBezTo>
                  <a:cubicBezTo>
                    <a:pt x="425" y="813"/>
                    <a:pt x="498" y="816"/>
                    <a:pt x="571" y="816"/>
                  </a:cubicBezTo>
                  <a:cubicBezTo>
                    <a:pt x="1047" y="816"/>
                    <a:pt x="1501" y="688"/>
                    <a:pt x="1933" y="479"/>
                  </a:cubicBezTo>
                  <a:cubicBezTo>
                    <a:pt x="2324" y="291"/>
                    <a:pt x="2711" y="116"/>
                    <a:pt x="3117" y="116"/>
                  </a:cubicBezTo>
                  <a:cubicBezTo>
                    <a:pt x="3298" y="116"/>
                    <a:pt x="3484" y="151"/>
                    <a:pt x="3675" y="236"/>
                  </a:cubicBezTo>
                  <a:cubicBezTo>
                    <a:pt x="4008" y="385"/>
                    <a:pt x="4258" y="653"/>
                    <a:pt x="4399" y="972"/>
                  </a:cubicBezTo>
                  <a:lnTo>
                    <a:pt x="4489" y="923"/>
                  </a:lnTo>
                  <a:cubicBezTo>
                    <a:pt x="4238" y="381"/>
                    <a:pt x="3692" y="1"/>
                    <a:pt x="307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4356975" y="2220050"/>
              <a:ext cx="57475" cy="14000"/>
            </a:xfrm>
            <a:custGeom>
              <a:avLst/>
              <a:gdLst/>
              <a:ahLst/>
              <a:cxnLst/>
              <a:rect l="l" t="t" r="r" b="b"/>
              <a:pathLst>
                <a:path w="2299" h="560" extrusionOk="0">
                  <a:moveTo>
                    <a:pt x="96" y="1"/>
                  </a:moveTo>
                  <a:lnTo>
                    <a:pt x="0" y="54"/>
                  </a:lnTo>
                  <a:cubicBezTo>
                    <a:pt x="184" y="244"/>
                    <a:pt x="412" y="392"/>
                    <a:pt x="668" y="477"/>
                  </a:cubicBezTo>
                  <a:cubicBezTo>
                    <a:pt x="836" y="533"/>
                    <a:pt x="1010" y="560"/>
                    <a:pt x="1183" y="560"/>
                  </a:cubicBezTo>
                  <a:cubicBezTo>
                    <a:pt x="1566" y="560"/>
                    <a:pt x="1947" y="428"/>
                    <a:pt x="2255" y="190"/>
                  </a:cubicBezTo>
                  <a:cubicBezTo>
                    <a:pt x="2298" y="157"/>
                    <a:pt x="2260" y="103"/>
                    <a:pt x="2215" y="103"/>
                  </a:cubicBezTo>
                  <a:cubicBezTo>
                    <a:pt x="2203" y="103"/>
                    <a:pt x="2191" y="106"/>
                    <a:pt x="2179" y="115"/>
                  </a:cubicBezTo>
                  <a:cubicBezTo>
                    <a:pt x="1896" y="335"/>
                    <a:pt x="1542" y="453"/>
                    <a:pt x="1187" y="453"/>
                  </a:cubicBezTo>
                  <a:cubicBezTo>
                    <a:pt x="1022" y="453"/>
                    <a:pt x="856" y="427"/>
                    <a:pt x="697" y="374"/>
                  </a:cubicBezTo>
                  <a:cubicBezTo>
                    <a:pt x="467" y="299"/>
                    <a:pt x="263" y="169"/>
                    <a:pt x="96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3905675" y="2467550"/>
              <a:ext cx="26900" cy="59375"/>
            </a:xfrm>
            <a:custGeom>
              <a:avLst/>
              <a:gdLst/>
              <a:ahLst/>
              <a:cxnLst/>
              <a:rect l="l" t="t" r="r" b="b"/>
              <a:pathLst>
                <a:path w="1076" h="2375" extrusionOk="0">
                  <a:moveTo>
                    <a:pt x="554" y="1"/>
                  </a:moveTo>
                  <a:lnTo>
                    <a:pt x="461" y="53"/>
                  </a:lnTo>
                  <a:cubicBezTo>
                    <a:pt x="571" y="192"/>
                    <a:pt x="660" y="349"/>
                    <a:pt x="722" y="524"/>
                  </a:cubicBezTo>
                  <a:cubicBezTo>
                    <a:pt x="957" y="1190"/>
                    <a:pt x="700" y="1954"/>
                    <a:pt x="54" y="2275"/>
                  </a:cubicBezTo>
                  <a:cubicBezTo>
                    <a:pt x="0" y="2301"/>
                    <a:pt x="32" y="2374"/>
                    <a:pt x="81" y="2374"/>
                  </a:cubicBezTo>
                  <a:cubicBezTo>
                    <a:pt x="89" y="2374"/>
                    <a:pt x="98" y="2372"/>
                    <a:pt x="106" y="2368"/>
                  </a:cubicBezTo>
                  <a:cubicBezTo>
                    <a:pt x="791" y="2028"/>
                    <a:pt x="1075" y="1208"/>
                    <a:pt x="825" y="498"/>
                  </a:cubicBezTo>
                  <a:cubicBezTo>
                    <a:pt x="760" y="314"/>
                    <a:pt x="667" y="147"/>
                    <a:pt x="554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3903350" y="2324825"/>
              <a:ext cx="251775" cy="151850"/>
            </a:xfrm>
            <a:custGeom>
              <a:avLst/>
              <a:gdLst/>
              <a:ahLst/>
              <a:cxnLst/>
              <a:rect l="l" t="t" r="r" b="b"/>
              <a:pathLst>
                <a:path w="10071" h="6074" extrusionOk="0">
                  <a:moveTo>
                    <a:pt x="8487" y="1"/>
                  </a:moveTo>
                  <a:lnTo>
                    <a:pt x="432" y="4534"/>
                  </a:lnTo>
                  <a:lnTo>
                    <a:pt x="1" y="6073"/>
                  </a:lnTo>
                  <a:lnTo>
                    <a:pt x="1239" y="5377"/>
                  </a:lnTo>
                  <a:lnTo>
                    <a:pt x="1487" y="4491"/>
                  </a:lnTo>
                  <a:lnTo>
                    <a:pt x="8473" y="560"/>
                  </a:lnTo>
                  <a:lnTo>
                    <a:pt x="9401" y="784"/>
                  </a:lnTo>
                  <a:lnTo>
                    <a:pt x="10071" y="408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3855800" y="2478825"/>
              <a:ext cx="68400" cy="78325"/>
            </a:xfrm>
            <a:custGeom>
              <a:avLst/>
              <a:gdLst/>
              <a:ahLst/>
              <a:cxnLst/>
              <a:rect l="l" t="t" r="r" b="b"/>
              <a:pathLst>
                <a:path w="2736" h="3133" extrusionOk="0">
                  <a:moveTo>
                    <a:pt x="1423" y="0"/>
                  </a:moveTo>
                  <a:lnTo>
                    <a:pt x="1" y="800"/>
                  </a:lnTo>
                  <a:lnTo>
                    <a:pt x="1313" y="3132"/>
                  </a:lnTo>
                  <a:lnTo>
                    <a:pt x="2736" y="2331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4424350" y="2152475"/>
              <a:ext cx="84025" cy="82350"/>
            </a:xfrm>
            <a:custGeom>
              <a:avLst/>
              <a:gdLst/>
              <a:ahLst/>
              <a:cxnLst/>
              <a:rect l="l" t="t" r="r" b="b"/>
              <a:pathLst>
                <a:path w="3361" h="3294" extrusionOk="0">
                  <a:moveTo>
                    <a:pt x="2208" y="0"/>
                  </a:moveTo>
                  <a:lnTo>
                    <a:pt x="0" y="1242"/>
                  </a:lnTo>
                  <a:lnTo>
                    <a:pt x="1153" y="3293"/>
                  </a:lnTo>
                  <a:lnTo>
                    <a:pt x="3361" y="2050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4395625" y="2193975"/>
              <a:ext cx="38975" cy="57000"/>
            </a:xfrm>
            <a:custGeom>
              <a:avLst/>
              <a:gdLst/>
              <a:ahLst/>
              <a:cxnLst/>
              <a:rect l="l" t="t" r="r" b="b"/>
              <a:pathLst>
                <a:path w="1559" h="2280" extrusionOk="0">
                  <a:moveTo>
                    <a:pt x="404" y="1"/>
                  </a:moveTo>
                  <a:lnTo>
                    <a:pt x="0" y="228"/>
                  </a:lnTo>
                  <a:lnTo>
                    <a:pt x="1155" y="2279"/>
                  </a:lnTo>
                  <a:lnTo>
                    <a:pt x="1559" y="2052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4479325" y="2132350"/>
              <a:ext cx="94925" cy="71500"/>
            </a:xfrm>
            <a:custGeom>
              <a:avLst/>
              <a:gdLst/>
              <a:ahLst/>
              <a:cxnLst/>
              <a:rect l="l" t="t" r="r" b="b"/>
              <a:pathLst>
                <a:path w="3797" h="2860" extrusionOk="0">
                  <a:moveTo>
                    <a:pt x="3681" y="1"/>
                  </a:moveTo>
                  <a:cubicBezTo>
                    <a:pt x="3675" y="1"/>
                    <a:pt x="3669" y="1"/>
                    <a:pt x="3662" y="3"/>
                  </a:cubicBezTo>
                  <a:lnTo>
                    <a:pt x="2886" y="174"/>
                  </a:lnTo>
                  <a:lnTo>
                    <a:pt x="0" y="808"/>
                  </a:lnTo>
                  <a:lnTo>
                    <a:pt x="1153" y="2860"/>
                  </a:lnTo>
                  <a:lnTo>
                    <a:pt x="3189" y="727"/>
                  </a:lnTo>
                  <a:lnTo>
                    <a:pt x="3744" y="146"/>
                  </a:lnTo>
                  <a:cubicBezTo>
                    <a:pt x="3797" y="90"/>
                    <a:pt x="3753" y="1"/>
                    <a:pt x="3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4551450" y="2132350"/>
              <a:ext cx="22800" cy="18200"/>
            </a:xfrm>
            <a:custGeom>
              <a:avLst/>
              <a:gdLst/>
              <a:ahLst/>
              <a:cxnLst/>
              <a:rect l="l" t="t" r="r" b="b"/>
              <a:pathLst>
                <a:path w="912" h="728" extrusionOk="0">
                  <a:moveTo>
                    <a:pt x="796" y="1"/>
                  </a:moveTo>
                  <a:cubicBezTo>
                    <a:pt x="790" y="1"/>
                    <a:pt x="784" y="1"/>
                    <a:pt x="777" y="3"/>
                  </a:cubicBezTo>
                  <a:lnTo>
                    <a:pt x="1" y="174"/>
                  </a:lnTo>
                  <a:cubicBezTo>
                    <a:pt x="91" y="358"/>
                    <a:pt x="195" y="549"/>
                    <a:pt x="304" y="727"/>
                  </a:cubicBezTo>
                  <a:lnTo>
                    <a:pt x="859" y="146"/>
                  </a:lnTo>
                  <a:cubicBezTo>
                    <a:pt x="912" y="90"/>
                    <a:pt x="868" y="1"/>
                    <a:pt x="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3954200" y="2410525"/>
              <a:ext cx="47100" cy="53250"/>
            </a:xfrm>
            <a:custGeom>
              <a:avLst/>
              <a:gdLst/>
              <a:ahLst/>
              <a:cxnLst/>
              <a:rect l="l" t="t" r="r" b="b"/>
              <a:pathLst>
                <a:path w="1884" h="2130" extrusionOk="0">
                  <a:moveTo>
                    <a:pt x="431" y="0"/>
                  </a:moveTo>
                  <a:lnTo>
                    <a:pt x="1" y="1452"/>
                  </a:lnTo>
                  <a:lnTo>
                    <a:pt x="1561" y="2130"/>
                  </a:lnTo>
                  <a:lnTo>
                    <a:pt x="1884" y="109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3978750" y="2437000"/>
              <a:ext cx="69175" cy="49500"/>
            </a:xfrm>
            <a:custGeom>
              <a:avLst/>
              <a:gdLst/>
              <a:ahLst/>
              <a:cxnLst/>
              <a:rect l="l" t="t" r="r" b="b"/>
              <a:pathLst>
                <a:path w="2767" h="1980" extrusionOk="0">
                  <a:moveTo>
                    <a:pt x="1192" y="0"/>
                  </a:moveTo>
                  <a:cubicBezTo>
                    <a:pt x="845" y="0"/>
                    <a:pt x="659" y="109"/>
                    <a:pt x="450" y="236"/>
                  </a:cubicBezTo>
                  <a:cubicBezTo>
                    <a:pt x="238" y="365"/>
                    <a:pt x="85" y="578"/>
                    <a:pt x="43" y="823"/>
                  </a:cubicBezTo>
                  <a:cubicBezTo>
                    <a:pt x="1" y="1065"/>
                    <a:pt x="60" y="1350"/>
                    <a:pt x="467" y="1515"/>
                  </a:cubicBezTo>
                  <a:cubicBezTo>
                    <a:pt x="670" y="1598"/>
                    <a:pt x="1147" y="1721"/>
                    <a:pt x="1121" y="1750"/>
                  </a:cubicBezTo>
                  <a:cubicBezTo>
                    <a:pt x="1096" y="1779"/>
                    <a:pt x="858" y="1731"/>
                    <a:pt x="858" y="1888"/>
                  </a:cubicBezTo>
                  <a:cubicBezTo>
                    <a:pt x="858" y="1952"/>
                    <a:pt x="1011" y="1979"/>
                    <a:pt x="1179" y="1979"/>
                  </a:cubicBezTo>
                  <a:cubicBezTo>
                    <a:pt x="1369" y="1979"/>
                    <a:pt x="1580" y="1944"/>
                    <a:pt x="1609" y="1883"/>
                  </a:cubicBezTo>
                  <a:cubicBezTo>
                    <a:pt x="1663" y="1770"/>
                    <a:pt x="1247" y="1304"/>
                    <a:pt x="1247" y="1304"/>
                  </a:cubicBezTo>
                  <a:lnTo>
                    <a:pt x="1247" y="1304"/>
                  </a:lnTo>
                  <a:cubicBezTo>
                    <a:pt x="1247" y="1304"/>
                    <a:pt x="1840" y="1495"/>
                    <a:pt x="2092" y="1495"/>
                  </a:cubicBezTo>
                  <a:cubicBezTo>
                    <a:pt x="2174" y="1495"/>
                    <a:pt x="2221" y="1475"/>
                    <a:pt x="2199" y="1421"/>
                  </a:cubicBezTo>
                  <a:cubicBezTo>
                    <a:pt x="2143" y="1289"/>
                    <a:pt x="1525" y="974"/>
                    <a:pt x="1525" y="974"/>
                  </a:cubicBezTo>
                  <a:lnTo>
                    <a:pt x="1525" y="974"/>
                  </a:lnTo>
                  <a:cubicBezTo>
                    <a:pt x="1525" y="974"/>
                    <a:pt x="2125" y="1121"/>
                    <a:pt x="2448" y="1121"/>
                  </a:cubicBezTo>
                  <a:cubicBezTo>
                    <a:pt x="2546" y="1121"/>
                    <a:pt x="2618" y="1107"/>
                    <a:pt x="2640" y="1072"/>
                  </a:cubicBezTo>
                  <a:cubicBezTo>
                    <a:pt x="2736" y="920"/>
                    <a:pt x="1790" y="577"/>
                    <a:pt x="1790" y="577"/>
                  </a:cubicBezTo>
                  <a:lnTo>
                    <a:pt x="1790" y="577"/>
                  </a:lnTo>
                  <a:cubicBezTo>
                    <a:pt x="1790" y="577"/>
                    <a:pt x="2090" y="607"/>
                    <a:pt x="2348" y="607"/>
                  </a:cubicBezTo>
                  <a:cubicBezTo>
                    <a:pt x="2573" y="607"/>
                    <a:pt x="2766" y="584"/>
                    <a:pt x="2703" y="498"/>
                  </a:cubicBezTo>
                  <a:cubicBezTo>
                    <a:pt x="2566" y="315"/>
                    <a:pt x="1406" y="3"/>
                    <a:pt x="1206" y="0"/>
                  </a:cubicBezTo>
                  <a:cubicBezTo>
                    <a:pt x="1202" y="0"/>
                    <a:pt x="1197" y="0"/>
                    <a:pt x="1192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3870250" y="2262400"/>
              <a:ext cx="142825" cy="212800"/>
            </a:xfrm>
            <a:custGeom>
              <a:avLst/>
              <a:gdLst/>
              <a:ahLst/>
              <a:cxnLst/>
              <a:rect l="l" t="t" r="r" b="b"/>
              <a:pathLst>
                <a:path w="5713" h="8512" extrusionOk="0">
                  <a:moveTo>
                    <a:pt x="4690" y="0"/>
                  </a:moveTo>
                  <a:cubicBezTo>
                    <a:pt x="4690" y="0"/>
                    <a:pt x="4503" y="170"/>
                    <a:pt x="4212" y="443"/>
                  </a:cubicBezTo>
                  <a:cubicBezTo>
                    <a:pt x="3559" y="1062"/>
                    <a:pt x="2382" y="2212"/>
                    <a:pt x="1645" y="3151"/>
                  </a:cubicBezTo>
                  <a:cubicBezTo>
                    <a:pt x="582" y="4505"/>
                    <a:pt x="1" y="5215"/>
                    <a:pt x="1355" y="6635"/>
                  </a:cubicBezTo>
                  <a:cubicBezTo>
                    <a:pt x="2068" y="7381"/>
                    <a:pt x="2708" y="8046"/>
                    <a:pt x="3156" y="8511"/>
                  </a:cubicBezTo>
                  <a:cubicBezTo>
                    <a:pt x="3689" y="7690"/>
                    <a:pt x="4277" y="6904"/>
                    <a:pt x="4825" y="6093"/>
                  </a:cubicBezTo>
                  <a:lnTo>
                    <a:pt x="4066" y="5505"/>
                  </a:lnTo>
                  <a:lnTo>
                    <a:pt x="5526" y="3839"/>
                  </a:lnTo>
                  <a:lnTo>
                    <a:pt x="5524" y="3839"/>
                  </a:lnTo>
                  <a:lnTo>
                    <a:pt x="5713" y="3625"/>
                  </a:lnTo>
                  <a:lnTo>
                    <a:pt x="4961" y="96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3975575" y="2229575"/>
              <a:ext cx="120525" cy="70800"/>
            </a:xfrm>
            <a:custGeom>
              <a:avLst/>
              <a:gdLst/>
              <a:ahLst/>
              <a:cxnLst/>
              <a:rect l="l" t="t" r="r" b="b"/>
              <a:pathLst>
                <a:path w="4821" h="2832" extrusionOk="0">
                  <a:moveTo>
                    <a:pt x="3379" y="1"/>
                  </a:moveTo>
                  <a:lnTo>
                    <a:pt x="3379" y="1"/>
                  </a:lnTo>
                  <a:cubicBezTo>
                    <a:pt x="2980" y="174"/>
                    <a:pt x="1929" y="619"/>
                    <a:pt x="1000" y="907"/>
                  </a:cubicBezTo>
                  <a:cubicBezTo>
                    <a:pt x="746" y="986"/>
                    <a:pt x="580" y="1128"/>
                    <a:pt x="478" y="1313"/>
                  </a:cubicBezTo>
                  <a:lnTo>
                    <a:pt x="477" y="1312"/>
                  </a:lnTo>
                  <a:cubicBezTo>
                    <a:pt x="477" y="1312"/>
                    <a:pt x="290" y="1483"/>
                    <a:pt x="0" y="1756"/>
                  </a:cubicBezTo>
                  <a:cubicBezTo>
                    <a:pt x="102" y="1837"/>
                    <a:pt x="221" y="1927"/>
                    <a:pt x="351" y="2019"/>
                  </a:cubicBezTo>
                  <a:cubicBezTo>
                    <a:pt x="473" y="2104"/>
                    <a:pt x="607" y="2191"/>
                    <a:pt x="749" y="2275"/>
                  </a:cubicBezTo>
                  <a:cubicBezTo>
                    <a:pt x="1256" y="2573"/>
                    <a:pt x="1872" y="2831"/>
                    <a:pt x="2488" y="2831"/>
                  </a:cubicBezTo>
                  <a:cubicBezTo>
                    <a:pt x="2722" y="2831"/>
                    <a:pt x="2955" y="2794"/>
                    <a:pt x="3183" y="2708"/>
                  </a:cubicBezTo>
                  <a:lnTo>
                    <a:pt x="3183" y="2707"/>
                  </a:lnTo>
                  <a:cubicBezTo>
                    <a:pt x="4820" y="2087"/>
                    <a:pt x="3406" y="43"/>
                    <a:pt x="3379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3934850" y="2366900"/>
              <a:ext cx="37775" cy="33025"/>
            </a:xfrm>
            <a:custGeom>
              <a:avLst/>
              <a:gdLst/>
              <a:ahLst/>
              <a:cxnLst/>
              <a:rect l="l" t="t" r="r" b="b"/>
              <a:pathLst>
                <a:path w="1511" h="1321" extrusionOk="0">
                  <a:moveTo>
                    <a:pt x="61" y="1"/>
                  </a:moveTo>
                  <a:cubicBezTo>
                    <a:pt x="29" y="1"/>
                    <a:pt x="1" y="40"/>
                    <a:pt x="31" y="68"/>
                  </a:cubicBezTo>
                  <a:cubicBezTo>
                    <a:pt x="495" y="482"/>
                    <a:pt x="960" y="896"/>
                    <a:pt x="1424" y="1311"/>
                  </a:cubicBezTo>
                  <a:cubicBezTo>
                    <a:pt x="1432" y="1318"/>
                    <a:pt x="1441" y="1321"/>
                    <a:pt x="1450" y="1321"/>
                  </a:cubicBezTo>
                  <a:cubicBezTo>
                    <a:pt x="1483" y="1321"/>
                    <a:pt x="1511" y="1280"/>
                    <a:pt x="1480" y="1254"/>
                  </a:cubicBezTo>
                  <a:cubicBezTo>
                    <a:pt x="1017" y="840"/>
                    <a:pt x="552" y="425"/>
                    <a:pt x="88" y="11"/>
                  </a:cubicBezTo>
                  <a:cubicBezTo>
                    <a:pt x="79" y="4"/>
                    <a:pt x="70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4007150" y="2313625"/>
              <a:ext cx="37725" cy="45825"/>
            </a:xfrm>
            <a:custGeom>
              <a:avLst/>
              <a:gdLst/>
              <a:ahLst/>
              <a:cxnLst/>
              <a:rect l="l" t="t" r="r" b="b"/>
              <a:pathLst>
                <a:path w="1509" h="1833" extrusionOk="0">
                  <a:moveTo>
                    <a:pt x="1453" y="1"/>
                  </a:moveTo>
                  <a:cubicBezTo>
                    <a:pt x="1444" y="1"/>
                    <a:pt x="1435" y="5"/>
                    <a:pt x="1428" y="14"/>
                  </a:cubicBezTo>
                  <a:cubicBezTo>
                    <a:pt x="960" y="596"/>
                    <a:pt x="492" y="1180"/>
                    <a:pt x="25" y="1763"/>
                  </a:cubicBezTo>
                  <a:cubicBezTo>
                    <a:pt x="1" y="1792"/>
                    <a:pt x="27" y="1832"/>
                    <a:pt x="55" y="1832"/>
                  </a:cubicBezTo>
                  <a:cubicBezTo>
                    <a:pt x="64" y="1832"/>
                    <a:pt x="73" y="1828"/>
                    <a:pt x="80" y="1819"/>
                  </a:cubicBezTo>
                  <a:cubicBezTo>
                    <a:pt x="548" y="1237"/>
                    <a:pt x="1016" y="653"/>
                    <a:pt x="1484" y="70"/>
                  </a:cubicBezTo>
                  <a:cubicBezTo>
                    <a:pt x="1508" y="41"/>
                    <a:pt x="1481" y="1"/>
                    <a:pt x="1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4033550" y="2324600"/>
              <a:ext cx="9400" cy="2025"/>
            </a:xfrm>
            <a:custGeom>
              <a:avLst/>
              <a:gdLst/>
              <a:ahLst/>
              <a:cxnLst/>
              <a:rect l="l" t="t" r="r" b="b"/>
              <a:pathLst>
                <a:path w="376" h="81" extrusionOk="0">
                  <a:moveTo>
                    <a:pt x="53" y="1"/>
                  </a:moveTo>
                  <a:cubicBezTo>
                    <a:pt x="1" y="1"/>
                    <a:pt x="1" y="81"/>
                    <a:pt x="53" y="81"/>
                  </a:cubicBezTo>
                  <a:lnTo>
                    <a:pt x="325" y="81"/>
                  </a:lnTo>
                  <a:cubicBezTo>
                    <a:pt x="376" y="81"/>
                    <a:pt x="376" y="1"/>
                    <a:pt x="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3988400" y="2183225"/>
              <a:ext cx="106925" cy="127075"/>
            </a:xfrm>
            <a:custGeom>
              <a:avLst/>
              <a:gdLst/>
              <a:ahLst/>
              <a:cxnLst/>
              <a:rect l="l" t="t" r="r" b="b"/>
              <a:pathLst>
                <a:path w="4277" h="5083" extrusionOk="0">
                  <a:moveTo>
                    <a:pt x="3057" y="0"/>
                  </a:moveTo>
                  <a:lnTo>
                    <a:pt x="1340" y="1320"/>
                  </a:lnTo>
                  <a:cubicBezTo>
                    <a:pt x="1226" y="1953"/>
                    <a:pt x="0" y="2811"/>
                    <a:pt x="619" y="2822"/>
                  </a:cubicBezTo>
                  <a:cubicBezTo>
                    <a:pt x="1239" y="2834"/>
                    <a:pt x="1610" y="4380"/>
                    <a:pt x="2283" y="4839"/>
                  </a:cubicBezTo>
                  <a:cubicBezTo>
                    <a:pt x="2523" y="5003"/>
                    <a:pt x="2815" y="5083"/>
                    <a:pt x="3096" y="5083"/>
                  </a:cubicBezTo>
                  <a:cubicBezTo>
                    <a:pt x="3603" y="5083"/>
                    <a:pt x="4078" y="4823"/>
                    <a:pt x="4155" y="4333"/>
                  </a:cubicBezTo>
                  <a:cubicBezTo>
                    <a:pt x="4277" y="3571"/>
                    <a:pt x="3522" y="2845"/>
                    <a:pt x="3095" y="2121"/>
                  </a:cubicBezTo>
                  <a:cubicBezTo>
                    <a:pt x="2667" y="1395"/>
                    <a:pt x="3057" y="0"/>
                    <a:pt x="3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4063800" y="2169275"/>
              <a:ext cx="2050" cy="33175"/>
            </a:xfrm>
            <a:custGeom>
              <a:avLst/>
              <a:gdLst/>
              <a:ahLst/>
              <a:cxnLst/>
              <a:rect l="l" t="t" r="r" b="b"/>
              <a:pathLst>
                <a:path w="82" h="1327" extrusionOk="0">
                  <a:moveTo>
                    <a:pt x="41" y="1"/>
                  </a:moveTo>
                  <a:cubicBezTo>
                    <a:pt x="19" y="1"/>
                    <a:pt x="0" y="18"/>
                    <a:pt x="0" y="40"/>
                  </a:cubicBezTo>
                  <a:lnTo>
                    <a:pt x="0" y="1287"/>
                  </a:lnTo>
                  <a:cubicBezTo>
                    <a:pt x="0" y="1309"/>
                    <a:pt x="19" y="1326"/>
                    <a:pt x="41" y="1326"/>
                  </a:cubicBezTo>
                  <a:cubicBezTo>
                    <a:pt x="63" y="1326"/>
                    <a:pt x="82" y="1309"/>
                    <a:pt x="82" y="1287"/>
                  </a:cubicBezTo>
                  <a:lnTo>
                    <a:pt x="82" y="40"/>
                  </a:lnTo>
                  <a:cubicBezTo>
                    <a:pt x="82" y="18"/>
                    <a:pt x="63" y="1"/>
                    <a:pt x="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4056075" y="2194050"/>
              <a:ext cx="17500" cy="23400"/>
            </a:xfrm>
            <a:custGeom>
              <a:avLst/>
              <a:gdLst/>
              <a:ahLst/>
              <a:cxnLst/>
              <a:rect l="l" t="t" r="r" b="b"/>
              <a:pathLst>
                <a:path w="700" h="936" extrusionOk="0">
                  <a:moveTo>
                    <a:pt x="350" y="1"/>
                  </a:moveTo>
                  <a:cubicBezTo>
                    <a:pt x="305" y="1"/>
                    <a:pt x="261" y="23"/>
                    <a:pt x="236" y="67"/>
                  </a:cubicBezTo>
                  <a:lnTo>
                    <a:pt x="27" y="419"/>
                  </a:lnTo>
                  <a:cubicBezTo>
                    <a:pt x="1" y="463"/>
                    <a:pt x="2" y="518"/>
                    <a:pt x="30" y="561"/>
                  </a:cubicBezTo>
                  <a:lnTo>
                    <a:pt x="238" y="875"/>
                  </a:lnTo>
                  <a:cubicBezTo>
                    <a:pt x="265" y="915"/>
                    <a:pt x="308" y="935"/>
                    <a:pt x="350" y="935"/>
                  </a:cubicBezTo>
                  <a:cubicBezTo>
                    <a:pt x="392" y="935"/>
                    <a:pt x="435" y="915"/>
                    <a:pt x="461" y="875"/>
                  </a:cubicBezTo>
                  <a:lnTo>
                    <a:pt x="670" y="561"/>
                  </a:lnTo>
                  <a:cubicBezTo>
                    <a:pt x="698" y="518"/>
                    <a:pt x="699" y="463"/>
                    <a:pt x="673" y="419"/>
                  </a:cubicBezTo>
                  <a:lnTo>
                    <a:pt x="464" y="67"/>
                  </a:lnTo>
                  <a:cubicBezTo>
                    <a:pt x="439" y="23"/>
                    <a:pt x="394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4310825" y="2277375"/>
              <a:ext cx="57950" cy="41775"/>
            </a:xfrm>
            <a:custGeom>
              <a:avLst/>
              <a:gdLst/>
              <a:ahLst/>
              <a:cxnLst/>
              <a:rect l="l" t="t" r="r" b="b"/>
              <a:pathLst>
                <a:path w="2318" h="1671" extrusionOk="0">
                  <a:moveTo>
                    <a:pt x="1290" y="0"/>
                  </a:moveTo>
                  <a:cubicBezTo>
                    <a:pt x="1243" y="0"/>
                    <a:pt x="1155" y="18"/>
                    <a:pt x="1189" y="160"/>
                  </a:cubicBezTo>
                  <a:cubicBezTo>
                    <a:pt x="1234" y="351"/>
                    <a:pt x="1600" y="456"/>
                    <a:pt x="1652" y="509"/>
                  </a:cubicBezTo>
                  <a:cubicBezTo>
                    <a:pt x="1703" y="564"/>
                    <a:pt x="1471" y="688"/>
                    <a:pt x="1471" y="688"/>
                  </a:cubicBezTo>
                  <a:cubicBezTo>
                    <a:pt x="1471" y="688"/>
                    <a:pt x="881" y="96"/>
                    <a:pt x="639" y="96"/>
                  </a:cubicBezTo>
                  <a:cubicBezTo>
                    <a:pt x="631" y="96"/>
                    <a:pt x="624" y="97"/>
                    <a:pt x="617" y="98"/>
                  </a:cubicBezTo>
                  <a:cubicBezTo>
                    <a:pt x="391" y="140"/>
                    <a:pt x="935" y="867"/>
                    <a:pt x="935" y="867"/>
                  </a:cubicBezTo>
                  <a:cubicBezTo>
                    <a:pt x="935" y="867"/>
                    <a:pt x="559" y="508"/>
                    <a:pt x="375" y="508"/>
                  </a:cubicBezTo>
                  <a:cubicBezTo>
                    <a:pt x="374" y="508"/>
                    <a:pt x="373" y="508"/>
                    <a:pt x="372" y="508"/>
                  </a:cubicBezTo>
                  <a:cubicBezTo>
                    <a:pt x="189" y="512"/>
                    <a:pt x="541" y="1096"/>
                    <a:pt x="541" y="1096"/>
                  </a:cubicBezTo>
                  <a:cubicBezTo>
                    <a:pt x="541" y="1096"/>
                    <a:pt x="382" y="957"/>
                    <a:pt x="246" y="957"/>
                  </a:cubicBezTo>
                  <a:cubicBezTo>
                    <a:pt x="207" y="957"/>
                    <a:pt x="169" y="969"/>
                    <a:pt x="138" y="999"/>
                  </a:cubicBezTo>
                  <a:cubicBezTo>
                    <a:pt x="1" y="1134"/>
                    <a:pt x="53" y="1274"/>
                    <a:pt x="167" y="1439"/>
                  </a:cubicBezTo>
                  <a:cubicBezTo>
                    <a:pt x="276" y="1598"/>
                    <a:pt x="461" y="1670"/>
                    <a:pt x="572" y="1670"/>
                  </a:cubicBezTo>
                  <a:cubicBezTo>
                    <a:pt x="576" y="1670"/>
                    <a:pt x="581" y="1670"/>
                    <a:pt x="585" y="1670"/>
                  </a:cubicBezTo>
                  <a:cubicBezTo>
                    <a:pt x="693" y="1664"/>
                    <a:pt x="774" y="1474"/>
                    <a:pt x="774" y="1474"/>
                  </a:cubicBezTo>
                  <a:cubicBezTo>
                    <a:pt x="774" y="1474"/>
                    <a:pt x="949" y="1523"/>
                    <a:pt x="1087" y="1523"/>
                  </a:cubicBezTo>
                  <a:cubicBezTo>
                    <a:pt x="1147" y="1523"/>
                    <a:pt x="1200" y="1514"/>
                    <a:pt x="1229" y="1487"/>
                  </a:cubicBezTo>
                  <a:cubicBezTo>
                    <a:pt x="1323" y="1400"/>
                    <a:pt x="1312" y="1276"/>
                    <a:pt x="1312" y="1276"/>
                  </a:cubicBezTo>
                  <a:lnTo>
                    <a:pt x="1312" y="1276"/>
                  </a:lnTo>
                  <a:cubicBezTo>
                    <a:pt x="1312" y="1276"/>
                    <a:pt x="1377" y="1317"/>
                    <a:pt x="1465" y="1317"/>
                  </a:cubicBezTo>
                  <a:cubicBezTo>
                    <a:pt x="1504" y="1317"/>
                    <a:pt x="1547" y="1309"/>
                    <a:pt x="1592" y="1286"/>
                  </a:cubicBezTo>
                  <a:cubicBezTo>
                    <a:pt x="1735" y="1210"/>
                    <a:pt x="1742" y="1092"/>
                    <a:pt x="1742" y="1092"/>
                  </a:cubicBezTo>
                  <a:cubicBezTo>
                    <a:pt x="1742" y="1092"/>
                    <a:pt x="2032" y="969"/>
                    <a:pt x="2174" y="873"/>
                  </a:cubicBezTo>
                  <a:cubicBezTo>
                    <a:pt x="2317" y="779"/>
                    <a:pt x="2187" y="485"/>
                    <a:pt x="2123" y="289"/>
                  </a:cubicBezTo>
                  <a:cubicBezTo>
                    <a:pt x="2061" y="92"/>
                    <a:pt x="1578" y="150"/>
                    <a:pt x="1316" y="2"/>
                  </a:cubicBezTo>
                  <a:cubicBezTo>
                    <a:pt x="1316" y="2"/>
                    <a:pt x="1305" y="0"/>
                    <a:pt x="1290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3720050" y="2661900"/>
              <a:ext cx="176700" cy="108975"/>
            </a:xfrm>
            <a:custGeom>
              <a:avLst/>
              <a:gdLst/>
              <a:ahLst/>
              <a:cxnLst/>
              <a:rect l="l" t="t" r="r" b="b"/>
              <a:pathLst>
                <a:path w="7068" h="4359" extrusionOk="0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3723675" y="2714775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5072450" y="2896875"/>
              <a:ext cx="176675" cy="108925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5153925" y="2949750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3816550" y="3338600"/>
              <a:ext cx="92725" cy="22500"/>
            </a:xfrm>
            <a:custGeom>
              <a:avLst/>
              <a:gdLst/>
              <a:ahLst/>
              <a:cxnLst/>
              <a:rect l="l" t="t" r="r" b="b"/>
              <a:pathLst>
                <a:path w="3709" h="900" extrusionOk="0">
                  <a:moveTo>
                    <a:pt x="0" y="1"/>
                  </a:moveTo>
                  <a:lnTo>
                    <a:pt x="0" y="899"/>
                  </a:lnTo>
                  <a:lnTo>
                    <a:pt x="3709" y="899"/>
                  </a:lnTo>
                  <a:lnTo>
                    <a:pt x="37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3748275" y="3273675"/>
              <a:ext cx="232800" cy="71475"/>
            </a:xfrm>
            <a:custGeom>
              <a:avLst/>
              <a:gdLst/>
              <a:ahLst/>
              <a:cxnLst/>
              <a:rect l="l" t="t" r="r" b="b"/>
              <a:pathLst>
                <a:path w="9312" h="2859" extrusionOk="0">
                  <a:moveTo>
                    <a:pt x="0" y="0"/>
                  </a:moveTo>
                  <a:lnTo>
                    <a:pt x="988" y="1774"/>
                  </a:lnTo>
                  <a:lnTo>
                    <a:pt x="1042" y="1869"/>
                  </a:lnTo>
                  <a:lnTo>
                    <a:pt x="1168" y="2095"/>
                  </a:lnTo>
                  <a:cubicBezTo>
                    <a:pt x="1242" y="2229"/>
                    <a:pt x="1335" y="2347"/>
                    <a:pt x="1442" y="2449"/>
                  </a:cubicBezTo>
                  <a:cubicBezTo>
                    <a:pt x="1472" y="2478"/>
                    <a:pt x="1503" y="2505"/>
                    <a:pt x="1536" y="2530"/>
                  </a:cubicBezTo>
                  <a:cubicBezTo>
                    <a:pt x="1795" y="2740"/>
                    <a:pt x="2123" y="2859"/>
                    <a:pt x="2468" y="2859"/>
                  </a:cubicBezTo>
                  <a:lnTo>
                    <a:pt x="6845" y="2859"/>
                  </a:lnTo>
                  <a:cubicBezTo>
                    <a:pt x="7131" y="2859"/>
                    <a:pt x="7406" y="2776"/>
                    <a:pt x="7639" y="2628"/>
                  </a:cubicBezTo>
                  <a:cubicBezTo>
                    <a:pt x="7676" y="2607"/>
                    <a:pt x="7710" y="2582"/>
                    <a:pt x="7745" y="2556"/>
                  </a:cubicBezTo>
                  <a:cubicBezTo>
                    <a:pt x="7906" y="2433"/>
                    <a:pt x="8042" y="2278"/>
                    <a:pt x="8144" y="2095"/>
                  </a:cubicBezTo>
                  <a:lnTo>
                    <a:pt x="8168" y="2053"/>
                  </a:lnTo>
                  <a:lnTo>
                    <a:pt x="8223" y="1955"/>
                  </a:lnTo>
                  <a:lnTo>
                    <a:pt x="9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3772975" y="3273675"/>
              <a:ext cx="15425" cy="46750"/>
            </a:xfrm>
            <a:custGeom>
              <a:avLst/>
              <a:gdLst/>
              <a:ahLst/>
              <a:cxnLst/>
              <a:rect l="l" t="t" r="r" b="b"/>
              <a:pathLst>
                <a:path w="617" h="1870" extrusionOk="0">
                  <a:moveTo>
                    <a:pt x="357" y="0"/>
                  </a:moveTo>
                  <a:cubicBezTo>
                    <a:pt x="438" y="190"/>
                    <a:pt x="490" y="395"/>
                    <a:pt x="500" y="613"/>
                  </a:cubicBezTo>
                  <a:cubicBezTo>
                    <a:pt x="521" y="1062"/>
                    <a:pt x="329" y="1506"/>
                    <a:pt x="0" y="1774"/>
                  </a:cubicBezTo>
                  <a:lnTo>
                    <a:pt x="54" y="1869"/>
                  </a:lnTo>
                  <a:cubicBezTo>
                    <a:pt x="387" y="1606"/>
                    <a:pt x="599" y="1180"/>
                    <a:pt x="610" y="735"/>
                  </a:cubicBezTo>
                  <a:cubicBezTo>
                    <a:pt x="616" y="474"/>
                    <a:pt x="565" y="228"/>
                    <a:pt x="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3798550" y="3273675"/>
              <a:ext cx="116250" cy="29825"/>
            </a:xfrm>
            <a:custGeom>
              <a:avLst/>
              <a:gdLst/>
              <a:ahLst/>
              <a:cxnLst/>
              <a:rect l="l" t="t" r="r" b="b"/>
              <a:pathLst>
                <a:path w="4650" h="1193" extrusionOk="0">
                  <a:moveTo>
                    <a:pt x="0" y="0"/>
                  </a:moveTo>
                  <a:cubicBezTo>
                    <a:pt x="193" y="421"/>
                    <a:pt x="542" y="776"/>
                    <a:pt x="968" y="974"/>
                  </a:cubicBezTo>
                  <a:cubicBezTo>
                    <a:pt x="1295" y="1126"/>
                    <a:pt x="1643" y="1193"/>
                    <a:pt x="1992" y="1193"/>
                  </a:cubicBezTo>
                  <a:cubicBezTo>
                    <a:pt x="2615" y="1193"/>
                    <a:pt x="3244" y="980"/>
                    <a:pt x="3775" y="658"/>
                  </a:cubicBezTo>
                  <a:cubicBezTo>
                    <a:pt x="4088" y="470"/>
                    <a:pt x="4377" y="244"/>
                    <a:pt x="4649" y="0"/>
                  </a:cubicBezTo>
                  <a:lnTo>
                    <a:pt x="4482" y="0"/>
                  </a:lnTo>
                  <a:cubicBezTo>
                    <a:pt x="3778" y="605"/>
                    <a:pt x="2955" y="1084"/>
                    <a:pt x="2000" y="1084"/>
                  </a:cubicBezTo>
                  <a:cubicBezTo>
                    <a:pt x="1990" y="1084"/>
                    <a:pt x="1980" y="1084"/>
                    <a:pt x="1970" y="1084"/>
                  </a:cubicBezTo>
                  <a:cubicBezTo>
                    <a:pt x="1400" y="1077"/>
                    <a:pt x="836" y="880"/>
                    <a:pt x="438" y="458"/>
                  </a:cubicBezTo>
                  <a:cubicBezTo>
                    <a:pt x="309" y="321"/>
                    <a:pt x="202" y="167"/>
                    <a:pt x="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3937400" y="3273675"/>
              <a:ext cx="16475" cy="51350"/>
            </a:xfrm>
            <a:custGeom>
              <a:avLst/>
              <a:gdLst/>
              <a:ahLst/>
              <a:cxnLst/>
              <a:rect l="l" t="t" r="r" b="b"/>
              <a:pathLst>
                <a:path w="659" h="2054" extrusionOk="0">
                  <a:moveTo>
                    <a:pt x="219" y="0"/>
                  </a:moveTo>
                  <a:cubicBezTo>
                    <a:pt x="56" y="284"/>
                    <a:pt x="0" y="613"/>
                    <a:pt x="48" y="944"/>
                  </a:cubicBezTo>
                  <a:cubicBezTo>
                    <a:pt x="112" y="1380"/>
                    <a:pt x="324" y="1742"/>
                    <a:pt x="603" y="2053"/>
                  </a:cubicBezTo>
                  <a:lnTo>
                    <a:pt x="658" y="1955"/>
                  </a:lnTo>
                  <a:cubicBezTo>
                    <a:pt x="428" y="1691"/>
                    <a:pt x="250" y="1388"/>
                    <a:pt x="174" y="1030"/>
                  </a:cubicBezTo>
                  <a:cubicBezTo>
                    <a:pt x="99" y="671"/>
                    <a:pt x="150" y="305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3784300" y="3318475"/>
              <a:ext cx="157625" cy="20925"/>
            </a:xfrm>
            <a:custGeom>
              <a:avLst/>
              <a:gdLst/>
              <a:ahLst/>
              <a:cxnLst/>
              <a:rect l="l" t="t" r="r" b="b"/>
              <a:pathLst>
                <a:path w="6305" h="837" extrusionOk="0">
                  <a:moveTo>
                    <a:pt x="2681" y="0"/>
                  </a:moveTo>
                  <a:cubicBezTo>
                    <a:pt x="2001" y="0"/>
                    <a:pt x="1323" y="105"/>
                    <a:pt x="660" y="357"/>
                  </a:cubicBezTo>
                  <a:cubicBezTo>
                    <a:pt x="447" y="438"/>
                    <a:pt x="214" y="534"/>
                    <a:pt x="1" y="657"/>
                  </a:cubicBezTo>
                  <a:cubicBezTo>
                    <a:pt x="31" y="686"/>
                    <a:pt x="62" y="713"/>
                    <a:pt x="94" y="738"/>
                  </a:cubicBezTo>
                  <a:cubicBezTo>
                    <a:pt x="118" y="725"/>
                    <a:pt x="143" y="712"/>
                    <a:pt x="167" y="699"/>
                  </a:cubicBezTo>
                  <a:cubicBezTo>
                    <a:pt x="472" y="536"/>
                    <a:pt x="796" y="410"/>
                    <a:pt x="1129" y="318"/>
                  </a:cubicBezTo>
                  <a:cubicBezTo>
                    <a:pt x="1643" y="175"/>
                    <a:pt x="2177" y="112"/>
                    <a:pt x="2709" y="112"/>
                  </a:cubicBezTo>
                  <a:cubicBezTo>
                    <a:pt x="2845" y="112"/>
                    <a:pt x="2981" y="116"/>
                    <a:pt x="3117" y="124"/>
                  </a:cubicBezTo>
                  <a:cubicBezTo>
                    <a:pt x="4177" y="183"/>
                    <a:pt x="5202" y="474"/>
                    <a:pt x="6198" y="836"/>
                  </a:cubicBezTo>
                  <a:cubicBezTo>
                    <a:pt x="6235" y="815"/>
                    <a:pt x="6269" y="790"/>
                    <a:pt x="6304" y="764"/>
                  </a:cubicBezTo>
                  <a:cubicBezTo>
                    <a:pt x="5137" y="339"/>
                    <a:pt x="3905" y="0"/>
                    <a:pt x="2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749650" y="3266475"/>
              <a:ext cx="231425" cy="14425"/>
            </a:xfrm>
            <a:custGeom>
              <a:avLst/>
              <a:gdLst/>
              <a:ahLst/>
              <a:cxnLst/>
              <a:rect l="l" t="t" r="r" b="b"/>
              <a:pathLst>
                <a:path w="9257" h="577" extrusionOk="0">
                  <a:moveTo>
                    <a:pt x="4629" y="0"/>
                  </a:moveTo>
                  <a:cubicBezTo>
                    <a:pt x="2072" y="0"/>
                    <a:pt x="1" y="129"/>
                    <a:pt x="1" y="288"/>
                  </a:cubicBezTo>
                  <a:cubicBezTo>
                    <a:pt x="1" y="448"/>
                    <a:pt x="2072" y="577"/>
                    <a:pt x="4629" y="577"/>
                  </a:cubicBezTo>
                  <a:cubicBezTo>
                    <a:pt x="7185" y="577"/>
                    <a:pt x="9256" y="448"/>
                    <a:pt x="9256" y="288"/>
                  </a:cubicBezTo>
                  <a:cubicBezTo>
                    <a:pt x="9256" y="129"/>
                    <a:pt x="7185" y="0"/>
                    <a:pt x="4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3867325" y="3030525"/>
              <a:ext cx="122550" cy="202075"/>
            </a:xfrm>
            <a:custGeom>
              <a:avLst/>
              <a:gdLst/>
              <a:ahLst/>
              <a:cxnLst/>
              <a:rect l="l" t="t" r="r" b="b"/>
              <a:pathLst>
                <a:path w="4902" h="8083" extrusionOk="0">
                  <a:moveTo>
                    <a:pt x="4826" y="0"/>
                  </a:moveTo>
                  <a:cubicBezTo>
                    <a:pt x="4826" y="0"/>
                    <a:pt x="3848" y="209"/>
                    <a:pt x="2772" y="1130"/>
                  </a:cubicBezTo>
                  <a:lnTo>
                    <a:pt x="2735" y="1917"/>
                  </a:lnTo>
                  <a:lnTo>
                    <a:pt x="2488" y="1388"/>
                  </a:lnTo>
                  <a:cubicBezTo>
                    <a:pt x="1313" y="2524"/>
                    <a:pt x="113" y="4542"/>
                    <a:pt x="0" y="8082"/>
                  </a:cubicBezTo>
                  <a:cubicBezTo>
                    <a:pt x="0" y="8082"/>
                    <a:pt x="1563" y="7572"/>
                    <a:pt x="2918" y="6124"/>
                  </a:cubicBezTo>
                  <a:lnTo>
                    <a:pt x="2918" y="6124"/>
                  </a:lnTo>
                  <a:lnTo>
                    <a:pt x="778" y="6505"/>
                  </a:lnTo>
                  <a:lnTo>
                    <a:pt x="3763" y="5027"/>
                  </a:lnTo>
                  <a:cubicBezTo>
                    <a:pt x="4146" y="4413"/>
                    <a:pt x="4467" y="3690"/>
                    <a:pt x="4664" y="2841"/>
                  </a:cubicBezTo>
                  <a:lnTo>
                    <a:pt x="4664" y="2841"/>
                  </a:lnTo>
                  <a:lnTo>
                    <a:pt x="2819" y="3170"/>
                  </a:lnTo>
                  <a:lnTo>
                    <a:pt x="2819" y="3170"/>
                  </a:lnTo>
                  <a:lnTo>
                    <a:pt x="4784" y="2196"/>
                  </a:lnTo>
                  <a:cubicBezTo>
                    <a:pt x="4879" y="1534"/>
                    <a:pt x="4901" y="804"/>
                    <a:pt x="48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3848225" y="2937300"/>
              <a:ext cx="88300" cy="145525"/>
            </a:xfrm>
            <a:custGeom>
              <a:avLst/>
              <a:gdLst/>
              <a:ahLst/>
              <a:cxnLst/>
              <a:rect l="l" t="t" r="r" b="b"/>
              <a:pathLst>
                <a:path w="3532" h="5821" extrusionOk="0">
                  <a:moveTo>
                    <a:pt x="3478" y="0"/>
                  </a:moveTo>
                  <a:lnTo>
                    <a:pt x="3478" y="0"/>
                  </a:lnTo>
                  <a:cubicBezTo>
                    <a:pt x="3478" y="0"/>
                    <a:pt x="2772" y="149"/>
                    <a:pt x="1997" y="814"/>
                  </a:cubicBezTo>
                  <a:lnTo>
                    <a:pt x="1971" y="1379"/>
                  </a:lnTo>
                  <a:lnTo>
                    <a:pt x="1793" y="1000"/>
                  </a:lnTo>
                  <a:cubicBezTo>
                    <a:pt x="947" y="1817"/>
                    <a:pt x="83" y="3271"/>
                    <a:pt x="1" y="5821"/>
                  </a:cubicBezTo>
                  <a:cubicBezTo>
                    <a:pt x="1" y="5821"/>
                    <a:pt x="1126" y="5453"/>
                    <a:pt x="2103" y="4410"/>
                  </a:cubicBezTo>
                  <a:lnTo>
                    <a:pt x="2103" y="4410"/>
                  </a:lnTo>
                  <a:lnTo>
                    <a:pt x="561" y="4685"/>
                  </a:lnTo>
                  <a:lnTo>
                    <a:pt x="2711" y="3620"/>
                  </a:lnTo>
                  <a:cubicBezTo>
                    <a:pt x="2988" y="3179"/>
                    <a:pt x="3218" y="2657"/>
                    <a:pt x="3360" y="2046"/>
                  </a:cubicBezTo>
                  <a:lnTo>
                    <a:pt x="3360" y="2046"/>
                  </a:lnTo>
                  <a:lnTo>
                    <a:pt x="2032" y="2283"/>
                  </a:lnTo>
                  <a:lnTo>
                    <a:pt x="3447" y="1582"/>
                  </a:lnTo>
                  <a:cubicBezTo>
                    <a:pt x="3515" y="1106"/>
                    <a:pt x="3531" y="578"/>
                    <a:pt x="3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3723725" y="3010050"/>
              <a:ext cx="143650" cy="208125"/>
            </a:xfrm>
            <a:custGeom>
              <a:avLst/>
              <a:gdLst/>
              <a:ahLst/>
              <a:cxnLst/>
              <a:rect l="l" t="t" r="r" b="b"/>
              <a:pathLst>
                <a:path w="5746" h="8325" extrusionOk="0">
                  <a:moveTo>
                    <a:pt x="26" y="1"/>
                  </a:moveTo>
                  <a:lnTo>
                    <a:pt x="26" y="1"/>
                  </a:lnTo>
                  <a:cubicBezTo>
                    <a:pt x="0" y="867"/>
                    <a:pt x="74" y="1648"/>
                    <a:pt x="222" y="2350"/>
                  </a:cubicBezTo>
                  <a:lnTo>
                    <a:pt x="2392" y="3257"/>
                  </a:lnTo>
                  <a:lnTo>
                    <a:pt x="394" y="3031"/>
                  </a:lnTo>
                  <a:lnTo>
                    <a:pt x="394" y="3031"/>
                  </a:lnTo>
                  <a:cubicBezTo>
                    <a:pt x="662" y="3926"/>
                    <a:pt x="1056" y="4680"/>
                    <a:pt x="1508" y="5310"/>
                  </a:cubicBezTo>
                  <a:lnTo>
                    <a:pt x="4806" y="6689"/>
                  </a:lnTo>
                  <a:lnTo>
                    <a:pt x="2488" y="6427"/>
                  </a:lnTo>
                  <a:lnTo>
                    <a:pt x="2488" y="6427"/>
                  </a:lnTo>
                  <a:cubicBezTo>
                    <a:pt x="4038" y="7886"/>
                    <a:pt x="5746" y="8325"/>
                    <a:pt x="5746" y="8325"/>
                  </a:cubicBezTo>
                  <a:cubicBezTo>
                    <a:pt x="5384" y="4541"/>
                    <a:pt x="3961" y="2462"/>
                    <a:pt x="2625" y="1326"/>
                  </a:cubicBezTo>
                  <a:lnTo>
                    <a:pt x="2396" y="1908"/>
                  </a:lnTo>
                  <a:lnTo>
                    <a:pt x="2304" y="1070"/>
                  </a:lnTo>
                  <a:cubicBezTo>
                    <a:pt x="1088" y="157"/>
                    <a:pt x="26" y="1"/>
                    <a:pt x="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3827775" y="2990400"/>
              <a:ext cx="53475" cy="285400"/>
            </a:xfrm>
            <a:custGeom>
              <a:avLst/>
              <a:gdLst/>
              <a:ahLst/>
              <a:cxnLst/>
              <a:rect l="l" t="t" r="r" b="b"/>
              <a:pathLst>
                <a:path w="2139" h="11416" extrusionOk="0">
                  <a:moveTo>
                    <a:pt x="141" y="1"/>
                  </a:moveTo>
                  <a:cubicBezTo>
                    <a:pt x="129" y="1"/>
                    <a:pt x="118" y="3"/>
                    <a:pt x="106" y="6"/>
                  </a:cubicBezTo>
                  <a:cubicBezTo>
                    <a:pt x="39" y="26"/>
                    <a:pt x="0" y="96"/>
                    <a:pt x="19" y="162"/>
                  </a:cubicBezTo>
                  <a:cubicBezTo>
                    <a:pt x="41" y="238"/>
                    <a:pt x="2139" y="7630"/>
                    <a:pt x="1239" y="11259"/>
                  </a:cubicBezTo>
                  <a:cubicBezTo>
                    <a:pt x="1223" y="11327"/>
                    <a:pt x="1264" y="11395"/>
                    <a:pt x="1332" y="11413"/>
                  </a:cubicBezTo>
                  <a:cubicBezTo>
                    <a:pt x="1342" y="11414"/>
                    <a:pt x="1352" y="11415"/>
                    <a:pt x="1362" y="11415"/>
                  </a:cubicBezTo>
                  <a:cubicBezTo>
                    <a:pt x="1420" y="11415"/>
                    <a:pt x="1471" y="11378"/>
                    <a:pt x="1485" y="11320"/>
                  </a:cubicBezTo>
                  <a:cubicBezTo>
                    <a:pt x="1871" y="9765"/>
                    <a:pt x="1781" y="7403"/>
                    <a:pt x="1220" y="4297"/>
                  </a:cubicBezTo>
                  <a:cubicBezTo>
                    <a:pt x="804" y="1990"/>
                    <a:pt x="268" y="111"/>
                    <a:pt x="264" y="93"/>
                  </a:cubicBezTo>
                  <a:cubicBezTo>
                    <a:pt x="247" y="37"/>
                    <a:pt x="196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3798475" y="2171375"/>
              <a:ext cx="128050" cy="125325"/>
            </a:xfrm>
            <a:custGeom>
              <a:avLst/>
              <a:gdLst/>
              <a:ahLst/>
              <a:cxnLst/>
              <a:rect l="l" t="t" r="r" b="b"/>
              <a:pathLst>
                <a:path w="5122" h="5013" extrusionOk="0">
                  <a:moveTo>
                    <a:pt x="2560" y="1494"/>
                  </a:moveTo>
                  <a:cubicBezTo>
                    <a:pt x="3137" y="1494"/>
                    <a:pt x="3606" y="1964"/>
                    <a:pt x="3606" y="2540"/>
                  </a:cubicBezTo>
                  <a:cubicBezTo>
                    <a:pt x="3606" y="3117"/>
                    <a:pt x="3137" y="3586"/>
                    <a:pt x="2560" y="3586"/>
                  </a:cubicBezTo>
                  <a:cubicBezTo>
                    <a:pt x="1984" y="3586"/>
                    <a:pt x="1513" y="3117"/>
                    <a:pt x="1513" y="2540"/>
                  </a:cubicBezTo>
                  <a:cubicBezTo>
                    <a:pt x="1513" y="1964"/>
                    <a:pt x="1984" y="1494"/>
                    <a:pt x="2560" y="1494"/>
                  </a:cubicBezTo>
                  <a:close/>
                  <a:moveTo>
                    <a:pt x="2008" y="1"/>
                  </a:moveTo>
                  <a:lnTo>
                    <a:pt x="2008" y="822"/>
                  </a:lnTo>
                  <a:cubicBezTo>
                    <a:pt x="1833" y="878"/>
                    <a:pt x="1668" y="961"/>
                    <a:pt x="1521" y="1065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6" y="1948"/>
                  </a:lnTo>
                  <a:cubicBezTo>
                    <a:pt x="804" y="2095"/>
                    <a:pt x="771" y="2252"/>
                    <a:pt x="759" y="2414"/>
                  </a:cubicBezTo>
                  <a:lnTo>
                    <a:pt x="0" y="2617"/>
                  </a:lnTo>
                  <a:lnTo>
                    <a:pt x="286" y="3683"/>
                  </a:lnTo>
                  <a:lnTo>
                    <a:pt x="1023" y="3486"/>
                  </a:lnTo>
                  <a:cubicBezTo>
                    <a:pt x="1113" y="3629"/>
                    <a:pt x="1220" y="3760"/>
                    <a:pt x="1345" y="3874"/>
                  </a:cubicBezTo>
                  <a:lnTo>
                    <a:pt x="1038" y="4564"/>
                  </a:lnTo>
                  <a:lnTo>
                    <a:pt x="2046" y="5013"/>
                  </a:lnTo>
                  <a:lnTo>
                    <a:pt x="2349" y="4332"/>
                  </a:lnTo>
                  <a:cubicBezTo>
                    <a:pt x="2418" y="4341"/>
                    <a:pt x="2489" y="4345"/>
                    <a:pt x="2560" y="4345"/>
                  </a:cubicBezTo>
                  <a:cubicBezTo>
                    <a:pt x="2664" y="4345"/>
                    <a:pt x="2766" y="4335"/>
                    <a:pt x="2866" y="4319"/>
                  </a:cubicBezTo>
                  <a:lnTo>
                    <a:pt x="3203" y="4983"/>
                  </a:lnTo>
                  <a:lnTo>
                    <a:pt x="4187" y="4481"/>
                  </a:lnTo>
                  <a:lnTo>
                    <a:pt x="3844" y="3808"/>
                  </a:lnTo>
                  <a:cubicBezTo>
                    <a:pt x="3961" y="3687"/>
                    <a:pt x="4062" y="3553"/>
                    <a:pt x="4144" y="3403"/>
                  </a:cubicBezTo>
                  <a:lnTo>
                    <a:pt x="4893" y="3563"/>
                  </a:lnTo>
                  <a:lnTo>
                    <a:pt x="5121" y="2484"/>
                  </a:lnTo>
                  <a:lnTo>
                    <a:pt x="4351" y="2318"/>
                  </a:lnTo>
                  <a:cubicBezTo>
                    <a:pt x="4330" y="2159"/>
                    <a:pt x="4290" y="2004"/>
                    <a:pt x="4230" y="1859"/>
                  </a:cubicBezTo>
                  <a:lnTo>
                    <a:pt x="4851" y="1358"/>
                  </a:lnTo>
                  <a:lnTo>
                    <a:pt x="4157" y="500"/>
                  </a:lnTo>
                  <a:lnTo>
                    <a:pt x="3521" y="1015"/>
                  </a:lnTo>
                  <a:cubicBezTo>
                    <a:pt x="3395" y="934"/>
                    <a:pt x="3257" y="870"/>
                    <a:pt x="3112" y="822"/>
                  </a:cubicBezTo>
                  <a:lnTo>
                    <a:pt x="31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5050775" y="2412500"/>
              <a:ext cx="128050" cy="125300"/>
            </a:xfrm>
            <a:custGeom>
              <a:avLst/>
              <a:gdLst/>
              <a:ahLst/>
              <a:cxnLst/>
              <a:rect l="l" t="t" r="r" b="b"/>
              <a:pathLst>
                <a:path w="5122" h="5012" extrusionOk="0">
                  <a:moveTo>
                    <a:pt x="2561" y="1493"/>
                  </a:moveTo>
                  <a:cubicBezTo>
                    <a:pt x="3137" y="1493"/>
                    <a:pt x="3607" y="1962"/>
                    <a:pt x="3607" y="2540"/>
                  </a:cubicBezTo>
                  <a:cubicBezTo>
                    <a:pt x="3607" y="3117"/>
                    <a:pt x="3137" y="3586"/>
                    <a:pt x="2561" y="3586"/>
                  </a:cubicBezTo>
                  <a:cubicBezTo>
                    <a:pt x="1984" y="3586"/>
                    <a:pt x="1515" y="3117"/>
                    <a:pt x="1515" y="2540"/>
                  </a:cubicBezTo>
                  <a:cubicBezTo>
                    <a:pt x="1515" y="1962"/>
                    <a:pt x="1984" y="1493"/>
                    <a:pt x="2561" y="1493"/>
                  </a:cubicBezTo>
                  <a:close/>
                  <a:moveTo>
                    <a:pt x="2009" y="1"/>
                  </a:moveTo>
                  <a:lnTo>
                    <a:pt x="2009" y="822"/>
                  </a:lnTo>
                  <a:cubicBezTo>
                    <a:pt x="1834" y="879"/>
                    <a:pt x="1670" y="961"/>
                    <a:pt x="1522" y="1066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7" y="1946"/>
                  </a:lnTo>
                  <a:cubicBezTo>
                    <a:pt x="805" y="2094"/>
                    <a:pt x="773" y="2251"/>
                    <a:pt x="761" y="2413"/>
                  </a:cubicBezTo>
                  <a:lnTo>
                    <a:pt x="1" y="2617"/>
                  </a:lnTo>
                  <a:lnTo>
                    <a:pt x="288" y="3683"/>
                  </a:lnTo>
                  <a:lnTo>
                    <a:pt x="1024" y="3485"/>
                  </a:lnTo>
                  <a:cubicBezTo>
                    <a:pt x="1114" y="3630"/>
                    <a:pt x="1222" y="3760"/>
                    <a:pt x="1347" y="3873"/>
                  </a:cubicBezTo>
                  <a:lnTo>
                    <a:pt x="1040" y="4563"/>
                  </a:lnTo>
                  <a:lnTo>
                    <a:pt x="2048" y="5012"/>
                  </a:lnTo>
                  <a:lnTo>
                    <a:pt x="2351" y="4332"/>
                  </a:lnTo>
                  <a:cubicBezTo>
                    <a:pt x="2420" y="4340"/>
                    <a:pt x="2490" y="4344"/>
                    <a:pt x="2561" y="4344"/>
                  </a:cubicBezTo>
                  <a:cubicBezTo>
                    <a:pt x="2665" y="4344"/>
                    <a:pt x="2766" y="4335"/>
                    <a:pt x="2866" y="4318"/>
                  </a:cubicBezTo>
                  <a:lnTo>
                    <a:pt x="3205" y="4981"/>
                  </a:lnTo>
                  <a:lnTo>
                    <a:pt x="4189" y="4480"/>
                  </a:lnTo>
                  <a:lnTo>
                    <a:pt x="3844" y="3807"/>
                  </a:lnTo>
                  <a:cubicBezTo>
                    <a:pt x="3963" y="3688"/>
                    <a:pt x="4064" y="3552"/>
                    <a:pt x="4146" y="3404"/>
                  </a:cubicBezTo>
                  <a:lnTo>
                    <a:pt x="4893" y="3562"/>
                  </a:lnTo>
                  <a:lnTo>
                    <a:pt x="5122" y="2482"/>
                  </a:lnTo>
                  <a:lnTo>
                    <a:pt x="4351" y="2319"/>
                  </a:lnTo>
                  <a:cubicBezTo>
                    <a:pt x="4331" y="2158"/>
                    <a:pt x="4290" y="2004"/>
                    <a:pt x="4233" y="1859"/>
                  </a:cubicBezTo>
                  <a:lnTo>
                    <a:pt x="4853" y="1357"/>
                  </a:lnTo>
                  <a:lnTo>
                    <a:pt x="4157" y="499"/>
                  </a:lnTo>
                  <a:lnTo>
                    <a:pt x="3523" y="1013"/>
                  </a:lnTo>
                  <a:cubicBezTo>
                    <a:pt x="3395" y="934"/>
                    <a:pt x="3258" y="869"/>
                    <a:pt x="3113" y="822"/>
                  </a:cubicBezTo>
                  <a:lnTo>
                    <a:pt x="3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4367900" y="3114100"/>
              <a:ext cx="688925" cy="246625"/>
            </a:xfrm>
            <a:custGeom>
              <a:avLst/>
              <a:gdLst/>
              <a:ahLst/>
              <a:cxnLst/>
              <a:rect l="l" t="t" r="r" b="b"/>
              <a:pathLst>
                <a:path w="27557" h="9865" extrusionOk="0">
                  <a:moveTo>
                    <a:pt x="440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8" y="9865"/>
                    <a:pt x="440" y="9865"/>
                  </a:cubicBezTo>
                  <a:lnTo>
                    <a:pt x="27556" y="9865"/>
                  </a:lnTo>
                  <a:lnTo>
                    <a:pt x="27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4460225" y="3114100"/>
              <a:ext cx="688950" cy="246625"/>
            </a:xfrm>
            <a:custGeom>
              <a:avLst/>
              <a:gdLst/>
              <a:ahLst/>
              <a:cxnLst/>
              <a:rect l="l" t="t" r="r" b="b"/>
              <a:pathLst>
                <a:path w="27558" h="9865" extrusionOk="0">
                  <a:moveTo>
                    <a:pt x="441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9" y="9865"/>
                    <a:pt x="441" y="9865"/>
                  </a:cubicBezTo>
                  <a:lnTo>
                    <a:pt x="27558" y="9865"/>
                  </a:lnTo>
                  <a:lnTo>
                    <a:pt x="27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4609150" y="3112300"/>
              <a:ext cx="317150" cy="3600"/>
            </a:xfrm>
            <a:custGeom>
              <a:avLst/>
              <a:gdLst/>
              <a:ahLst/>
              <a:cxnLst/>
              <a:rect l="l" t="t" r="r" b="b"/>
              <a:pathLst>
                <a:path w="12686" h="144" extrusionOk="0">
                  <a:moveTo>
                    <a:pt x="72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12613" y="144"/>
                  </a:lnTo>
                  <a:cubicBezTo>
                    <a:pt x="12653" y="144"/>
                    <a:pt x="12685" y="112"/>
                    <a:pt x="12685" y="73"/>
                  </a:cubicBezTo>
                  <a:cubicBezTo>
                    <a:pt x="12685" y="32"/>
                    <a:pt x="12653" y="0"/>
                    <a:pt x="12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4521475" y="3152675"/>
              <a:ext cx="627700" cy="167100"/>
            </a:xfrm>
            <a:custGeom>
              <a:avLst/>
              <a:gdLst/>
              <a:ahLst/>
              <a:cxnLst/>
              <a:rect l="l" t="t" r="r" b="b"/>
              <a:pathLst>
                <a:path w="25108" h="6684" extrusionOk="0">
                  <a:moveTo>
                    <a:pt x="3154" y="0"/>
                  </a:moveTo>
                  <a:cubicBezTo>
                    <a:pt x="1413" y="0"/>
                    <a:pt x="0" y="1413"/>
                    <a:pt x="0" y="3154"/>
                  </a:cubicBezTo>
                  <a:lnTo>
                    <a:pt x="0" y="3528"/>
                  </a:lnTo>
                  <a:cubicBezTo>
                    <a:pt x="0" y="5271"/>
                    <a:pt x="1413" y="6683"/>
                    <a:pt x="3154" y="6683"/>
                  </a:cubicBezTo>
                  <a:lnTo>
                    <a:pt x="25108" y="6683"/>
                  </a:lnTo>
                  <a:lnTo>
                    <a:pt x="25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4582200" y="317767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3"/>
                    <a:pt x="72" y="143"/>
                  </a:cubicBezTo>
                  <a:lnTo>
                    <a:pt x="22574" y="143"/>
                  </a:lnTo>
                  <a:cubicBezTo>
                    <a:pt x="22615" y="143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4582200" y="321547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0"/>
                  </a:moveTo>
                  <a:cubicBezTo>
                    <a:pt x="33" y="0"/>
                    <a:pt x="1" y="34"/>
                    <a:pt x="1" y="73"/>
                  </a:cubicBezTo>
                  <a:cubicBezTo>
                    <a:pt x="1" y="112"/>
                    <a:pt x="33" y="145"/>
                    <a:pt x="72" y="145"/>
                  </a:cubicBezTo>
                  <a:lnTo>
                    <a:pt x="22574" y="145"/>
                  </a:lnTo>
                  <a:cubicBezTo>
                    <a:pt x="22615" y="145"/>
                    <a:pt x="22647" y="112"/>
                    <a:pt x="22647" y="73"/>
                  </a:cubicBezTo>
                  <a:cubicBezTo>
                    <a:pt x="22647" y="34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4582200" y="325332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22574" y="144"/>
                  </a:lnTo>
                  <a:cubicBezTo>
                    <a:pt x="22615" y="144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4582200" y="329112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1"/>
                  </a:moveTo>
                  <a:cubicBezTo>
                    <a:pt x="33" y="1"/>
                    <a:pt x="1" y="34"/>
                    <a:pt x="1" y="73"/>
                  </a:cubicBezTo>
                  <a:cubicBezTo>
                    <a:pt x="1" y="112"/>
                    <a:pt x="33" y="146"/>
                    <a:pt x="72" y="146"/>
                  </a:cubicBezTo>
                  <a:lnTo>
                    <a:pt x="22574" y="146"/>
                  </a:lnTo>
                  <a:cubicBezTo>
                    <a:pt x="22615" y="146"/>
                    <a:pt x="22647" y="112"/>
                    <a:pt x="22647" y="73"/>
                  </a:cubicBezTo>
                  <a:cubicBezTo>
                    <a:pt x="22647" y="34"/>
                    <a:pt x="22615" y="1"/>
                    <a:pt x="22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4992725" y="3177150"/>
              <a:ext cx="102850" cy="108100"/>
            </a:xfrm>
            <a:custGeom>
              <a:avLst/>
              <a:gdLst/>
              <a:ahLst/>
              <a:cxnLst/>
              <a:rect l="l" t="t" r="r" b="b"/>
              <a:pathLst>
                <a:path w="4114" h="4324" extrusionOk="0">
                  <a:moveTo>
                    <a:pt x="1" y="1"/>
                  </a:moveTo>
                  <a:lnTo>
                    <a:pt x="1" y="4324"/>
                  </a:lnTo>
                  <a:lnTo>
                    <a:pt x="2056" y="3376"/>
                  </a:lnTo>
                  <a:lnTo>
                    <a:pt x="4113" y="4324"/>
                  </a:lnTo>
                  <a:lnTo>
                    <a:pt x="41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4196150" y="206235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3" y="206"/>
                  </a:moveTo>
                  <a:cubicBezTo>
                    <a:pt x="1091" y="206"/>
                    <a:pt x="1118" y="207"/>
                    <a:pt x="1146" y="210"/>
                  </a:cubicBezTo>
                  <a:cubicBezTo>
                    <a:pt x="1525" y="247"/>
                    <a:pt x="1832" y="554"/>
                    <a:pt x="1872" y="934"/>
                  </a:cubicBezTo>
                  <a:cubicBezTo>
                    <a:pt x="1920" y="1420"/>
                    <a:pt x="1537" y="1830"/>
                    <a:pt x="1062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600" y="1789"/>
                    <a:pt x="293" y="1482"/>
                    <a:pt x="255" y="1101"/>
                  </a:cubicBezTo>
                  <a:cubicBezTo>
                    <a:pt x="206" y="615"/>
                    <a:pt x="588" y="206"/>
                    <a:pt x="1063" y="206"/>
                  </a:cubicBezTo>
                  <a:close/>
                  <a:moveTo>
                    <a:pt x="1061" y="1"/>
                  </a:moveTo>
                  <a:cubicBezTo>
                    <a:pt x="1034" y="1"/>
                    <a:pt x="1007" y="2"/>
                    <a:pt x="979" y="4"/>
                  </a:cubicBezTo>
                  <a:cubicBezTo>
                    <a:pt x="487" y="43"/>
                    <a:pt x="88" y="441"/>
                    <a:pt x="49" y="935"/>
                  </a:cubicBezTo>
                  <a:cubicBezTo>
                    <a:pt x="1" y="1534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7" y="1593"/>
                    <a:pt x="2077" y="1101"/>
                  </a:cubicBezTo>
                  <a:cubicBezTo>
                    <a:pt x="2124" y="502"/>
                    <a:pt x="1651" y="1"/>
                    <a:pt x="1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5115600" y="272150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1" y="205"/>
                  </a:moveTo>
                  <a:cubicBezTo>
                    <a:pt x="1089" y="205"/>
                    <a:pt x="1117" y="207"/>
                    <a:pt x="1146" y="210"/>
                  </a:cubicBezTo>
                  <a:cubicBezTo>
                    <a:pt x="1525" y="247"/>
                    <a:pt x="1832" y="554"/>
                    <a:pt x="1871" y="934"/>
                  </a:cubicBezTo>
                  <a:cubicBezTo>
                    <a:pt x="1919" y="1419"/>
                    <a:pt x="1537" y="1830"/>
                    <a:pt x="1061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599" y="1787"/>
                    <a:pt x="292" y="1480"/>
                    <a:pt x="255" y="1100"/>
                  </a:cubicBezTo>
                  <a:cubicBezTo>
                    <a:pt x="205" y="616"/>
                    <a:pt x="587" y="205"/>
                    <a:pt x="1061" y="205"/>
                  </a:cubicBezTo>
                  <a:close/>
                  <a:moveTo>
                    <a:pt x="1063" y="0"/>
                  </a:moveTo>
                  <a:cubicBezTo>
                    <a:pt x="1035" y="0"/>
                    <a:pt x="1007" y="2"/>
                    <a:pt x="979" y="4"/>
                  </a:cubicBezTo>
                  <a:cubicBezTo>
                    <a:pt x="486" y="43"/>
                    <a:pt x="88" y="441"/>
                    <a:pt x="49" y="934"/>
                  </a:cubicBezTo>
                  <a:cubicBezTo>
                    <a:pt x="0" y="1532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6" y="1593"/>
                    <a:pt x="2077" y="1100"/>
                  </a:cubicBezTo>
                  <a:cubicBezTo>
                    <a:pt x="2124" y="503"/>
                    <a:pt x="1652" y="0"/>
                    <a:pt x="1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51EAE9-7255-FAA8-0362-F934D546A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457" y="1233605"/>
            <a:ext cx="3915841" cy="26110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144F27-EA41-F50A-00D2-9807061CC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440" y="747989"/>
            <a:ext cx="1442328" cy="823000"/>
          </a:xfrm>
          <a:prstGeom prst="rect">
            <a:avLst/>
          </a:prstGeom>
        </p:spPr>
      </p:pic>
      <p:sp>
        <p:nvSpPr>
          <p:cNvPr id="2" name="Google Shape;205;p26">
            <a:extLst>
              <a:ext uri="{FF2B5EF4-FFF2-40B4-BE49-F238E27FC236}">
                <a16:creationId xmlns:a16="http://schemas.microsoft.com/office/drawing/2014/main" id="{A8D8C18F-F2E0-6BF1-5EFF-8BE3DD7843F1}"/>
              </a:ext>
            </a:extLst>
          </p:cNvPr>
          <p:cNvSpPr txBox="1">
            <a:spLocks/>
          </p:cNvSpPr>
          <p:nvPr/>
        </p:nvSpPr>
        <p:spPr>
          <a:xfrm>
            <a:off x="5486652" y="4379524"/>
            <a:ext cx="3291659" cy="276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3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Prepared By :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Mr. Chen </a:t>
            </a:r>
            <a:r>
              <a:rPr lang="en-US" sz="1300" b="1" dirty="0" err="1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Sovanminea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Control Flow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4" y="1307304"/>
            <a:ext cx="7935982" cy="126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 is Loop?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 JavaScript,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loop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is a control flow statement that allows code to be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executed repeatedly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based on a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condition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 consists of three parts: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initialization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condition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and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increment/decrement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ADFB8-253C-2AE8-249F-1907119DD722}"/>
              </a:ext>
            </a:extLst>
          </p:cNvPr>
          <p:cNvSpPr txBox="1"/>
          <p:nvPr/>
        </p:nvSpPr>
        <p:spPr>
          <a:xfrm>
            <a:off x="950119" y="2503574"/>
            <a:ext cx="7107307" cy="1864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loop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While loop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Do…while loop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forEach</a:t>
            </a:r>
            <a:r>
              <a:rPr lang="en-US" sz="130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loop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For…in loop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For…of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B041B-C2F6-51B9-1582-F651FDAAA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771" y="3236807"/>
            <a:ext cx="1546805" cy="154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8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Control Flow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4" y="1307304"/>
            <a:ext cx="7528789" cy="252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1. For loop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loop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is used to execute a block of code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repeteatedly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until a specified condition evaluates to false.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 can be used for iteration if the number of iteration is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fixed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and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known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Syntax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for (initialization; condition; iteration) { 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      // Statement(s) to be executed if condition is true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}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805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Control Flow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4" y="1307304"/>
            <a:ext cx="7528789" cy="2229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2. While loop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While loop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in JavaScript creates a loop that executes a block of code repeatedly, as long as the specified condition is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true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Syntax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while (expression) {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      // Statement(s) to be executed if condition is true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}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6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Control Flow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4" y="1307304"/>
            <a:ext cx="7528789" cy="252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3. Do…while loop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Do…while loop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is similar to the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while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loop except that the condition check happens at the end of the loop. This means that the loop will always be executed at least once, even if the condition is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false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Syntax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do{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      // Statement(s) to be executed;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} Statement(s) to be executed;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410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Control Flow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4" y="1307304"/>
            <a:ext cx="7528789" cy="3175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4. </a:t>
            </a:r>
            <a:r>
              <a:rPr lang="en-US" sz="1300" b="1" u="sng" dirty="0" err="1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forEach</a:t>
            </a:r>
            <a:r>
              <a:rPr lang="en-US" sz="1300" b="1" u="sng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loop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 dirty="0" err="1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forEach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loop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is a built-in function that executes a provided function once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each array element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It does not return a new array and does not modify the original array. It’s commonly used for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iteration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and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performing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actions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on each array element. </a:t>
            </a:r>
          </a:p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Syntax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array.forEach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(function (element, index,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arr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       console.log(index);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       console.log(element);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       console.log(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arr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});</a:t>
            </a:r>
            <a:endParaRPr lang="en-US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540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Control Flow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4" y="1307304"/>
            <a:ext cx="7528789" cy="1929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5. For-in loop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For-in loop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in JavaScript is used to loop through an object's properties. </a:t>
            </a:r>
          </a:p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Syntax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for (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variableName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 in object) {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      // Statement(s) to be executed;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} 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7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Control Flow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4" y="1307304"/>
            <a:ext cx="7528789" cy="1929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6. For-of loop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For-of loop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in JavaScript is used to traverse elements of the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iterable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object. </a:t>
            </a:r>
          </a:p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Syntax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for (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variableName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 of object) {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      // Statement(s) to be executed;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} 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004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Control Flow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4" y="1307304"/>
            <a:ext cx="7528789" cy="309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Did you know?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we also can terminates the loop by using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break statement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When you use the break statement with the loop, the control flow jumps out of the loop and continues to execute the other code. </a:t>
            </a:r>
          </a:p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Syntax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break;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 also can skip the current iteration of a loop and continue with the next iteration by using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continue statement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Syntax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continue;</a:t>
            </a:r>
          </a:p>
        </p:txBody>
      </p:sp>
    </p:spTree>
    <p:extLst>
      <p:ext uri="{BB962C8B-B14F-4D97-AF65-F5344CB8AC3E}">
        <p14:creationId xmlns:p14="http://schemas.microsoft.com/office/powerpoint/2010/main" val="1806948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28"/>
          <p:cNvGrpSpPr/>
          <p:nvPr/>
        </p:nvGrpSpPr>
        <p:grpSpPr>
          <a:xfrm flipH="1">
            <a:off x="4304535" y="1428440"/>
            <a:ext cx="3715854" cy="2286606"/>
            <a:chOff x="5467825" y="2094550"/>
            <a:chExt cx="2061500" cy="1268575"/>
          </a:xfrm>
        </p:grpSpPr>
        <p:sp>
          <p:nvSpPr>
            <p:cNvPr id="394" name="Google Shape;394;p28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28"/>
          <p:cNvSpPr txBox="1">
            <a:spLocks noGrp="1"/>
          </p:cNvSpPr>
          <p:nvPr>
            <p:ph type="title"/>
          </p:nvPr>
        </p:nvSpPr>
        <p:spPr>
          <a:xfrm>
            <a:off x="853714" y="2154680"/>
            <a:ext cx="3294799" cy="6683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 &amp; A?</a:t>
            </a:r>
          </a:p>
        </p:txBody>
      </p:sp>
      <p:sp>
        <p:nvSpPr>
          <p:cNvPr id="658" name="Google Shape;658;p28"/>
          <p:cNvSpPr/>
          <p:nvPr/>
        </p:nvSpPr>
        <p:spPr>
          <a:xfrm>
            <a:off x="3693369" y="19117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8"/>
          <p:cNvSpPr/>
          <p:nvPr/>
        </p:nvSpPr>
        <p:spPr>
          <a:xfrm>
            <a:off x="947688" y="3637822"/>
            <a:ext cx="175949" cy="17223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8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2643E-C495-EC08-76CB-2CEA6BA6E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313" y="1024000"/>
            <a:ext cx="4394973" cy="292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90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37"/>
          <p:cNvSpPr txBox="1">
            <a:spLocks noGrp="1"/>
          </p:cNvSpPr>
          <p:nvPr>
            <p:ph type="ctrTitle"/>
          </p:nvPr>
        </p:nvSpPr>
        <p:spPr>
          <a:xfrm>
            <a:off x="2533200" y="2072850"/>
            <a:ext cx="4077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Thanks!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10" name="Google Shape;1210;p37"/>
          <p:cNvSpPr txBox="1"/>
          <p:nvPr/>
        </p:nvSpPr>
        <p:spPr>
          <a:xfrm>
            <a:off x="2533200" y="4027350"/>
            <a:ext cx="4077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Please keep this slide for attribution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1" name="Google Shape;1211;p3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3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37"/>
          <p:cNvSpPr/>
          <p:nvPr/>
        </p:nvSpPr>
        <p:spPr>
          <a:xfrm>
            <a:off x="1164944" y="7308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37"/>
          <p:cNvSpPr/>
          <p:nvPr/>
        </p:nvSpPr>
        <p:spPr>
          <a:xfrm>
            <a:off x="7986751" y="3945063"/>
            <a:ext cx="255530" cy="250132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5" name="Google Shape;1215;p37"/>
          <p:cNvGrpSpPr/>
          <p:nvPr/>
        </p:nvGrpSpPr>
        <p:grpSpPr>
          <a:xfrm>
            <a:off x="1524101" y="2703022"/>
            <a:ext cx="502499" cy="309947"/>
            <a:chOff x="14030713" y="3443022"/>
            <a:chExt cx="502499" cy="30994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16" name="Google Shape;1216;p37"/>
            <p:cNvSpPr/>
            <p:nvPr/>
          </p:nvSpPr>
          <p:spPr>
            <a:xfrm>
              <a:off x="14030713" y="3443022"/>
              <a:ext cx="502499" cy="309804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14262444" y="3593409"/>
              <a:ext cx="260529" cy="15956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37"/>
          <p:cNvGrpSpPr/>
          <p:nvPr/>
        </p:nvGrpSpPr>
        <p:grpSpPr>
          <a:xfrm>
            <a:off x="7214319" y="1354429"/>
            <a:ext cx="405580" cy="250130"/>
            <a:chOff x="3720050" y="2661900"/>
            <a:chExt cx="176700" cy="108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19" name="Google Shape;1219;p37"/>
            <p:cNvSpPr/>
            <p:nvPr/>
          </p:nvSpPr>
          <p:spPr>
            <a:xfrm>
              <a:off x="3720050" y="2661900"/>
              <a:ext cx="176700" cy="108975"/>
            </a:xfrm>
            <a:custGeom>
              <a:avLst/>
              <a:gdLst/>
              <a:ahLst/>
              <a:cxnLst/>
              <a:rect l="l" t="t" r="r" b="b"/>
              <a:pathLst>
                <a:path w="7068" h="4359" extrusionOk="0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3723675" y="2714775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35450C5-AC0A-F05F-71AB-4426040A6742}"/>
              </a:ext>
            </a:extLst>
          </p:cNvPr>
          <p:cNvSpPr/>
          <p:nvPr/>
        </p:nvSpPr>
        <p:spPr>
          <a:xfrm>
            <a:off x="2605696" y="3368842"/>
            <a:ext cx="4186990" cy="9263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D82515-CC38-AEF2-B09D-F757C436A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5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6842988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Control 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4" y="1307304"/>
            <a:ext cx="7107307" cy="1564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Conditional Statements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and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Loops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in JavaScript (Using </a:t>
            </a:r>
            <a:r>
              <a:rPr lang="en-US" sz="1300" i="1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if…else</a:t>
            </a:r>
            <a:r>
              <a:rPr lang="en-US" sz="1300" i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structures and loops (like </a:t>
            </a:r>
            <a:r>
              <a:rPr lang="en-US" sz="1300" i="1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and </a:t>
            </a:r>
            <a:r>
              <a:rPr lang="en-US" sz="1300" i="1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while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 to control program flow based on conditions and execute code repeatedly).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There are several methods that can be used to perform Conditional Statements in JavaScript such as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ADFB8-253C-2AE8-249F-1907119DD722}"/>
              </a:ext>
            </a:extLst>
          </p:cNvPr>
          <p:cNvSpPr txBox="1"/>
          <p:nvPr/>
        </p:nvSpPr>
        <p:spPr>
          <a:xfrm>
            <a:off x="950119" y="2803615"/>
            <a:ext cx="7107307" cy="1564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If statement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If…else statement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If…else…if statement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Switch statement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Ternary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B041B-C2F6-51B9-1582-F651FDAAA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771" y="3236807"/>
            <a:ext cx="1546805" cy="154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0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Control Flow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4" y="1307304"/>
            <a:ext cx="7107307" cy="1929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1. If statement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Executes a block of code if a specified condition is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true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Syntax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if ( condition ) {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      // Statement(s) to be executed if expression is true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}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4" name="Google Shape;1215;p37">
            <a:extLst>
              <a:ext uri="{FF2B5EF4-FFF2-40B4-BE49-F238E27FC236}">
                <a16:creationId xmlns:a16="http://schemas.microsoft.com/office/drawing/2014/main" id="{9EF54441-2F7F-3D56-7F96-413DB8138FCD}"/>
              </a:ext>
            </a:extLst>
          </p:cNvPr>
          <p:cNvGrpSpPr/>
          <p:nvPr/>
        </p:nvGrpSpPr>
        <p:grpSpPr>
          <a:xfrm>
            <a:off x="1545532" y="3855236"/>
            <a:ext cx="502499" cy="309947"/>
            <a:chOff x="14030713" y="3443022"/>
            <a:chExt cx="502499" cy="30994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Google Shape;1216;p37">
              <a:extLst>
                <a:ext uri="{FF2B5EF4-FFF2-40B4-BE49-F238E27FC236}">
                  <a16:creationId xmlns:a16="http://schemas.microsoft.com/office/drawing/2014/main" id="{7FC44D6D-6EFF-9947-2A03-6DA0B45783F8}"/>
                </a:ext>
              </a:extLst>
            </p:cNvPr>
            <p:cNvSpPr/>
            <p:nvPr/>
          </p:nvSpPr>
          <p:spPr>
            <a:xfrm>
              <a:off x="14030713" y="3443022"/>
              <a:ext cx="502499" cy="309804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17;p37">
              <a:extLst>
                <a:ext uri="{FF2B5EF4-FFF2-40B4-BE49-F238E27FC236}">
                  <a16:creationId xmlns:a16="http://schemas.microsoft.com/office/drawing/2014/main" id="{7C88D741-268D-EA64-EAD7-0534741A2CDD}"/>
                </a:ext>
              </a:extLst>
            </p:cNvPr>
            <p:cNvSpPr/>
            <p:nvPr/>
          </p:nvSpPr>
          <p:spPr>
            <a:xfrm>
              <a:off x="14262444" y="3593409"/>
              <a:ext cx="260529" cy="15956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1218;p37">
            <a:extLst>
              <a:ext uri="{FF2B5EF4-FFF2-40B4-BE49-F238E27FC236}">
                <a16:creationId xmlns:a16="http://schemas.microsoft.com/office/drawing/2014/main" id="{ADC5BF7E-F997-CE7A-507E-87E66160B76E}"/>
              </a:ext>
            </a:extLst>
          </p:cNvPr>
          <p:cNvGrpSpPr/>
          <p:nvPr/>
        </p:nvGrpSpPr>
        <p:grpSpPr>
          <a:xfrm>
            <a:off x="7214319" y="1354429"/>
            <a:ext cx="405580" cy="250130"/>
            <a:chOff x="3720050" y="2661900"/>
            <a:chExt cx="176700" cy="108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" name="Google Shape;1219;p37">
              <a:extLst>
                <a:ext uri="{FF2B5EF4-FFF2-40B4-BE49-F238E27FC236}">
                  <a16:creationId xmlns:a16="http://schemas.microsoft.com/office/drawing/2014/main" id="{890DF211-B03C-23A4-F7F1-64BD180AD825}"/>
                </a:ext>
              </a:extLst>
            </p:cNvPr>
            <p:cNvSpPr/>
            <p:nvPr/>
          </p:nvSpPr>
          <p:spPr>
            <a:xfrm>
              <a:off x="3720050" y="2661900"/>
              <a:ext cx="176700" cy="108975"/>
            </a:xfrm>
            <a:custGeom>
              <a:avLst/>
              <a:gdLst/>
              <a:ahLst/>
              <a:cxnLst/>
              <a:rect l="l" t="t" r="r" b="b"/>
              <a:pathLst>
                <a:path w="7068" h="4359" extrusionOk="0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20;p37">
              <a:extLst>
                <a:ext uri="{FF2B5EF4-FFF2-40B4-BE49-F238E27FC236}">
                  <a16:creationId xmlns:a16="http://schemas.microsoft.com/office/drawing/2014/main" id="{C030FC01-844B-BE6E-F0B0-C3DEE21A8490}"/>
                </a:ext>
              </a:extLst>
            </p:cNvPr>
            <p:cNvSpPr/>
            <p:nvPr/>
          </p:nvSpPr>
          <p:spPr>
            <a:xfrm>
              <a:off x="3723675" y="2714775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2032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Control Flow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4" y="1307304"/>
            <a:ext cx="7107307" cy="3175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2. If…else statement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if-else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statement will perform some action for a specific condition.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Here we are using the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else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statement in which the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else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statement is written after the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if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statement and it has no condition in their code block.</a:t>
            </a:r>
          </a:p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Syntax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if ( condition ) {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      // Statement(s) to be executed if expression is true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} else {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      // Statement(s) to be executed if expression is false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}</a:t>
            </a:r>
            <a:endParaRPr lang="en-US" sz="13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3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Control Flow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4" y="1307304"/>
            <a:ext cx="7107307" cy="1812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3. If…else if… statement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else if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statement in JavaScript allows handling multiple possible conditions and outputs, evaluating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more than two options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based on whether the conditions are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true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or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false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Syntax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Google Shape;396;p17">
            <a:extLst>
              <a:ext uri="{FF2B5EF4-FFF2-40B4-BE49-F238E27FC236}">
                <a16:creationId xmlns:a16="http://schemas.microsoft.com/office/drawing/2014/main" id="{53FC6B4B-A08C-60E9-96CE-43BD14376A43}"/>
              </a:ext>
            </a:extLst>
          </p:cNvPr>
          <p:cNvSpPr/>
          <p:nvPr/>
        </p:nvSpPr>
        <p:spPr>
          <a:xfrm>
            <a:off x="2236799" y="2862743"/>
            <a:ext cx="2757486" cy="1624357"/>
          </a:xfrm>
          <a:custGeom>
            <a:avLst/>
            <a:gdLst/>
            <a:ahLst/>
            <a:cxnLst/>
            <a:rect l="l" t="t" r="r" b="b"/>
            <a:pathLst>
              <a:path w="88378" h="33816" extrusionOk="0">
                <a:moveTo>
                  <a:pt x="0" y="0"/>
                </a:moveTo>
                <a:cubicBezTo>
                  <a:pt x="1269" y="4229"/>
                  <a:pt x="2102" y="8991"/>
                  <a:pt x="5115" y="12219"/>
                </a:cubicBezTo>
                <a:cubicBezTo>
                  <a:pt x="8691" y="16050"/>
                  <a:pt x="15507" y="13748"/>
                  <a:pt x="20745" y="13924"/>
                </a:cubicBezTo>
                <a:cubicBezTo>
                  <a:pt x="35424" y="14418"/>
                  <a:pt x="50552" y="11460"/>
                  <a:pt x="64791" y="15061"/>
                </a:cubicBezTo>
                <a:cubicBezTo>
                  <a:pt x="74529" y="17524"/>
                  <a:pt x="84419" y="24584"/>
                  <a:pt x="88378" y="33816"/>
                </a:cubicBezTo>
              </a:path>
            </a:pathLst>
          </a:custGeom>
          <a:noFill/>
          <a:ln w="19050" cap="flat" cmpd="sng">
            <a:solidFill>
              <a:srgbClr val="0170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270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Control Flow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4" y="1428751"/>
            <a:ext cx="7107307" cy="296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i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if (1st condition) {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      // Code for 1st condition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} else if (2nd condition) {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      // Code for 2nd condition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} else if (3rd condition) {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      // Code for 3rd condition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} else {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      // Code that will execute if all above conditions are false.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} 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41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Control Flow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4" y="1307304"/>
            <a:ext cx="7244650" cy="1812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4. Switch statement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 the number of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conditions increases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you can use multiple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else-if statements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 JavaScript. but when we dealing with many conditions, the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switch statement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may be a more preferred option.</a:t>
            </a:r>
          </a:p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Syntax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Google Shape;396;p17">
            <a:extLst>
              <a:ext uri="{FF2B5EF4-FFF2-40B4-BE49-F238E27FC236}">
                <a16:creationId xmlns:a16="http://schemas.microsoft.com/office/drawing/2014/main" id="{53FC6B4B-A08C-60E9-96CE-43BD14376A43}"/>
              </a:ext>
            </a:extLst>
          </p:cNvPr>
          <p:cNvSpPr/>
          <p:nvPr/>
        </p:nvSpPr>
        <p:spPr>
          <a:xfrm>
            <a:off x="2236799" y="2862743"/>
            <a:ext cx="2757486" cy="1624357"/>
          </a:xfrm>
          <a:custGeom>
            <a:avLst/>
            <a:gdLst/>
            <a:ahLst/>
            <a:cxnLst/>
            <a:rect l="l" t="t" r="r" b="b"/>
            <a:pathLst>
              <a:path w="88378" h="33816" extrusionOk="0">
                <a:moveTo>
                  <a:pt x="0" y="0"/>
                </a:moveTo>
                <a:cubicBezTo>
                  <a:pt x="1269" y="4229"/>
                  <a:pt x="2102" y="8991"/>
                  <a:pt x="5115" y="12219"/>
                </a:cubicBezTo>
                <a:cubicBezTo>
                  <a:pt x="8691" y="16050"/>
                  <a:pt x="15507" y="13748"/>
                  <a:pt x="20745" y="13924"/>
                </a:cubicBezTo>
                <a:cubicBezTo>
                  <a:pt x="35424" y="14418"/>
                  <a:pt x="50552" y="11460"/>
                  <a:pt x="64791" y="15061"/>
                </a:cubicBezTo>
                <a:cubicBezTo>
                  <a:pt x="74529" y="17524"/>
                  <a:pt x="84419" y="24584"/>
                  <a:pt x="88378" y="33816"/>
                </a:cubicBezTo>
              </a:path>
            </a:pathLst>
          </a:custGeom>
          <a:noFill/>
          <a:ln w="19050" cap="flat" cmpd="sng">
            <a:solidFill>
              <a:srgbClr val="0170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554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Control Flow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4" y="1428751"/>
            <a:ext cx="7107307" cy="3291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i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switch (expression) {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      case value1:</a:t>
            </a:r>
            <a:b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</a:b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             statement1;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             break;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      case value2:</a:t>
            </a:r>
            <a:b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</a:b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             statement2;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             break;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      default:</a:t>
            </a:r>
            <a:b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</a:b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             statement;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 }	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95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Control Flow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7A185-108B-96E9-5090-685DAD854298}"/>
              </a:ext>
            </a:extLst>
          </p:cNvPr>
          <p:cNvSpPr txBox="1"/>
          <p:nvPr/>
        </p:nvSpPr>
        <p:spPr>
          <a:xfrm>
            <a:off x="686524" y="1307304"/>
            <a:ext cx="7244650" cy="2845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5. Ternary Operator ( ?: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conditional operator, also referred to as the ternary operator (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?: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), is a shortcut for expressing conditional statements in JavaScript.</a:t>
            </a:r>
          </a:p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Syntax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condition ? value if true : value if false</a:t>
            </a:r>
          </a:p>
          <a:p>
            <a:pPr>
              <a:lnSpc>
                <a:spcPct val="150000"/>
              </a:lnSpc>
            </a:pPr>
            <a:r>
              <a:rPr lang="en-US" sz="1300" b="1" i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</a:t>
            </a:r>
          </a:p>
          <a:p>
            <a:pPr>
              <a:lnSpc>
                <a:spcPct val="150000"/>
              </a:lnSpc>
            </a:pPr>
            <a:r>
              <a:rPr lang="en-US" sz="1300" b="1" i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let age = 21;</a:t>
            </a:r>
            <a:b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</a:b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const result = (age &gt;= 18) ? "You can vote." : "You cannot able to vote.";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cs typeface="Poppins" panose="00000500000000000000" pitchFamily="2" charset="0"/>
              </a:rPr>
              <a:t>	console.log(result); // Output: You are eligible to vote.</a:t>
            </a:r>
          </a:p>
        </p:txBody>
      </p:sp>
    </p:spTree>
    <p:extLst>
      <p:ext uri="{BB962C8B-B14F-4D97-AF65-F5344CB8AC3E}">
        <p14:creationId xmlns:p14="http://schemas.microsoft.com/office/powerpoint/2010/main" val="3872116989"/>
      </p:ext>
    </p:extLst>
  </p:cSld>
  <p:clrMapOvr>
    <a:masterClrMapping/>
  </p:clrMapOvr>
</p:sld>
</file>

<file path=ppt/theme/theme1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2558</TotalTime>
  <Words>1072</Words>
  <Application>Microsoft Office PowerPoint</Application>
  <PresentationFormat>On-screen Show (16:9)</PresentationFormat>
  <Paragraphs>130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Wingdings</vt:lpstr>
      <vt:lpstr>Poppins Black</vt:lpstr>
      <vt:lpstr>Bebas Neue</vt:lpstr>
      <vt:lpstr>Trebuchet MS</vt:lpstr>
      <vt:lpstr>Arial</vt:lpstr>
      <vt:lpstr>Poppins</vt:lpstr>
      <vt:lpstr>Tips to Prepare for an Exam by Slidesgo</vt:lpstr>
      <vt:lpstr>Javascript Control Flow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MineaThana</dc:creator>
  <cp:lastModifiedBy>SOVANMINEA-CHEN</cp:lastModifiedBy>
  <cp:revision>26</cp:revision>
  <dcterms:modified xsi:type="dcterms:W3CDTF">2024-09-05T03:55:25Z</dcterms:modified>
</cp:coreProperties>
</file>