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5"/>
    <p:sldMasterId id="214748369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Fredoka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E54276-569E-4022-968E-6E4DF11790D7}">
  <a:tblStyle styleId="{F3E54276-569E-4022-968E-6E4DF11790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3.xml"/><Relationship Id="rId41" Type="http://schemas.openxmlformats.org/officeDocument/2006/relationships/font" Target="fonts/FredokaOne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aleway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aleway-italic.fntdata"/><Relationship Id="rId16" Type="http://schemas.openxmlformats.org/officeDocument/2006/relationships/slide" Target="slides/slide9.xml"/><Relationship Id="rId38" Type="http://schemas.openxmlformats.org/officeDocument/2006/relationships/font" Target="fonts/Raleway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5a8ebf64d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5a8ebf64d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15b690e278_0_4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115b690e278_0_4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14a12bd0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14a12bd0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15f5da8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15f5da8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15f5da8d5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15f5da8d5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15f5da8d5a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15f5da8d5a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15f5da8d5a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15f5da8d5a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15f5da8d5a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15f5da8d5a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15f5da8d5a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15f5da8d5a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15f5da8d5a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15f5da8d5a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5d34a82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5d34a82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15a8ebf64d_0_2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15a8ebf64d_0_2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15f5da8d5a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15f5da8d5a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15f5da8d5a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15f5da8d5a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15f5da8d5a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15f5da8d5a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115fa8d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115fa8d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15fa8dd2b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15fa8dd2b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15fa8dd2b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15fa8dd2b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15d34a82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15d34a82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15d34a82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15d34a82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115d34a82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115d34a82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1495a006c5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11495a006c5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15a8ebf64d_0_4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15a8ebf64d_0_4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15a8ebf64d_0_3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15a8ebf64d_0_3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15b690e278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15b690e278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15b690e278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15b690e278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15b690e278_0_2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15b690e278_0_2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15b690e278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15b690e278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15b690e278_0_3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15b690e278_0_3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57" name="Google Shape;57;p14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62" name="Google Shape;62;p1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5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71" name="Google Shape;71;p1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6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6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6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7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0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94" name="Google Shape;94;p20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20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101" name="Google Shape;101;p2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1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16" name="Google Shape;116;p2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3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chemeClr val="accent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6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127" name="Google Shape;127;p2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7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133" name="Google Shape;133;p2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27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27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27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27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27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8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45" name="Google Shape;145;p28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8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8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8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28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chemeClr val="accent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9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9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9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9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9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" name="Google Shape;168;p29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9" name="Google Shape;169;p29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" name="Google Shape;170;p29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9"/>
          <p:cNvSpPr txBox="1"/>
          <p:nvPr>
            <p:ph hasCustomPrompt="1"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29"/>
          <p:cNvSpPr txBox="1"/>
          <p:nvPr>
            <p:ph hasCustomPrompt="1"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/>
          <p:nvPr>
            <p:ph hasCustomPrompt="1"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29"/>
          <p:cNvSpPr txBox="1"/>
          <p:nvPr>
            <p:ph hasCustomPrompt="1"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hasCustomPrompt="1"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29"/>
          <p:cNvSpPr txBox="1"/>
          <p:nvPr>
            <p:ph hasCustomPrompt="1"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31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31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5" name="Google Shape;185;p31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31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32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2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32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32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32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32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32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3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01" name="Google Shape;201;p3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34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34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0" name="Google Shape;210;p34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34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34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35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7" name="Google Shape;217;p35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8" name="Google Shape;218;p35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9" name="Google Shape;219;p35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35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35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35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35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chemeClr val="accent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226" name="Google Shape;226;p3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chemeClr val="accent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7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232" name="Google Shape;232;p3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7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" name="Google Shape;237;p37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37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37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37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p37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2" name="Google Shape;242;p37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p37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chemeClr val="accent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8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46" name="Google Shape;246;p38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38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2" name="Google Shape;252;p38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3" name="Google Shape;253;p38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9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56" name="Google Shape;256;p39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9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39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9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39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3" name="Google Shape;263;p39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39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5" name="Google Shape;265;p39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6" name="Google Shape;266;p39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40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2" name="Google Shape;272;p40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73" name="Google Shape;273;p40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8" name="Google Shape;508;p41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09" name="Google Shape;509;p4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chemeClr val="accent3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42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517" name="Google Shape;517;p42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42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1" name="Google Shape;521;p42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3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5" name="Google Shape;525;p43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6" name="Google Shape;526;p43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3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4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44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3" name="Google Shape;533;p45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4" name="Google Shape;534;p45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5" name="Google Shape;535;p45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6" name="Google Shape;536;p45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7" name="Google Shape;537;p45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8" name="Google Shape;538;p45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45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45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1" name="Google Shape;541;p45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2" name="Google Shape;542;p45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3" name="Google Shape;543;p45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4" name="Google Shape;544;p4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chemeClr val="accent3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4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47" name="Google Shape;547;p4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6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 txBox="1"/>
          <p:nvPr>
            <p:ph hasCustomPrompt="1"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4" name="Google Shape;55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47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6" name="Google Shape;556;p47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7" name="Google Shape;557;p47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8" name="Google Shape;558;p47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9" name="Google Shape;559;p47"/>
          <p:cNvSpPr txBox="1"/>
          <p:nvPr>
            <p:ph hasCustomPrompt="1"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0" name="Google Shape;560;p47"/>
          <p:cNvSpPr txBox="1"/>
          <p:nvPr>
            <p:ph hasCustomPrompt="1"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8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4" name="Google Shape;564;p48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9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9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8" name="Google Shape;568;p49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accent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ctrTitle"/>
          </p:nvPr>
        </p:nvSpPr>
        <p:spPr>
          <a:xfrm>
            <a:off x="457200" y="458775"/>
            <a:ext cx="4668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and Import of food</a:t>
            </a:r>
            <a:endParaRPr/>
          </a:p>
        </p:txBody>
      </p:sp>
      <p:sp>
        <p:nvSpPr>
          <p:cNvPr id="575" name="Google Shape;575;p51"/>
          <p:cNvSpPr txBox="1"/>
          <p:nvPr>
            <p:ph idx="1" type="subTitle"/>
          </p:nvPr>
        </p:nvSpPr>
        <p:spPr>
          <a:xfrm>
            <a:off x="457200" y="22021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CHEA Bunlong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22 /02 /2022</a:t>
            </a:r>
            <a:endParaRPr/>
          </a:p>
        </p:txBody>
      </p:sp>
      <p:sp>
        <p:nvSpPr>
          <p:cNvPr id="576" name="Google Shape;576;p51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51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78" name="Google Shape;578;p51"/>
            <p:cNvSpPr/>
            <p:nvPr/>
          </p:nvSpPr>
          <p:spPr>
            <a:xfrm>
              <a:off x="2808825" y="1520075"/>
              <a:ext cx="3212100" cy="2152025"/>
            </a:xfrm>
            <a:custGeom>
              <a:rect b="b" l="l" r="r" t="t"/>
              <a:pathLst>
                <a:path extrusionOk="0" h="86081" w="128484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2808825" y="1520075"/>
              <a:ext cx="3212100" cy="215075"/>
            </a:xfrm>
            <a:custGeom>
              <a:rect b="b" l="l" r="r" t="t"/>
              <a:pathLst>
                <a:path extrusionOk="0" h="8603" w="128484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2886350" y="1603625"/>
              <a:ext cx="62625" cy="51950"/>
            </a:xfrm>
            <a:custGeom>
              <a:rect b="b" l="l" r="r" t="t"/>
              <a:pathLst>
                <a:path extrusionOk="0" h="2078" w="2505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29706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30542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158425" y="1466875"/>
              <a:ext cx="351875" cy="369325"/>
            </a:xfrm>
            <a:custGeom>
              <a:rect b="b" l="l" r="r" t="t"/>
              <a:pathLst>
                <a:path extrusionOk="0" h="14773" w="14075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911375" y="4541400"/>
              <a:ext cx="5837525" cy="5325"/>
            </a:xfrm>
            <a:custGeom>
              <a:rect b="b" l="l" r="r" t="t"/>
              <a:pathLst>
                <a:path extrusionOk="0" h="213" w="233501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2101375" y="1686475"/>
              <a:ext cx="3435500" cy="2856450"/>
            </a:xfrm>
            <a:custGeom>
              <a:rect b="b" l="l" r="r" t="t"/>
              <a:pathLst>
                <a:path extrusionOk="0" h="114258" w="13742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3734975" y="3912725"/>
              <a:ext cx="161625" cy="121325"/>
            </a:xfrm>
            <a:custGeom>
              <a:rect b="b" l="l" r="r" t="t"/>
              <a:pathLst>
                <a:path extrusionOk="0" h="4853" w="6465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2174325" y="1823275"/>
              <a:ext cx="3282750" cy="1947600"/>
            </a:xfrm>
            <a:custGeom>
              <a:rect b="b" l="l" r="r" t="t"/>
              <a:pathLst>
                <a:path extrusionOk="0" h="77904" w="13131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2172057" y="1966892"/>
              <a:ext cx="3282868" cy="1804775"/>
            </a:xfrm>
            <a:custGeom>
              <a:rect b="b" l="l" r="r" t="t"/>
              <a:pathLst>
                <a:path extrusionOk="0" h="72191" w="131341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2382525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2223700" y="1872650"/>
              <a:ext cx="60825" cy="52275"/>
            </a:xfrm>
            <a:custGeom>
              <a:rect b="b" l="l" r="r" t="t"/>
              <a:pathLst>
                <a:path extrusionOk="0" h="2091" w="2433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2299700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3431175" y="2621900"/>
              <a:ext cx="255350" cy="32700"/>
            </a:xfrm>
            <a:custGeom>
              <a:rect b="b" l="l" r="r" t="t"/>
              <a:pathLst>
                <a:path extrusionOk="0" h="1308" w="10214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3431175" y="2726025"/>
              <a:ext cx="1205975" cy="543325"/>
            </a:xfrm>
            <a:custGeom>
              <a:rect b="b" l="l" r="r" t="t"/>
              <a:pathLst>
                <a:path extrusionOk="0" h="21733" w="48239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3474500" y="2879500"/>
              <a:ext cx="1104900" cy="343500"/>
            </a:xfrm>
            <a:custGeom>
              <a:rect b="b" l="l" r="r" t="t"/>
              <a:pathLst>
                <a:path extrusionOk="0" h="13740" w="44196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4034525" y="2889400"/>
              <a:ext cx="94250" cy="80550"/>
            </a:xfrm>
            <a:custGeom>
              <a:rect b="b" l="l" r="r" t="t"/>
              <a:pathLst>
                <a:path extrusionOk="0" h="3222" w="377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3473725" y="2767050"/>
              <a:ext cx="1109475" cy="458225"/>
            </a:xfrm>
            <a:custGeom>
              <a:rect b="b" l="l" r="r" t="t"/>
              <a:pathLst>
                <a:path extrusionOk="0" h="18329" w="44379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3438775" y="3386350"/>
              <a:ext cx="110975" cy="95075"/>
            </a:xfrm>
            <a:custGeom>
              <a:rect b="b" l="l" r="r" t="t"/>
              <a:pathLst>
                <a:path extrusionOk="0" h="3803" w="4439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3588475" y="34061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3588475" y="3440300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3588475" y="3479825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3453975" y="3567975"/>
              <a:ext cx="95775" cy="95775"/>
            </a:xfrm>
            <a:custGeom>
              <a:rect b="b" l="l" r="r" t="t"/>
              <a:pathLst>
                <a:path extrusionOk="0" h="3831" w="3831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3588475" y="3587725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3588475" y="36219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3588475" y="3661450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2174325" y="1964600"/>
              <a:ext cx="3282750" cy="538800"/>
            </a:xfrm>
            <a:custGeom>
              <a:rect b="b" l="l" r="r" t="t"/>
              <a:pathLst>
                <a:path extrusionOk="0" h="21552" w="13131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3628750" y="2150775"/>
              <a:ext cx="763725" cy="55500"/>
            </a:xfrm>
            <a:custGeom>
              <a:rect b="b" l="l" r="r" t="t"/>
              <a:pathLst>
                <a:path extrusionOk="0" h="2220" w="30549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3256400" y="2305025"/>
              <a:ext cx="1464350" cy="4600"/>
            </a:xfrm>
            <a:custGeom>
              <a:rect b="b" l="l" r="r" t="t"/>
              <a:pathLst>
                <a:path extrusionOk="0" h="184" w="58574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3607475" y="2364300"/>
              <a:ext cx="807025" cy="3825"/>
            </a:xfrm>
            <a:custGeom>
              <a:rect b="b" l="l" r="r" t="t"/>
              <a:pathLst>
                <a:path extrusionOk="0" h="153" w="32281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2319450" y="2228275"/>
              <a:ext cx="643650" cy="550600"/>
            </a:xfrm>
            <a:custGeom>
              <a:rect b="b" l="l" r="r" t="t"/>
              <a:pathLst>
                <a:path extrusionOk="0" h="22024" w="25746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2386325" y="3100650"/>
              <a:ext cx="631500" cy="5325"/>
            </a:xfrm>
            <a:custGeom>
              <a:rect b="b" l="l" r="r" t="t"/>
              <a:pathLst>
                <a:path extrusionOk="0" h="213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2386325" y="31705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2386325" y="32404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2382525" y="3311900"/>
              <a:ext cx="366300" cy="5325"/>
            </a:xfrm>
            <a:custGeom>
              <a:rect b="b" l="l" r="r" t="t"/>
              <a:pathLst>
                <a:path extrusionOk="0" h="213" w="14652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2385575" y="2960825"/>
              <a:ext cx="435425" cy="31925"/>
            </a:xfrm>
            <a:custGeom>
              <a:rect b="b" l="l" r="r" t="t"/>
              <a:pathLst>
                <a:path extrusionOk="0" h="1277" w="17417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2515500" y="2383300"/>
              <a:ext cx="348825" cy="395550"/>
            </a:xfrm>
            <a:custGeom>
              <a:rect b="b" l="l" r="r" t="t"/>
              <a:pathLst>
                <a:path extrusionOk="0" h="15822" w="13953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2386325" y="3423600"/>
              <a:ext cx="243950" cy="29650"/>
            </a:xfrm>
            <a:custGeom>
              <a:rect b="b" l="l" r="r" t="t"/>
              <a:pathLst>
                <a:path extrusionOk="0" h="1186" w="9758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5598400" y="1941800"/>
              <a:ext cx="679375" cy="767525"/>
            </a:xfrm>
            <a:custGeom>
              <a:rect b="b" l="l" r="r" t="t"/>
              <a:pathLst>
                <a:path extrusionOk="0" h="30701" w="27175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5863600" y="2125700"/>
              <a:ext cx="205200" cy="290300"/>
            </a:xfrm>
            <a:custGeom>
              <a:rect b="b" l="l" r="r" t="t"/>
              <a:pathLst>
                <a:path extrusionOk="0" h="11612" w="8208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5795200" y="2234375"/>
              <a:ext cx="55500" cy="165675"/>
            </a:xfrm>
            <a:custGeom>
              <a:rect b="b" l="l" r="r" t="t"/>
              <a:pathLst>
                <a:path extrusionOk="0" h="6627" w="222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4748825" y="2849875"/>
              <a:ext cx="1576800" cy="746225"/>
            </a:xfrm>
            <a:custGeom>
              <a:rect b="b" l="l" r="r" t="t"/>
              <a:pathLst>
                <a:path extrusionOk="0" h="29849" w="63072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5713150" y="2897025"/>
              <a:ext cx="595550" cy="449075"/>
            </a:xfrm>
            <a:custGeom>
              <a:rect b="b" l="l" r="r" t="t"/>
              <a:pathLst>
                <a:path extrusionOk="0" h="17963" w="23822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5877275" y="3219175"/>
              <a:ext cx="65375" cy="149725"/>
            </a:xfrm>
            <a:custGeom>
              <a:rect b="b" l="l" r="r" t="t"/>
              <a:pathLst>
                <a:path extrusionOk="0" h="5989" w="2615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5881075" y="3029200"/>
              <a:ext cx="202925" cy="351100"/>
            </a:xfrm>
            <a:custGeom>
              <a:rect b="b" l="l" r="r" t="t"/>
              <a:pathLst>
                <a:path extrusionOk="0" h="14044" w="8117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5891900" y="3127950"/>
              <a:ext cx="16550" cy="14400"/>
            </a:xfrm>
            <a:custGeom>
              <a:rect b="b" l="l" r="r" t="t"/>
              <a:pathLst>
                <a:path extrusionOk="0" h="576" w="662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5887150" y="3118675"/>
              <a:ext cx="28900" cy="8575"/>
            </a:xfrm>
            <a:custGeom>
              <a:rect b="b" l="l" r="r" t="t"/>
              <a:pathLst>
                <a:path extrusionOk="0" h="343" w="1156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5972250" y="3129525"/>
              <a:ext cx="16000" cy="13700"/>
            </a:xfrm>
            <a:custGeom>
              <a:rect b="b" l="l" r="r" t="t"/>
              <a:pathLst>
                <a:path extrusionOk="0" h="548" w="64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5969975" y="3119625"/>
              <a:ext cx="28900" cy="8500"/>
            </a:xfrm>
            <a:custGeom>
              <a:rect b="b" l="l" r="r" t="t"/>
              <a:pathLst>
                <a:path extrusionOk="0" h="340" w="1156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5922875" y="3125725"/>
              <a:ext cx="22050" cy="67450"/>
            </a:xfrm>
            <a:custGeom>
              <a:rect b="b" l="l" r="r" t="t"/>
              <a:pathLst>
                <a:path extrusionOk="0" h="2698" w="882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5930475" y="3199175"/>
              <a:ext cx="38775" cy="22400"/>
            </a:xfrm>
            <a:custGeom>
              <a:rect b="b" l="l" r="r" t="t"/>
              <a:pathLst>
                <a:path extrusionOk="0" h="896" w="1551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938825" y="3264025"/>
              <a:ext cx="72225" cy="37425"/>
            </a:xfrm>
            <a:custGeom>
              <a:rect b="b" l="l" r="r" t="t"/>
              <a:pathLst>
                <a:path extrusionOk="0" h="1497" w="2889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5866625" y="2955750"/>
              <a:ext cx="368575" cy="416950"/>
            </a:xfrm>
            <a:custGeom>
              <a:rect b="b" l="l" r="r" t="t"/>
              <a:pathLst>
                <a:path extrusionOk="0" h="16678" w="14743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4927400" y="3020100"/>
              <a:ext cx="758400" cy="41800"/>
            </a:xfrm>
            <a:custGeom>
              <a:rect b="b" l="l" r="r" t="t"/>
              <a:pathLst>
                <a:path extrusionOk="0" h="1672" w="30336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4927400" y="3127225"/>
              <a:ext cx="758400" cy="41825"/>
            </a:xfrm>
            <a:custGeom>
              <a:rect b="b" l="l" r="r" t="t"/>
              <a:pathLst>
                <a:path extrusionOk="0" h="1673" w="30336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4927400" y="3232100"/>
              <a:ext cx="375425" cy="41825"/>
            </a:xfrm>
            <a:custGeom>
              <a:rect b="b" l="l" r="r" t="t"/>
              <a:pathLst>
                <a:path extrusionOk="0" h="1673" w="15017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011025" y="4375725"/>
              <a:ext cx="335900" cy="164175"/>
            </a:xfrm>
            <a:custGeom>
              <a:rect b="b" l="l" r="r" t="t"/>
              <a:pathLst>
                <a:path extrusionOk="0" h="6567" w="13436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026225" y="4487875"/>
              <a:ext cx="69925" cy="49750"/>
            </a:xfrm>
            <a:custGeom>
              <a:rect b="b" l="l" r="r" t="t"/>
              <a:pathLst>
                <a:path extrusionOk="0" h="1990" w="2797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035325" y="4470725"/>
              <a:ext cx="288800" cy="69175"/>
            </a:xfrm>
            <a:custGeom>
              <a:rect b="b" l="l" r="r" t="t"/>
              <a:pathLst>
                <a:path extrusionOk="0" h="2767" w="11552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035325" y="4482875"/>
              <a:ext cx="280425" cy="53225"/>
            </a:xfrm>
            <a:custGeom>
              <a:rect b="b" l="l" r="r" t="t"/>
              <a:pathLst>
                <a:path extrusionOk="0" h="2129" w="11217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258750" y="4468450"/>
              <a:ext cx="12925" cy="29650"/>
            </a:xfrm>
            <a:custGeom>
              <a:rect b="b" l="l" r="r" t="t"/>
              <a:pathLst>
                <a:path extrusionOk="0" h="1186" w="517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206300" y="4466150"/>
              <a:ext cx="6875" cy="16000"/>
            </a:xfrm>
            <a:custGeom>
              <a:rect b="b" l="l" r="r" t="t"/>
              <a:pathLst>
                <a:path extrusionOk="0" h="640" w="275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190350" y="4466025"/>
              <a:ext cx="9900" cy="11550"/>
            </a:xfrm>
            <a:custGeom>
              <a:rect b="b" l="l" r="r" t="t"/>
              <a:pathLst>
                <a:path extrusionOk="0" h="462" w="396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179725" y="4459575"/>
              <a:ext cx="17500" cy="3875"/>
            </a:xfrm>
            <a:custGeom>
              <a:rect b="b" l="l" r="r" t="t"/>
              <a:pathLst>
                <a:path extrusionOk="0" h="155" w="70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174400" y="4450200"/>
              <a:ext cx="19775" cy="3600"/>
            </a:xfrm>
            <a:custGeom>
              <a:rect b="b" l="l" r="r" t="t"/>
              <a:pathLst>
                <a:path extrusionOk="0" h="144" w="791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08600" y="4446575"/>
              <a:ext cx="30400" cy="21900"/>
            </a:xfrm>
            <a:custGeom>
              <a:rect b="b" l="l" r="r" t="t"/>
              <a:pathLst>
                <a:path extrusionOk="0" h="876" w="1216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194150" y="4446975"/>
              <a:ext cx="18275" cy="19200"/>
            </a:xfrm>
            <a:custGeom>
              <a:rect b="b" l="l" r="r" t="t"/>
              <a:pathLst>
                <a:path extrusionOk="0" h="768" w="731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026975" y="4485625"/>
              <a:ext cx="69175" cy="39900"/>
            </a:xfrm>
            <a:custGeom>
              <a:rect b="b" l="l" r="r" t="t"/>
              <a:pathLst>
                <a:path extrusionOk="0" h="1596" w="2767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031525" y="4416000"/>
              <a:ext cx="12200" cy="69175"/>
            </a:xfrm>
            <a:custGeom>
              <a:rect b="b" l="l" r="r" t="t"/>
              <a:pathLst>
                <a:path extrusionOk="0" h="2767" w="488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14350" y="4497200"/>
              <a:ext cx="49425" cy="9250"/>
            </a:xfrm>
            <a:custGeom>
              <a:rect b="b" l="l" r="r" t="t"/>
              <a:pathLst>
                <a:path extrusionOk="0" h="370" w="1977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1675" y="4512325"/>
              <a:ext cx="6875" cy="9325"/>
            </a:xfrm>
            <a:custGeom>
              <a:rect b="b" l="l" r="r" t="t"/>
              <a:pathLst>
                <a:path extrusionOk="0" h="373" w="275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065725" y="4499300"/>
              <a:ext cx="8375" cy="5650"/>
            </a:xfrm>
            <a:custGeom>
              <a:rect b="b" l="l" r="r" t="t"/>
              <a:pathLst>
                <a:path extrusionOk="0" h="226" w="335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046725" y="4494075"/>
              <a:ext cx="10675" cy="3275"/>
            </a:xfrm>
            <a:custGeom>
              <a:rect b="b" l="l" r="r" t="t"/>
              <a:pathLst>
                <a:path extrusionOk="0" h="131" w="427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033825" y="4493950"/>
              <a:ext cx="5325" cy="2625"/>
            </a:xfrm>
            <a:custGeom>
              <a:rect b="b" l="l" r="r" t="t"/>
              <a:pathLst>
                <a:path extrusionOk="0" h="105" w="213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5467700" y="3769200"/>
              <a:ext cx="737125" cy="709150"/>
            </a:xfrm>
            <a:custGeom>
              <a:rect b="b" l="l" r="r" t="t"/>
              <a:pathLst>
                <a:path extrusionOk="0" h="28366" w="29485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967700" y="4412200"/>
              <a:ext cx="247750" cy="75250"/>
            </a:xfrm>
            <a:custGeom>
              <a:rect b="b" l="l" r="r" t="t"/>
              <a:pathLst>
                <a:path extrusionOk="0" h="3010" w="991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5802325" y="3982800"/>
              <a:ext cx="17975" cy="7000"/>
            </a:xfrm>
            <a:custGeom>
              <a:rect b="b" l="l" r="r" t="t"/>
              <a:pathLst>
                <a:path extrusionOk="0" h="280" w="719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5856750" y="3967925"/>
              <a:ext cx="38025" cy="6675"/>
            </a:xfrm>
            <a:custGeom>
              <a:rect b="b" l="l" r="r" t="t"/>
              <a:pathLst>
                <a:path extrusionOk="0" h="267" w="1521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5922875" y="3991175"/>
              <a:ext cx="14450" cy="35800"/>
            </a:xfrm>
            <a:custGeom>
              <a:rect b="b" l="l" r="r" t="t"/>
              <a:pathLst>
                <a:path extrusionOk="0" h="1432" w="578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5944900" y="4063425"/>
              <a:ext cx="12200" cy="36500"/>
            </a:xfrm>
            <a:custGeom>
              <a:rect b="b" l="l" r="r" t="t"/>
              <a:pathLst>
                <a:path extrusionOk="0" h="1460" w="488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5963900" y="4137125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5982150" y="4210075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5999625" y="4283800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016325" y="4358250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033050" y="4432725"/>
              <a:ext cx="6875" cy="18275"/>
            </a:xfrm>
            <a:custGeom>
              <a:rect b="b" l="l" r="r" t="t"/>
              <a:pathLst>
                <a:path extrusionOk="0" h="731" w="275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4980600" y="3576325"/>
              <a:ext cx="654300" cy="693800"/>
            </a:xfrm>
            <a:custGeom>
              <a:rect b="b" l="l" r="r" t="t"/>
              <a:pathLst>
                <a:path extrusionOk="0" h="27752" w="26172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5146250" y="3179675"/>
              <a:ext cx="220400" cy="396675"/>
            </a:xfrm>
            <a:custGeom>
              <a:rect b="b" l="l" r="r" t="t"/>
              <a:pathLst>
                <a:path extrusionOk="0" h="15867" w="8816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5327875" y="3327850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5325600" y="3320250"/>
              <a:ext cx="32700" cy="9975"/>
            </a:xfrm>
            <a:custGeom>
              <a:rect b="b" l="l" r="r" t="t"/>
              <a:pathLst>
                <a:path extrusionOk="0" h="399" w="1308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5237450" y="3326325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5235175" y="3319300"/>
              <a:ext cx="31925" cy="9425"/>
            </a:xfrm>
            <a:custGeom>
              <a:rect b="b" l="l" r="r" t="t"/>
              <a:pathLst>
                <a:path extrusionOk="0" h="377" w="1277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5294450" y="3325575"/>
              <a:ext cx="22800" cy="73525"/>
            </a:xfrm>
            <a:custGeom>
              <a:rect b="b" l="l" r="r" t="t"/>
              <a:pathLst>
                <a:path extrusionOk="0" h="2941" w="912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5263275" y="3406125"/>
              <a:ext cx="44875" cy="23250"/>
            </a:xfrm>
            <a:custGeom>
              <a:rect b="b" l="l" r="r" t="t"/>
              <a:pathLst>
                <a:path extrusionOk="0" h="930" w="1795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5217700" y="3474500"/>
              <a:ext cx="79800" cy="41975"/>
            </a:xfrm>
            <a:custGeom>
              <a:rect b="b" l="l" r="r" t="t"/>
              <a:pathLst>
                <a:path extrusionOk="0" h="1679" w="3192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5046725" y="3136250"/>
              <a:ext cx="335875" cy="349675"/>
            </a:xfrm>
            <a:custGeom>
              <a:rect b="b" l="l" r="r" t="t"/>
              <a:pathLst>
                <a:path extrusionOk="0" h="13987" w="13435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4928925" y="3266050"/>
              <a:ext cx="133775" cy="115025"/>
            </a:xfrm>
            <a:custGeom>
              <a:rect b="b" l="l" r="r" t="t"/>
              <a:pathLst>
                <a:path extrusionOk="0" h="4601" w="5351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4959325" y="3243300"/>
              <a:ext cx="90450" cy="48100"/>
            </a:xfrm>
            <a:custGeom>
              <a:rect b="b" l="l" r="r" t="t"/>
              <a:pathLst>
                <a:path extrusionOk="0" h="1924" w="3618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5043675" y="3287575"/>
              <a:ext cx="9150" cy="55500"/>
            </a:xfrm>
            <a:custGeom>
              <a:rect b="b" l="l" r="r" t="t"/>
              <a:pathLst>
                <a:path extrusionOk="0" h="2220" w="366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5112825" y="3326225"/>
              <a:ext cx="41050" cy="60050"/>
            </a:xfrm>
            <a:custGeom>
              <a:rect b="b" l="l" r="r" t="t"/>
              <a:pathLst>
                <a:path extrusionOk="0" h="2402" w="1642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5117375" y="3338600"/>
              <a:ext cx="26625" cy="35350"/>
            </a:xfrm>
            <a:custGeom>
              <a:rect b="b" l="l" r="r" t="t"/>
              <a:pathLst>
                <a:path extrusionOk="0" h="1414" w="1065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5100675" y="3373450"/>
              <a:ext cx="36500" cy="34350"/>
            </a:xfrm>
            <a:custGeom>
              <a:rect b="b" l="l" r="r" t="t"/>
              <a:pathLst>
                <a:path extrusionOk="0" h="1374" w="146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4922100" y="3577850"/>
              <a:ext cx="221150" cy="345025"/>
            </a:xfrm>
            <a:custGeom>
              <a:rect b="b" l="l" r="r" t="t"/>
              <a:pathLst>
                <a:path extrusionOk="0" h="13801" w="8846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5408425" y="3752625"/>
              <a:ext cx="52450" cy="307025"/>
            </a:xfrm>
            <a:custGeom>
              <a:rect b="b" l="l" r="r" t="t"/>
              <a:pathLst>
                <a:path extrusionOk="0" h="12281" w="2098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5143225" y="3541375"/>
              <a:ext cx="155025" cy="36500"/>
            </a:xfrm>
            <a:custGeom>
              <a:rect b="b" l="l" r="r" t="t"/>
              <a:pathLst>
                <a:path extrusionOk="0" h="1460" w="6201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5260250" y="3575575"/>
              <a:ext cx="69925" cy="683150"/>
            </a:xfrm>
            <a:custGeom>
              <a:rect b="b" l="l" r="r" t="t"/>
              <a:pathLst>
                <a:path extrusionOk="0" h="27326" w="2797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5142450" y="3541375"/>
              <a:ext cx="117050" cy="63100"/>
            </a:xfrm>
            <a:custGeom>
              <a:rect b="b" l="l" r="r" t="t"/>
              <a:pathLst>
                <a:path extrusionOk="0" h="2524" w="4682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5254175" y="3542125"/>
              <a:ext cx="46375" cy="53725"/>
            </a:xfrm>
            <a:custGeom>
              <a:rect b="b" l="l" r="r" t="t"/>
              <a:pathLst>
                <a:path extrusionOk="0" h="2149" w="1855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4987450" y="3641675"/>
              <a:ext cx="34200" cy="31950"/>
            </a:xfrm>
            <a:custGeom>
              <a:rect b="b" l="l" r="r" t="t"/>
              <a:pathLst>
                <a:path extrusionOk="0" h="1278" w="1368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5007200" y="3631800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4995050" y="3662950"/>
              <a:ext cx="19000" cy="4150"/>
            </a:xfrm>
            <a:custGeom>
              <a:rect b="b" l="l" r="r" t="t"/>
              <a:pathLst>
                <a:path extrusionOk="0" h="166" w="76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5363600" y="3870400"/>
              <a:ext cx="34975" cy="31200"/>
            </a:xfrm>
            <a:custGeom>
              <a:rect b="b" l="l" r="r" t="t"/>
              <a:pathLst>
                <a:path extrusionOk="0" h="1248" w="1399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5384100" y="3860525"/>
              <a:ext cx="3825" cy="27375"/>
            </a:xfrm>
            <a:custGeom>
              <a:rect b="b" l="l" r="r" t="t"/>
              <a:pathLst>
                <a:path extrusionOk="0" h="1095" w="153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5371950" y="3891375"/>
              <a:ext cx="19025" cy="4125"/>
            </a:xfrm>
            <a:custGeom>
              <a:rect b="b" l="l" r="r" t="t"/>
              <a:pathLst>
                <a:path extrusionOk="0" h="165" w="761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5038350" y="4193350"/>
              <a:ext cx="34225" cy="31200"/>
            </a:xfrm>
            <a:custGeom>
              <a:rect b="b" l="l" r="r" t="t"/>
              <a:pathLst>
                <a:path extrusionOk="0" h="1248" w="1369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5058100" y="4183475"/>
              <a:ext cx="3825" cy="27400"/>
            </a:xfrm>
            <a:custGeom>
              <a:rect b="b" l="l" r="r" t="t"/>
              <a:pathLst>
                <a:path extrusionOk="0" h="1096" w="153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5045950" y="4214650"/>
              <a:ext cx="19025" cy="3800"/>
            </a:xfrm>
            <a:custGeom>
              <a:rect b="b" l="l" r="r" t="t"/>
              <a:pathLst>
                <a:path extrusionOk="0" h="152" w="761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5195650" y="37837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5208575" y="3802275"/>
              <a:ext cx="26625" cy="5300"/>
            </a:xfrm>
            <a:custGeom>
              <a:rect b="b" l="l" r="r" t="t"/>
              <a:pathLst>
                <a:path extrusionOk="0" h="212" w="1065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5199450" y="3792900"/>
              <a:ext cx="5350" cy="18250"/>
            </a:xfrm>
            <a:custGeom>
              <a:rect b="b" l="l" r="r" t="t"/>
              <a:pathLst>
                <a:path extrusionOk="0" h="730" w="214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5452500" y="3740925"/>
              <a:ext cx="44850" cy="10300"/>
            </a:xfrm>
            <a:custGeom>
              <a:rect b="b" l="l" r="r" t="t"/>
              <a:pathLst>
                <a:path extrusionOk="0" h="412" w="1794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5465425" y="3723000"/>
              <a:ext cx="15975" cy="22050"/>
            </a:xfrm>
            <a:custGeom>
              <a:rect b="b" l="l" r="r" t="t"/>
              <a:pathLst>
                <a:path extrusionOk="0" h="882" w="639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5471500" y="3746550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5159175" y="36454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5172100" y="366447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5162975" y="3654600"/>
              <a:ext cx="5350" cy="19025"/>
            </a:xfrm>
            <a:custGeom>
              <a:rect b="b" l="l" r="r" t="t"/>
              <a:pathLst>
                <a:path extrusionOk="0" h="761" w="214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5504925" y="3898525"/>
              <a:ext cx="28150" cy="36500"/>
            </a:xfrm>
            <a:custGeom>
              <a:rect b="b" l="l" r="r" t="t"/>
              <a:pathLst>
                <a:path extrusionOk="0" h="1460" w="1126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5517075" y="3917775"/>
              <a:ext cx="27400" cy="5250"/>
            </a:xfrm>
            <a:custGeom>
              <a:rect b="b" l="l" r="r" t="t"/>
              <a:pathLst>
                <a:path extrusionOk="0" h="210" w="1096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5508725" y="3908400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5343825" y="3643150"/>
              <a:ext cx="28150" cy="36550"/>
            </a:xfrm>
            <a:custGeom>
              <a:rect b="b" l="l" r="r" t="t"/>
              <a:pathLst>
                <a:path extrusionOk="0" h="1462" w="1126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5356750" y="3662200"/>
              <a:ext cx="26625" cy="5500"/>
            </a:xfrm>
            <a:custGeom>
              <a:rect b="b" l="l" r="r" t="t"/>
              <a:pathLst>
                <a:path extrusionOk="0" h="220" w="1065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5347625" y="3653075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5207050" y="3943925"/>
              <a:ext cx="46375" cy="4175"/>
            </a:xfrm>
            <a:custGeom>
              <a:rect b="b" l="l" r="r" t="t"/>
              <a:pathLst>
                <a:path extrusionOk="0" h="167" w="1855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5214650" y="3927400"/>
              <a:ext cx="21300" cy="18250"/>
            </a:xfrm>
            <a:custGeom>
              <a:rect b="b" l="l" r="r" t="t"/>
              <a:pathLst>
                <a:path extrusionOk="0" h="730" w="852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5229850" y="3945625"/>
              <a:ext cx="11425" cy="16000"/>
            </a:xfrm>
            <a:custGeom>
              <a:rect b="b" l="l" r="r" t="t"/>
              <a:pathLst>
                <a:path extrusionOk="0" h="640" w="457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307350" y="3787700"/>
              <a:ext cx="12200" cy="11450"/>
            </a:xfrm>
            <a:custGeom>
              <a:rect b="b" l="l" r="r" t="t"/>
              <a:pathLst>
                <a:path extrusionOk="0" h="458" w="488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5316675" y="3915350"/>
              <a:ext cx="13500" cy="11375"/>
            </a:xfrm>
            <a:custGeom>
              <a:rect b="b" l="l" r="r" t="t"/>
              <a:pathLst>
                <a:path extrusionOk="0" h="455" w="54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5326350" y="4028575"/>
              <a:ext cx="12175" cy="10750"/>
            </a:xfrm>
            <a:custGeom>
              <a:rect b="b" l="l" r="r" t="t"/>
              <a:pathLst>
                <a:path extrusionOk="0" h="430" w="487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5288350" y="3668375"/>
              <a:ext cx="12200" cy="11325"/>
            </a:xfrm>
            <a:custGeom>
              <a:rect b="b" l="l" r="r" t="t"/>
              <a:pathLst>
                <a:path extrusionOk="0" h="453" w="488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4883325" y="4245950"/>
              <a:ext cx="1067675" cy="289550"/>
            </a:xfrm>
            <a:custGeom>
              <a:rect b="b" l="l" r="r" t="t"/>
              <a:pathLst>
                <a:path extrusionOk="0" h="11582" w="42707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5020125" y="4249500"/>
              <a:ext cx="8375" cy="17700"/>
            </a:xfrm>
            <a:custGeom>
              <a:rect b="b" l="l" r="r" t="t"/>
              <a:pathLst>
                <a:path extrusionOk="0" h="708" w="335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5005675" y="4304300"/>
              <a:ext cx="6875" cy="38025"/>
            </a:xfrm>
            <a:custGeom>
              <a:rect b="b" l="l" r="r" t="t"/>
              <a:pathLst>
                <a:path extrusionOk="0" h="1521" w="275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5016325" y="4379525"/>
              <a:ext cx="25100" cy="31275"/>
            </a:xfrm>
            <a:custGeom>
              <a:rect b="b" l="l" r="r" t="t"/>
              <a:pathLst>
                <a:path extrusionOk="0" h="1251" w="1004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5073300" y="4428725"/>
              <a:ext cx="38025" cy="10125"/>
            </a:xfrm>
            <a:custGeom>
              <a:rect b="b" l="l" r="r" t="t"/>
              <a:pathLst>
                <a:path extrusionOk="0" h="405" w="1521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5149300" y="4440325"/>
              <a:ext cx="38025" cy="5350"/>
            </a:xfrm>
            <a:custGeom>
              <a:rect b="b" l="l" r="r" t="t"/>
              <a:pathLst>
                <a:path extrusionOk="0" h="214" w="1521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5226050" y="4441275"/>
              <a:ext cx="38025" cy="5150"/>
            </a:xfrm>
            <a:custGeom>
              <a:rect b="b" l="l" r="r" t="t"/>
              <a:pathLst>
                <a:path extrusionOk="0" h="206" w="1521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5303550" y="4441575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5380300" y="4442000"/>
              <a:ext cx="38025" cy="5475"/>
            </a:xfrm>
            <a:custGeom>
              <a:rect b="b" l="l" r="r" t="t"/>
              <a:pathLst>
                <a:path extrusionOk="0" h="219" w="1521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5457050" y="4441550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5533800" y="44408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5610550" y="44403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5687300" y="44392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5764050" y="4439000"/>
              <a:ext cx="38025" cy="5425"/>
            </a:xfrm>
            <a:custGeom>
              <a:rect b="b" l="l" r="r" t="t"/>
              <a:pathLst>
                <a:path extrusionOk="0" h="217" w="1521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5840800" y="44385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5916800" y="4438050"/>
              <a:ext cx="19000" cy="5350"/>
            </a:xfrm>
            <a:custGeom>
              <a:rect b="b" l="l" r="r" t="t"/>
              <a:pathLst>
                <a:path extrusionOk="0" h="214" w="76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4989725" y="4248075"/>
              <a:ext cx="933925" cy="215275"/>
            </a:xfrm>
            <a:custGeom>
              <a:rect b="b" l="l" r="r" t="t"/>
              <a:pathLst>
                <a:path extrusionOk="0" h="8611" w="37357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4919050" y="3755675"/>
              <a:ext cx="543350" cy="448100"/>
            </a:xfrm>
            <a:custGeom>
              <a:rect b="b" l="l" r="r" t="t"/>
              <a:pathLst>
                <a:path extrusionOk="0" h="17924" w="21734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5118150" y="3739700"/>
              <a:ext cx="344250" cy="460525"/>
            </a:xfrm>
            <a:custGeom>
              <a:rect b="b" l="l" r="r" t="t"/>
              <a:pathLst>
                <a:path extrusionOk="0" h="18421" w="1377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4941850" y="3978300"/>
              <a:ext cx="527400" cy="229725"/>
            </a:xfrm>
            <a:custGeom>
              <a:rect b="b" l="l" r="r" t="t"/>
              <a:pathLst>
                <a:path extrusionOk="0" h="9189" w="21096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5049000" y="3765550"/>
              <a:ext cx="34200" cy="31175"/>
            </a:xfrm>
            <a:custGeom>
              <a:rect b="b" l="l" r="r" t="t"/>
              <a:pathLst>
                <a:path extrusionOk="0" h="1247" w="1368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5068750" y="3755675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5056600" y="3786825"/>
              <a:ext cx="19025" cy="3825"/>
            </a:xfrm>
            <a:custGeom>
              <a:rect b="b" l="l" r="r" t="t"/>
              <a:pathLst>
                <a:path extrusionOk="0" h="153" w="761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5457050" y="4099125"/>
              <a:ext cx="117050" cy="98050"/>
            </a:xfrm>
            <a:custGeom>
              <a:rect b="b" l="l" r="r" t="t"/>
              <a:pathLst>
                <a:path extrusionOk="0" h="3922" w="4682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5351425" y="4111250"/>
              <a:ext cx="28900" cy="36550"/>
            </a:xfrm>
            <a:custGeom>
              <a:rect b="b" l="l" r="r" t="t"/>
              <a:pathLst>
                <a:path extrusionOk="0" h="1462" w="1156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5365100" y="4130300"/>
              <a:ext cx="26625" cy="5475"/>
            </a:xfrm>
            <a:custGeom>
              <a:rect b="b" l="l" r="r" t="t"/>
              <a:pathLst>
                <a:path extrusionOk="0" h="219" w="1065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5356000" y="4120400"/>
              <a:ext cx="5325" cy="19025"/>
            </a:xfrm>
            <a:custGeom>
              <a:rect b="b" l="l" r="r" t="t"/>
              <a:pathLst>
                <a:path extrusionOk="0" h="761" w="213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5028475" y="4050450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5041400" y="4069175"/>
              <a:ext cx="27375" cy="5675"/>
            </a:xfrm>
            <a:custGeom>
              <a:rect b="b" l="l" r="r" t="t"/>
              <a:pathLst>
                <a:path extrusionOk="0" h="227" w="1095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5032275" y="4059625"/>
              <a:ext cx="6100" cy="18250"/>
            </a:xfrm>
            <a:custGeom>
              <a:rect b="b" l="l" r="r" t="t"/>
              <a:pathLst>
                <a:path extrusionOk="0" h="730" w="244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5205525" y="4065700"/>
              <a:ext cx="31950" cy="33450"/>
            </a:xfrm>
            <a:custGeom>
              <a:rect b="b" l="l" r="r" t="t"/>
              <a:pathLst>
                <a:path extrusionOk="0" h="1338" w="1278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5225300" y="4056575"/>
              <a:ext cx="3050" cy="27375"/>
            </a:xfrm>
            <a:custGeom>
              <a:rect b="b" l="l" r="r" t="t"/>
              <a:pathLst>
                <a:path extrusionOk="0" h="1095" w="122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5211600" y="4087925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4983650" y="3892450"/>
              <a:ext cx="31175" cy="34225"/>
            </a:xfrm>
            <a:custGeom>
              <a:rect b="b" l="l" r="r" t="t"/>
              <a:pathLst>
                <a:path extrusionOk="0" h="1369" w="1247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5002650" y="3884075"/>
              <a:ext cx="3050" cy="27400"/>
            </a:xfrm>
            <a:custGeom>
              <a:rect b="b" l="l" r="r" t="t"/>
              <a:pathLst>
                <a:path extrusionOk="0" h="1096" w="122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4989725" y="3915250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4987450" y="3711600"/>
              <a:ext cx="15975" cy="23575"/>
            </a:xfrm>
            <a:custGeom>
              <a:rect b="b" l="l" r="r" t="t"/>
              <a:pathLst>
                <a:path extrusionOk="0" h="943" w="639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5078625" y="3640150"/>
              <a:ext cx="14475" cy="27400"/>
            </a:xfrm>
            <a:custGeom>
              <a:rect b="b" l="l" r="r" t="t"/>
              <a:pathLst>
                <a:path extrusionOk="0" h="1096" w="579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5196400" y="3724500"/>
              <a:ext cx="27400" cy="29675"/>
            </a:xfrm>
            <a:custGeom>
              <a:rect b="b" l="l" r="r" t="t"/>
              <a:pathLst>
                <a:path extrusionOk="0" h="1187" w="1096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5189575" y="3862800"/>
              <a:ext cx="21300" cy="18275"/>
            </a:xfrm>
            <a:custGeom>
              <a:rect b="b" l="l" r="r" t="t"/>
              <a:pathLst>
                <a:path extrusionOk="0" h="731" w="852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5264800" y="3864325"/>
              <a:ext cx="6100" cy="22825"/>
            </a:xfrm>
            <a:custGeom>
              <a:rect b="b" l="l" r="r" t="t"/>
              <a:pathLst>
                <a:path extrusionOk="0" h="913" w="244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5176650" y="3978300"/>
              <a:ext cx="22075" cy="19025"/>
            </a:xfrm>
            <a:custGeom>
              <a:rect b="b" l="l" r="r" t="t"/>
              <a:pathLst>
                <a:path extrusionOk="0" h="761" w="883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5271650" y="4004900"/>
              <a:ext cx="3050" cy="18275"/>
            </a:xfrm>
            <a:custGeom>
              <a:rect b="b" l="l" r="r" t="t"/>
              <a:pathLst>
                <a:path extrusionOk="0" h="731" w="122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5364350" y="3979825"/>
              <a:ext cx="33450" cy="13700"/>
            </a:xfrm>
            <a:custGeom>
              <a:rect b="b" l="l" r="r" t="t"/>
              <a:pathLst>
                <a:path extrusionOk="0" h="548" w="1338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5429700" y="3857500"/>
              <a:ext cx="3075" cy="26600"/>
            </a:xfrm>
            <a:custGeom>
              <a:rect b="b" l="l" r="r" t="t"/>
              <a:pathLst>
                <a:path extrusionOk="0" h="1064" w="123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5350675" y="3793650"/>
              <a:ext cx="25850" cy="14475"/>
            </a:xfrm>
            <a:custGeom>
              <a:rect b="b" l="l" r="r" t="t"/>
              <a:pathLst>
                <a:path extrusionOk="0" h="579" w="1034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5385625" y="3680425"/>
              <a:ext cx="23575" cy="22075"/>
            </a:xfrm>
            <a:custGeom>
              <a:rect b="b" l="l" r="r" t="t"/>
              <a:pathLst>
                <a:path extrusionOk="0" h="883" w="943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5320275" y="3609000"/>
              <a:ext cx="22050" cy="6100"/>
            </a:xfrm>
            <a:custGeom>
              <a:rect b="b" l="l" r="r" t="t"/>
              <a:pathLst>
                <a:path extrusionOk="0" h="244" w="882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5202500" y="3561125"/>
              <a:ext cx="12925" cy="17500"/>
            </a:xfrm>
            <a:custGeom>
              <a:rect b="b" l="l" r="r" t="t"/>
              <a:pathLst>
                <a:path extrusionOk="0" h="700" w="517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5229850" y="3624975"/>
              <a:ext cx="14450" cy="23575"/>
            </a:xfrm>
            <a:custGeom>
              <a:rect b="b" l="l" r="r" t="t"/>
              <a:pathLst>
                <a:path extrusionOk="0" h="943" w="578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5146250" y="3754150"/>
              <a:ext cx="3075" cy="31925"/>
            </a:xfrm>
            <a:custGeom>
              <a:rect b="b" l="l" r="r" t="t"/>
              <a:pathLst>
                <a:path extrusionOk="0" h="1277" w="123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5495050" y="3830900"/>
              <a:ext cx="19775" cy="13700"/>
            </a:xfrm>
            <a:custGeom>
              <a:rect b="b" l="l" r="r" t="t"/>
              <a:pathLst>
                <a:path extrusionOk="0" h="548" w="791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5467700" y="3957800"/>
              <a:ext cx="6850" cy="26625"/>
            </a:xfrm>
            <a:custGeom>
              <a:rect b="b" l="l" r="r" t="t"/>
              <a:pathLst>
                <a:path extrusionOk="0" h="1065" w="274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5493525" y="4010225"/>
              <a:ext cx="26625" cy="15225"/>
            </a:xfrm>
            <a:custGeom>
              <a:rect b="b" l="l" r="r" t="t"/>
              <a:pathLst>
                <a:path extrusionOk="0" h="609" w="1065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5109775" y="4204000"/>
              <a:ext cx="25100" cy="20550"/>
            </a:xfrm>
            <a:custGeom>
              <a:rect b="b" l="l" r="r" t="t"/>
              <a:pathLst>
                <a:path extrusionOk="0" h="822" w="1004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5209325" y="4212350"/>
              <a:ext cx="17500" cy="18275"/>
            </a:xfrm>
            <a:custGeom>
              <a:rect b="b" l="l" r="r" t="t"/>
              <a:pathLst>
                <a:path extrusionOk="0" h="731" w="70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5005675" y="4161450"/>
              <a:ext cx="21300" cy="12175"/>
            </a:xfrm>
            <a:custGeom>
              <a:rect b="b" l="l" r="r" t="t"/>
              <a:pathLst>
                <a:path extrusionOk="0" h="487" w="852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4979850" y="3798975"/>
              <a:ext cx="26625" cy="22075"/>
            </a:xfrm>
            <a:custGeom>
              <a:rect b="b" l="l" r="r" t="t"/>
              <a:pathLst>
                <a:path extrusionOk="0" h="883" w="1065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5060400" y="3868900"/>
              <a:ext cx="28125" cy="25850"/>
            </a:xfrm>
            <a:custGeom>
              <a:rect b="b" l="l" r="r" t="t"/>
              <a:pathLst>
                <a:path extrusionOk="0" h="1034" w="1125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4988950" y="3981350"/>
              <a:ext cx="31200" cy="22075"/>
            </a:xfrm>
            <a:custGeom>
              <a:rect b="b" l="l" r="r" t="t"/>
              <a:pathLst>
                <a:path extrusionOk="0" h="883" w="1248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5112825" y="3995025"/>
              <a:ext cx="6100" cy="42575"/>
            </a:xfrm>
            <a:custGeom>
              <a:rect b="b" l="l" r="r" t="t"/>
              <a:pathLst>
                <a:path extrusionOk="0" h="1703" w="244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5131050" y="4128000"/>
              <a:ext cx="35750" cy="8400"/>
            </a:xfrm>
            <a:custGeom>
              <a:rect b="b" l="l" r="r" t="t"/>
              <a:pathLst>
                <a:path extrusionOk="0" h="336" w="143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5282275" y="4102175"/>
              <a:ext cx="19775" cy="38775"/>
            </a:xfrm>
            <a:custGeom>
              <a:rect b="b" l="l" r="r" t="t"/>
              <a:pathLst>
                <a:path extrusionOk="0" h="1551" w="791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5399300" y="4168275"/>
              <a:ext cx="26625" cy="16000"/>
            </a:xfrm>
            <a:custGeom>
              <a:rect b="b" l="l" r="r" t="t"/>
              <a:pathLst>
                <a:path extrusionOk="0" h="640" w="1065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5349900" y="3774650"/>
              <a:ext cx="58550" cy="80575"/>
            </a:xfrm>
            <a:custGeom>
              <a:rect b="b" l="l" r="r" t="t"/>
              <a:pathLst>
                <a:path extrusionOk="0" h="3223" w="2342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5352200" y="3799250"/>
              <a:ext cx="46375" cy="5450"/>
            </a:xfrm>
            <a:custGeom>
              <a:rect b="b" l="l" r="r" t="t"/>
              <a:pathLst>
                <a:path extrusionOk="0" h="218" w="1855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5287600" y="3954000"/>
              <a:ext cx="667200" cy="290300"/>
            </a:xfrm>
            <a:custGeom>
              <a:rect b="b" l="l" r="r" t="t"/>
              <a:pathLst>
                <a:path extrusionOk="0" h="11612" w="26688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5701875" y="4073975"/>
              <a:ext cx="43200" cy="37925"/>
            </a:xfrm>
            <a:custGeom>
              <a:rect b="b" l="l" r="r" t="t"/>
              <a:pathLst>
                <a:path extrusionOk="0" h="1517" w="1728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1127175" y="4507950"/>
              <a:ext cx="182450" cy="235375"/>
            </a:xfrm>
            <a:custGeom>
              <a:rect b="b" l="l" r="r" t="t"/>
              <a:pathLst>
                <a:path extrusionOk="0" h="9415" w="7298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1128700" y="4556600"/>
              <a:ext cx="44100" cy="63075"/>
            </a:xfrm>
            <a:custGeom>
              <a:rect b="b" l="l" r="r" t="t"/>
              <a:pathLst>
                <a:path extrusionOk="0" h="2523" w="1764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1127175" y="4583950"/>
              <a:ext cx="177100" cy="160375"/>
            </a:xfrm>
            <a:custGeom>
              <a:rect b="b" l="l" r="r" t="t"/>
              <a:pathLst>
                <a:path extrusionOk="0" h="6415" w="7084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1127950" y="4582425"/>
              <a:ext cx="169475" cy="160350"/>
            </a:xfrm>
            <a:custGeom>
              <a:rect b="b" l="l" r="r" t="t"/>
              <a:pathLst>
                <a:path extrusionOk="0" h="6414" w="6779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1260175" y="4704475"/>
              <a:ext cx="24325" cy="7925"/>
            </a:xfrm>
            <a:custGeom>
              <a:rect b="b" l="l" r="r" t="t"/>
              <a:pathLst>
                <a:path extrusionOk="0" h="317" w="973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1244200" y="4666000"/>
              <a:ext cx="13725" cy="3825"/>
            </a:xfrm>
            <a:custGeom>
              <a:rect b="b" l="l" r="r" t="t"/>
              <a:pathLst>
                <a:path extrusionOk="0" h="153" w="549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1240400" y="4656900"/>
              <a:ext cx="11425" cy="1875"/>
            </a:xfrm>
            <a:custGeom>
              <a:rect b="b" l="l" r="r" t="t"/>
              <a:pathLst>
                <a:path extrusionOk="0" h="75" w="457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1244200" y="4643225"/>
              <a:ext cx="10675" cy="10050"/>
            </a:xfrm>
            <a:custGeom>
              <a:rect b="b" l="l" r="r" t="t"/>
              <a:pathLst>
                <a:path extrusionOk="0" h="402" w="427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1248000" y="4634850"/>
              <a:ext cx="11425" cy="12200"/>
            </a:xfrm>
            <a:custGeom>
              <a:rect b="b" l="l" r="r" t="t"/>
              <a:pathLst>
                <a:path extrusionOk="0" h="488" w="457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1255600" y="4662675"/>
              <a:ext cx="25875" cy="14750"/>
            </a:xfrm>
            <a:custGeom>
              <a:rect b="b" l="l" r="r" t="t"/>
              <a:pathLst>
                <a:path extrusionOk="0" h="590" w="1035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1255600" y="4646950"/>
              <a:ext cx="9900" cy="19075"/>
            </a:xfrm>
            <a:custGeom>
              <a:rect b="b" l="l" r="r" t="t"/>
              <a:pathLst>
                <a:path extrusionOk="0" h="763" w="396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155300" y="4556600"/>
              <a:ext cx="22825" cy="62325"/>
            </a:xfrm>
            <a:custGeom>
              <a:rect b="b" l="l" r="r" t="t"/>
              <a:pathLst>
                <a:path extrusionOk="0" h="2493" w="913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1165950" y="4525425"/>
              <a:ext cx="39525" cy="40300"/>
            </a:xfrm>
            <a:custGeom>
              <a:rect b="b" l="l" r="r" t="t"/>
              <a:pathLst>
                <a:path extrusionOk="0" h="1612" w="1581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1185700" y="4621950"/>
              <a:ext cx="28900" cy="27375"/>
            </a:xfrm>
            <a:custGeom>
              <a:rect b="b" l="l" r="r" t="t"/>
              <a:pathLst>
                <a:path extrusionOk="0" h="1095" w="1156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1162900" y="4602950"/>
              <a:ext cx="3825" cy="8375"/>
            </a:xfrm>
            <a:custGeom>
              <a:rect b="b" l="l" r="r" t="t"/>
              <a:pathLst>
                <a:path extrusionOk="0" h="335" w="153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1166700" y="4586975"/>
              <a:ext cx="1550" cy="7625"/>
            </a:xfrm>
            <a:custGeom>
              <a:rect b="b" l="l" r="r" t="t"/>
              <a:pathLst>
                <a:path extrusionOk="0" h="305" w="62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1160625" y="4572550"/>
              <a:ext cx="5350" cy="7625"/>
            </a:xfrm>
            <a:custGeom>
              <a:rect b="b" l="l" r="r" t="t"/>
              <a:pathLst>
                <a:path extrusionOk="0" h="305" w="214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1155300" y="4563425"/>
              <a:ext cx="2300" cy="4125"/>
            </a:xfrm>
            <a:custGeom>
              <a:rect b="b" l="l" r="r" t="t"/>
              <a:pathLst>
                <a:path extrusionOk="0" h="165" w="92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2036775" y="4688050"/>
              <a:ext cx="257625" cy="112350"/>
            </a:xfrm>
            <a:custGeom>
              <a:rect b="b" l="l" r="r" t="t"/>
              <a:pathLst>
                <a:path extrusionOk="0" h="4494" w="10305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2038300" y="4759150"/>
              <a:ext cx="50925" cy="38350"/>
            </a:xfrm>
            <a:custGeom>
              <a:rect b="b" l="l" r="r" t="t"/>
              <a:pathLst>
                <a:path extrusionOk="0" h="1534" w="2037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2039825" y="4774675"/>
              <a:ext cx="236350" cy="26600"/>
            </a:xfrm>
            <a:custGeom>
              <a:rect b="b" l="l" r="r" t="t"/>
              <a:pathLst>
                <a:path extrusionOk="0" h="1064" w="9454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2036775" y="4789875"/>
              <a:ext cx="224950" cy="6850"/>
            </a:xfrm>
            <a:custGeom>
              <a:rect b="b" l="l" r="r" t="t"/>
              <a:pathLst>
                <a:path extrusionOk="0" h="274" w="8998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2222950" y="4773925"/>
              <a:ext cx="12950" cy="21300"/>
            </a:xfrm>
            <a:custGeom>
              <a:rect b="b" l="l" r="r" t="t"/>
              <a:pathLst>
                <a:path extrusionOk="0" h="852" w="518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2181150" y="4764050"/>
              <a:ext cx="7625" cy="11400"/>
            </a:xfrm>
            <a:custGeom>
              <a:rect b="b" l="l" r="r" t="t"/>
              <a:pathLst>
                <a:path extrusionOk="0" h="456" w="305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2170525" y="4761750"/>
              <a:ext cx="8375" cy="8400"/>
            </a:xfrm>
            <a:custGeom>
              <a:rect b="b" l="l" r="r" t="t"/>
              <a:pathLst>
                <a:path extrusionOk="0" h="336" w="335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2162925" y="4756125"/>
              <a:ext cx="14450" cy="1850"/>
            </a:xfrm>
            <a:custGeom>
              <a:rect b="b" l="l" r="r" t="t"/>
              <a:pathLst>
                <a:path extrusionOk="0" h="74" w="578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2160650" y="4748075"/>
              <a:ext cx="15975" cy="2175"/>
            </a:xfrm>
            <a:custGeom>
              <a:rect b="b" l="l" r="r" t="t"/>
              <a:pathLst>
                <a:path extrusionOk="0" h="87" w="639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2186125" y="4750800"/>
              <a:ext cx="26225" cy="15550"/>
            </a:xfrm>
            <a:custGeom>
              <a:rect b="b" l="l" r="r" t="t"/>
              <a:pathLst>
                <a:path extrusionOk="0" h="622" w="1049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2175850" y="4747325"/>
              <a:ext cx="13700" cy="16725"/>
            </a:xfrm>
            <a:custGeom>
              <a:rect b="b" l="l" r="r" t="t"/>
              <a:pathLst>
                <a:path extrusionOk="0" h="669" w="548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2039050" y="4757200"/>
              <a:ext cx="50175" cy="38775"/>
            </a:xfrm>
            <a:custGeom>
              <a:rect b="b" l="l" r="r" t="t"/>
              <a:pathLst>
                <a:path extrusionOk="0" h="1551" w="2007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2051225" y="4700975"/>
              <a:ext cx="2300" cy="57000"/>
            </a:xfrm>
            <a:custGeom>
              <a:rect b="b" l="l" r="r" t="t"/>
              <a:pathLst>
                <a:path extrusionOk="0" h="2280" w="92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2105925" y="4781950"/>
              <a:ext cx="40300" cy="2625"/>
            </a:xfrm>
            <a:custGeom>
              <a:rect b="b" l="l" r="r" t="t"/>
              <a:pathLst>
                <a:path extrusionOk="0" h="105" w="1612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2079325" y="4783800"/>
              <a:ext cx="4600" cy="7625"/>
            </a:xfrm>
            <a:custGeom>
              <a:rect b="b" l="l" r="r" t="t"/>
              <a:pathLst>
                <a:path extrusionOk="0" h="305" w="184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2068700" y="4771425"/>
              <a:ext cx="5350" cy="5550"/>
            </a:xfrm>
            <a:custGeom>
              <a:rect b="b" l="l" r="r" t="t"/>
              <a:pathLst>
                <a:path extrusionOk="0" h="222" w="214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2054250" y="4765250"/>
              <a:ext cx="7625" cy="3375"/>
            </a:xfrm>
            <a:custGeom>
              <a:rect b="b" l="l" r="r" t="t"/>
              <a:pathLst>
                <a:path extrusionOk="0" h="135" w="305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2043625" y="4763700"/>
              <a:ext cx="4575" cy="2225"/>
            </a:xfrm>
            <a:custGeom>
              <a:rect b="b" l="l" r="r" t="t"/>
              <a:pathLst>
                <a:path extrusionOk="0" h="89" w="183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1131750" y="3450200"/>
              <a:ext cx="712800" cy="1243200"/>
            </a:xfrm>
            <a:custGeom>
              <a:rect b="b" l="l" r="r" t="t"/>
              <a:pathLst>
                <a:path extrusionOk="0" h="49728" w="28512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504850" y="3272375"/>
              <a:ext cx="750050" cy="1463575"/>
            </a:xfrm>
            <a:custGeom>
              <a:rect b="b" l="l" r="r" t="t"/>
              <a:pathLst>
                <a:path extrusionOk="0" h="58543" w="30002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662900" y="35481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1688750" y="35990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1714575" y="3649975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1738900" y="3700875"/>
              <a:ext cx="14475" cy="26000"/>
            </a:xfrm>
            <a:custGeom>
              <a:rect b="b" l="l" r="r" t="t"/>
              <a:pathLst>
                <a:path extrusionOk="0" h="1040" w="579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1763225" y="3752550"/>
              <a:ext cx="13700" cy="26000"/>
            </a:xfrm>
            <a:custGeom>
              <a:rect b="b" l="l" r="r" t="t"/>
              <a:pathLst>
                <a:path extrusionOk="0" h="1040" w="548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1786775" y="3804975"/>
              <a:ext cx="13700" cy="26025"/>
            </a:xfrm>
            <a:custGeom>
              <a:rect b="b" l="l" r="r" t="t"/>
              <a:pathLst>
                <a:path extrusionOk="0" h="1041" w="548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1808800" y="3857425"/>
              <a:ext cx="13725" cy="26000"/>
            </a:xfrm>
            <a:custGeom>
              <a:rect b="b" l="l" r="r" t="t"/>
              <a:pathLst>
                <a:path extrusionOk="0" h="1040" w="549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1830850" y="3909850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1852125" y="3962350"/>
              <a:ext cx="12175" cy="26700"/>
            </a:xfrm>
            <a:custGeom>
              <a:rect b="b" l="l" r="r" t="t"/>
              <a:pathLst>
                <a:path extrusionOk="0" h="1068" w="487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1871875" y="4016225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1891650" y="4069425"/>
              <a:ext cx="12175" cy="26775"/>
            </a:xfrm>
            <a:custGeom>
              <a:rect b="b" l="l" r="r" t="t"/>
              <a:pathLst>
                <a:path extrusionOk="0" h="1071" w="487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1910625" y="4123375"/>
              <a:ext cx="11425" cy="26700"/>
            </a:xfrm>
            <a:custGeom>
              <a:rect b="b" l="l" r="r" t="t"/>
              <a:pathLst>
                <a:path extrusionOk="0" h="1068" w="457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1928125" y="4177400"/>
              <a:ext cx="11400" cy="27375"/>
            </a:xfrm>
            <a:custGeom>
              <a:rect b="b" l="l" r="r" t="t"/>
              <a:pathLst>
                <a:path extrusionOk="0" h="1095" w="456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1945600" y="4232050"/>
              <a:ext cx="10650" cy="26675"/>
            </a:xfrm>
            <a:custGeom>
              <a:rect b="b" l="l" r="r" t="t"/>
              <a:pathLst>
                <a:path extrusionOk="0" h="1067" w="426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1961550" y="4286075"/>
              <a:ext cx="10650" cy="27375"/>
            </a:xfrm>
            <a:custGeom>
              <a:rect b="b" l="l" r="r" t="t"/>
              <a:pathLst>
                <a:path extrusionOk="0" h="1095" w="426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1976750" y="4341475"/>
              <a:ext cx="10650" cy="27450"/>
            </a:xfrm>
            <a:custGeom>
              <a:rect b="b" l="l" r="r" t="t"/>
              <a:pathLst>
                <a:path extrusionOk="0" h="1098" w="426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1991950" y="4396250"/>
              <a:ext cx="9900" cy="27375"/>
            </a:xfrm>
            <a:custGeom>
              <a:rect b="b" l="l" r="r" t="t"/>
              <a:pathLst>
                <a:path extrusionOk="0" h="1095" w="396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2006375" y="4451650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2019300" y="4507125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2031450" y="4562600"/>
              <a:ext cx="8400" cy="28200"/>
            </a:xfrm>
            <a:custGeom>
              <a:rect b="b" l="l" r="r" t="t"/>
              <a:pathLst>
                <a:path extrusionOk="0" h="1128" w="336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2042850" y="4618150"/>
              <a:ext cx="8400" cy="28125"/>
            </a:xfrm>
            <a:custGeom>
              <a:rect b="b" l="l" r="r" t="t"/>
              <a:pathLst>
                <a:path extrusionOk="0" h="1125" w="336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2053500" y="467425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1978275" y="4688050"/>
              <a:ext cx="276625" cy="47900"/>
            </a:xfrm>
            <a:custGeom>
              <a:rect b="b" l="l" r="r" t="t"/>
              <a:pathLst>
                <a:path extrusionOk="0" h="1916" w="11065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1635550" y="3542900"/>
              <a:ext cx="401250" cy="1148975"/>
            </a:xfrm>
            <a:custGeom>
              <a:rect b="b" l="l" r="r" t="t"/>
              <a:pathLst>
                <a:path extrusionOk="0" h="45959" w="1605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1197100" y="447422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1233575" y="443035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1270050" y="4386075"/>
              <a:ext cx="19775" cy="22450"/>
            </a:xfrm>
            <a:custGeom>
              <a:rect b="b" l="l" r="r" t="t"/>
              <a:pathLst>
                <a:path extrusionOk="0" h="898" w="791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1305750" y="4341450"/>
              <a:ext cx="19800" cy="22250"/>
            </a:xfrm>
            <a:custGeom>
              <a:rect b="b" l="l" r="r" t="t"/>
              <a:pathLst>
                <a:path extrusionOk="0" h="890" w="792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1340725" y="4296625"/>
              <a:ext cx="20525" cy="22425"/>
            </a:xfrm>
            <a:custGeom>
              <a:rect b="b" l="l" r="r" t="t"/>
              <a:pathLst>
                <a:path extrusionOk="0" h="897" w="821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1376425" y="4251800"/>
              <a:ext cx="19800" cy="22975"/>
            </a:xfrm>
            <a:custGeom>
              <a:rect b="b" l="l" r="r" t="t"/>
              <a:pathLst>
                <a:path extrusionOk="0" h="919" w="792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1411375" y="42077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1447850" y="4163650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1484325" y="4120325"/>
              <a:ext cx="21325" cy="22225"/>
            </a:xfrm>
            <a:custGeom>
              <a:rect b="b" l="l" r="r" t="t"/>
              <a:pathLst>
                <a:path extrusionOk="0" h="889" w="853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1521575" y="40770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1558800" y="4032725"/>
              <a:ext cx="19800" cy="22450"/>
            </a:xfrm>
            <a:custGeom>
              <a:rect b="b" l="l" r="r" t="t"/>
              <a:pathLst>
                <a:path extrusionOk="0" h="898" w="792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1592250" y="3982050"/>
              <a:ext cx="9900" cy="27450"/>
            </a:xfrm>
            <a:custGeom>
              <a:rect b="b" l="l" r="r" t="t"/>
              <a:pathLst>
                <a:path extrusionOk="0" h="1098" w="396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1606675" y="3926575"/>
              <a:ext cx="9150" cy="27500"/>
            </a:xfrm>
            <a:custGeom>
              <a:rect b="b" l="l" r="r" t="t"/>
              <a:pathLst>
                <a:path extrusionOk="0" h="1100" w="366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1619600" y="387040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1630225" y="381417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1639350" y="3758650"/>
              <a:ext cx="7625" cy="27500"/>
            </a:xfrm>
            <a:custGeom>
              <a:rect b="b" l="l" r="r" t="t"/>
              <a:pathLst>
                <a:path extrusionOk="0" h="1100" w="305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1648475" y="3710825"/>
              <a:ext cx="6850" cy="19800"/>
            </a:xfrm>
            <a:custGeom>
              <a:rect b="b" l="l" r="r" t="t"/>
              <a:pathLst>
                <a:path extrusionOk="0" h="792" w="274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1131750" y="4457800"/>
              <a:ext cx="217350" cy="235600"/>
            </a:xfrm>
            <a:custGeom>
              <a:rect b="b" l="l" r="r" t="t"/>
              <a:pathLst>
                <a:path extrusionOk="0" h="9424" w="8694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1607450" y="3608250"/>
              <a:ext cx="183900" cy="522100"/>
            </a:xfrm>
            <a:custGeom>
              <a:rect b="b" l="l" r="r" t="t"/>
              <a:pathLst>
                <a:path extrusionOk="0" h="20884" w="7356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1792100" y="2875700"/>
              <a:ext cx="736350" cy="311450"/>
            </a:xfrm>
            <a:custGeom>
              <a:rect b="b" l="l" r="r" t="t"/>
              <a:pathLst>
                <a:path extrusionOk="0" h="12458" w="29454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1779175" y="2523050"/>
              <a:ext cx="157325" cy="137150"/>
            </a:xfrm>
            <a:custGeom>
              <a:rect b="b" l="l" r="r" t="t"/>
              <a:pathLst>
                <a:path extrusionOk="0" h="5486" w="6293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1592250" y="2320225"/>
              <a:ext cx="269775" cy="619350"/>
            </a:xfrm>
            <a:custGeom>
              <a:rect b="b" l="l" r="r" t="t"/>
              <a:pathLst>
                <a:path extrusionOk="0" h="24774" w="10791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1832375" y="2459950"/>
              <a:ext cx="14450" cy="14575"/>
            </a:xfrm>
            <a:custGeom>
              <a:rect b="b" l="l" r="r" t="t"/>
              <a:pathLst>
                <a:path extrusionOk="0" h="583" w="578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1824000" y="2450175"/>
              <a:ext cx="30425" cy="9225"/>
            </a:xfrm>
            <a:custGeom>
              <a:rect b="b" l="l" r="r" t="t"/>
              <a:pathLst>
                <a:path extrusionOk="0" h="369" w="1217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1747250" y="2460625"/>
              <a:ext cx="16000" cy="14275"/>
            </a:xfrm>
            <a:custGeom>
              <a:rect b="b" l="l" r="r" t="t"/>
              <a:pathLst>
                <a:path extrusionOk="0" h="571" w="64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1738150" y="2450175"/>
              <a:ext cx="29650" cy="9225"/>
            </a:xfrm>
            <a:custGeom>
              <a:rect b="b" l="l" r="r" t="t"/>
              <a:pathLst>
                <a:path extrusionOk="0" h="369" w="1186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1767025" y="2532250"/>
              <a:ext cx="40300" cy="22175"/>
            </a:xfrm>
            <a:custGeom>
              <a:rect b="b" l="l" r="r" t="t"/>
              <a:pathLst>
                <a:path extrusionOk="0" h="887" w="1612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1722175" y="2596825"/>
              <a:ext cx="75250" cy="39625"/>
            </a:xfrm>
            <a:custGeom>
              <a:rect b="b" l="l" r="r" t="t"/>
              <a:pathLst>
                <a:path extrusionOk="0" h="1585" w="301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1555000" y="2281950"/>
              <a:ext cx="329075" cy="330875"/>
            </a:xfrm>
            <a:custGeom>
              <a:rect b="b" l="l" r="r" t="t"/>
              <a:pathLst>
                <a:path extrusionOk="0" h="13235" w="13163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1793625" y="2457025"/>
              <a:ext cx="21300" cy="68750"/>
            </a:xfrm>
            <a:custGeom>
              <a:rect b="b" l="l" r="r" t="t"/>
              <a:pathLst>
                <a:path extrusionOk="0" h="2750" w="852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1623400" y="2417250"/>
              <a:ext cx="269775" cy="92725"/>
            </a:xfrm>
            <a:custGeom>
              <a:rect b="b" l="l" r="r" t="t"/>
              <a:pathLst>
                <a:path extrusionOk="0" h="3709" w="10791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1461550" y="2544325"/>
              <a:ext cx="156550" cy="136875"/>
            </a:xfrm>
            <a:custGeom>
              <a:rect b="b" l="l" r="r" t="t"/>
              <a:pathLst>
                <a:path extrusionOk="0" h="5475" w="6262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1571725" y="2549600"/>
              <a:ext cx="42575" cy="51050"/>
            </a:xfrm>
            <a:custGeom>
              <a:rect b="b" l="l" r="r" t="t"/>
              <a:pathLst>
                <a:path extrusionOk="0" h="2042" w="1703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1873400" y="2553525"/>
              <a:ext cx="77525" cy="43575"/>
            </a:xfrm>
            <a:custGeom>
              <a:rect b="b" l="l" r="r" t="t"/>
              <a:pathLst>
                <a:path extrusionOk="0" h="1743" w="3101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1457750" y="2565675"/>
              <a:ext cx="102600" cy="44375"/>
            </a:xfrm>
            <a:custGeom>
              <a:rect b="b" l="l" r="r" t="t"/>
              <a:pathLst>
                <a:path extrusionOk="0" h="1775" w="4104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1608200" y="2361275"/>
              <a:ext cx="148200" cy="88175"/>
            </a:xfrm>
            <a:custGeom>
              <a:rect b="b" l="l" r="r" t="t"/>
              <a:pathLst>
                <a:path extrusionOk="0" h="3527" w="5928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1354400" y="2862025"/>
              <a:ext cx="618575" cy="83050"/>
            </a:xfrm>
            <a:custGeom>
              <a:rect b="b" l="l" r="r" t="t"/>
              <a:pathLst>
                <a:path extrusionOk="0" h="3322" w="24743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1458500" y="2760750"/>
              <a:ext cx="449875" cy="89200"/>
            </a:xfrm>
            <a:custGeom>
              <a:rect b="b" l="l" r="r" t="t"/>
              <a:pathLst>
                <a:path extrusionOk="0" h="3568" w="17995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1527650" y="2703750"/>
              <a:ext cx="119325" cy="21525"/>
            </a:xfrm>
            <a:custGeom>
              <a:rect b="b" l="l" r="r" t="t"/>
              <a:pathLst>
                <a:path extrusionOk="0" h="861" w="4773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1801200" y="2712325"/>
              <a:ext cx="66900" cy="23600"/>
            </a:xfrm>
            <a:custGeom>
              <a:rect b="b" l="l" r="r" t="t"/>
              <a:pathLst>
                <a:path extrusionOk="0" h="944" w="2676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1547400" y="2980575"/>
              <a:ext cx="462050" cy="52875"/>
            </a:xfrm>
            <a:custGeom>
              <a:rect b="b" l="l" r="r" t="t"/>
              <a:pathLst>
                <a:path extrusionOk="0" h="2115" w="18482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1500300" y="2875700"/>
              <a:ext cx="129200" cy="158100"/>
            </a:xfrm>
            <a:custGeom>
              <a:rect b="b" l="l" r="r" t="t"/>
              <a:pathLst>
                <a:path extrusionOk="0" h="6324" w="5168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1853650" y="2846825"/>
              <a:ext cx="65375" cy="209775"/>
            </a:xfrm>
            <a:custGeom>
              <a:rect b="b" l="l" r="r" t="t"/>
              <a:pathLst>
                <a:path extrusionOk="0" h="8391" w="2615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1639350" y="2688625"/>
              <a:ext cx="166450" cy="141150"/>
            </a:xfrm>
            <a:custGeom>
              <a:rect b="b" l="l" r="r" t="t"/>
              <a:pathLst>
                <a:path extrusionOk="0" h="5646" w="6658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952400" y="3006350"/>
              <a:ext cx="1268300" cy="658150"/>
            </a:xfrm>
            <a:custGeom>
              <a:rect b="b" l="l" r="r" t="t"/>
              <a:pathLst>
                <a:path extrusionOk="0" h="26326" w="50732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1475975" y="3194875"/>
              <a:ext cx="601850" cy="63075"/>
            </a:xfrm>
            <a:custGeom>
              <a:rect b="b" l="l" r="r" t="t"/>
              <a:pathLst>
                <a:path extrusionOk="0" h="2523" w="24074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1476725" y="3273900"/>
              <a:ext cx="601875" cy="61575"/>
            </a:xfrm>
            <a:custGeom>
              <a:rect b="b" l="l" r="r" t="t"/>
              <a:pathLst>
                <a:path extrusionOk="0" h="2463" w="24075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1472950" y="3356725"/>
              <a:ext cx="298650" cy="47125"/>
            </a:xfrm>
            <a:custGeom>
              <a:rect b="b" l="l" r="r" t="t"/>
              <a:pathLst>
                <a:path extrusionOk="0" h="1885" w="11946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989650" y="3069125"/>
              <a:ext cx="436950" cy="395900"/>
            </a:xfrm>
            <a:custGeom>
              <a:rect b="b" l="l" r="r" t="t"/>
              <a:pathLst>
                <a:path extrusionOk="0" h="15836" w="17478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1081600" y="3196825"/>
              <a:ext cx="224950" cy="268575"/>
            </a:xfrm>
            <a:custGeom>
              <a:rect b="b" l="l" r="r" t="t"/>
              <a:pathLst>
                <a:path extrusionOk="0" h="10743" w="8998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1283725" y="3271200"/>
              <a:ext cx="16750" cy="14600"/>
            </a:xfrm>
            <a:custGeom>
              <a:rect b="b" l="l" r="r" t="t"/>
              <a:pathLst>
                <a:path extrusionOk="0" h="584" w="67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1274600" y="3264675"/>
              <a:ext cx="26625" cy="8575"/>
            </a:xfrm>
            <a:custGeom>
              <a:rect b="b" l="l" r="r" t="t"/>
              <a:pathLst>
                <a:path extrusionOk="0" h="343" w="1065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1206400" y="3269225"/>
              <a:ext cx="18850" cy="14625"/>
            </a:xfrm>
            <a:custGeom>
              <a:rect b="b" l="l" r="r" t="t"/>
              <a:pathLst>
                <a:path extrusionOk="0" h="585" w="754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1199375" y="3262400"/>
              <a:ext cx="25100" cy="8800"/>
            </a:xfrm>
            <a:custGeom>
              <a:rect b="b" l="l" r="r" t="t"/>
              <a:pathLst>
                <a:path extrusionOk="0" h="352" w="1004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1245725" y="3270850"/>
              <a:ext cx="19025" cy="61575"/>
            </a:xfrm>
            <a:custGeom>
              <a:rect b="b" l="l" r="r" t="t"/>
              <a:pathLst>
                <a:path extrusionOk="0" h="2463" w="761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218375" y="3335225"/>
              <a:ext cx="37250" cy="21825"/>
            </a:xfrm>
            <a:custGeom>
              <a:rect b="b" l="l" r="r" t="t"/>
              <a:pathLst>
                <a:path extrusionOk="0" h="873" w="149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1178850" y="3390150"/>
              <a:ext cx="62350" cy="38025"/>
            </a:xfrm>
            <a:custGeom>
              <a:rect b="b" l="l" r="r" t="t"/>
              <a:pathLst>
                <a:path extrusionOk="0" h="1521" w="2494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1098300" y="3107175"/>
              <a:ext cx="224750" cy="191825"/>
            </a:xfrm>
            <a:custGeom>
              <a:rect b="b" l="l" r="r" t="t"/>
              <a:pathLst>
                <a:path extrusionOk="0" h="7673" w="899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1092225" y="3268250"/>
              <a:ext cx="19800" cy="37150"/>
            </a:xfrm>
            <a:custGeom>
              <a:rect b="b" l="l" r="r" t="t"/>
              <a:pathLst>
                <a:path extrusionOk="0" h="1486" w="792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1248775" y="2934225"/>
              <a:ext cx="267500" cy="626975"/>
            </a:xfrm>
            <a:custGeom>
              <a:rect b="b" l="l" r="r" t="t"/>
              <a:pathLst>
                <a:path extrusionOk="0" h="25079" w="1070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9" name="Google Shape;9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02" y="3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0"/>
          <p:cNvSpPr txBox="1"/>
          <p:nvPr>
            <p:ph type="title"/>
          </p:nvPr>
        </p:nvSpPr>
        <p:spPr>
          <a:xfrm>
            <a:off x="266700" y="4312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Process</a:t>
            </a:r>
            <a:endParaRPr/>
          </a:p>
        </p:txBody>
      </p:sp>
      <p:sp>
        <p:nvSpPr>
          <p:cNvPr id="1141" name="Google Shape;1141;p60"/>
          <p:cNvSpPr txBox="1"/>
          <p:nvPr>
            <p:ph idx="1" type="subTitle"/>
          </p:nvPr>
        </p:nvSpPr>
        <p:spPr>
          <a:xfrm>
            <a:off x="130350" y="1206500"/>
            <a:ext cx="40878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Import the Database</a:t>
            </a:r>
            <a:r>
              <a:rPr lang="en"/>
              <a:t> into </a:t>
            </a:r>
            <a:r>
              <a:rPr b="1" lang="en"/>
              <a:t>SQL Server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Clean</a:t>
            </a:r>
            <a:r>
              <a:rPr lang="en"/>
              <a:t> each data to find </a:t>
            </a:r>
            <a:r>
              <a:rPr b="1" lang="en"/>
              <a:t>null</a:t>
            </a:r>
            <a:r>
              <a:rPr lang="en"/>
              <a:t> and </a:t>
            </a:r>
            <a:r>
              <a:rPr b="1" lang="en"/>
              <a:t>duplicate</a:t>
            </a:r>
            <a:r>
              <a:rPr lang="en"/>
              <a:t> by </a:t>
            </a:r>
            <a:r>
              <a:rPr b="1" lang="en"/>
              <a:t>querying</a:t>
            </a:r>
            <a:r>
              <a:rPr b="1" lang="en"/>
              <a:t> SQL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Find </a:t>
            </a:r>
            <a:r>
              <a:rPr lang="en"/>
              <a:t>the </a:t>
            </a:r>
            <a:r>
              <a:rPr b="1" lang="en"/>
              <a:t>Key</a:t>
            </a:r>
            <a:r>
              <a:rPr lang="en"/>
              <a:t> and </a:t>
            </a:r>
            <a:r>
              <a:rPr b="1" lang="en"/>
              <a:t>Relationship </a:t>
            </a:r>
            <a:r>
              <a:rPr lang="en"/>
              <a:t>between table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Query SQL</a:t>
            </a:r>
            <a:r>
              <a:rPr lang="en"/>
              <a:t> to find insight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/>
              <a:t>Build Visualization </a:t>
            </a:r>
            <a:r>
              <a:rPr lang="en"/>
              <a:t>on Google Sheet and </a:t>
            </a:r>
            <a:r>
              <a:rPr b="1" lang="en"/>
              <a:t>Present </a:t>
            </a:r>
            <a:r>
              <a:rPr lang="en"/>
              <a:t>on Google Slide</a:t>
            </a:r>
            <a:endParaRPr/>
          </a:p>
        </p:txBody>
      </p:sp>
      <p:pic>
        <p:nvPicPr>
          <p:cNvPr id="1142" name="Google Shape;11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150" y="1135850"/>
            <a:ext cx="4925850" cy="287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1"/>
          <p:cNvSpPr txBox="1"/>
          <p:nvPr>
            <p:ph type="title"/>
          </p:nvPr>
        </p:nvSpPr>
        <p:spPr>
          <a:xfrm>
            <a:off x="266700" y="4312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148" name="Google Shape;1148;p61"/>
          <p:cNvSpPr txBox="1"/>
          <p:nvPr>
            <p:ph idx="1" type="subTitle"/>
          </p:nvPr>
        </p:nvSpPr>
        <p:spPr>
          <a:xfrm>
            <a:off x="0" y="1294950"/>
            <a:ext cx="42180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3"/>
                </a:solidFill>
              </a:rPr>
              <a:t>Customers</a:t>
            </a:r>
            <a:endParaRPr b="1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Which countries that have the most company customers? 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What are the overall Orders in each country?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What are the Total Price of orders in each country?</a:t>
            </a:r>
            <a:endParaRPr b="1"/>
          </a:p>
        </p:txBody>
      </p:sp>
      <p:sp>
        <p:nvSpPr>
          <p:cNvPr id="1149" name="Google Shape;1149;p61"/>
          <p:cNvSpPr txBox="1"/>
          <p:nvPr>
            <p:ph idx="1" type="subTitle"/>
          </p:nvPr>
        </p:nvSpPr>
        <p:spPr>
          <a:xfrm>
            <a:off x="4848175" y="1294950"/>
            <a:ext cx="42180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3"/>
                </a:solidFill>
              </a:rPr>
              <a:t>Shippers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What are the company  that has the most shipment?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3"/>
                </a:solidFill>
              </a:rPr>
              <a:t>Supplier</a:t>
            </a:r>
            <a:endParaRPr b="1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What are the country that supply the most?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2"/>
          <p:cNvSpPr txBox="1"/>
          <p:nvPr>
            <p:ph type="title"/>
          </p:nvPr>
        </p:nvSpPr>
        <p:spPr>
          <a:xfrm>
            <a:off x="3008075" y="2107800"/>
            <a:ext cx="41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</a:t>
            </a:r>
            <a:endParaRPr/>
          </a:p>
        </p:txBody>
      </p:sp>
      <p:sp>
        <p:nvSpPr>
          <p:cNvPr id="1155" name="Google Shape;1155;p62"/>
          <p:cNvSpPr txBox="1"/>
          <p:nvPr>
            <p:ph idx="2" type="title"/>
          </p:nvPr>
        </p:nvSpPr>
        <p:spPr>
          <a:xfrm>
            <a:off x="1710375" y="1866450"/>
            <a:ext cx="12891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04</a:t>
            </a:r>
            <a:endParaRPr sz="6000"/>
          </a:p>
        </p:txBody>
      </p:sp>
      <p:grpSp>
        <p:nvGrpSpPr>
          <p:cNvPr id="1156" name="Google Shape;1156;p62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157" name="Google Shape;1157;p62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2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2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2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2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2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2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2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2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2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2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2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62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170" name="Google Shape;1170;p62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2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2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62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2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62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6" name="Google Shape;11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27" y="470978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3"/>
          <p:cNvSpPr txBox="1"/>
          <p:nvPr>
            <p:ph type="title"/>
          </p:nvPr>
        </p:nvSpPr>
        <p:spPr>
          <a:xfrm>
            <a:off x="1186200" y="1826700"/>
            <a:ext cx="60747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Which countries that have the most company c</a:t>
            </a:r>
            <a:r>
              <a:rPr lang="en" sz="3600"/>
              <a:t>ustomers</a:t>
            </a:r>
            <a:r>
              <a:rPr lang="en" sz="3600"/>
              <a:t>? </a:t>
            </a:r>
            <a:endParaRPr sz="3600"/>
          </a:p>
        </p:txBody>
      </p:sp>
      <p:pic>
        <p:nvPicPr>
          <p:cNvPr id="1182" name="Google Shape;118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02" y="3"/>
            <a:ext cx="1528801" cy="694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3" name="Google Shape;1183;p63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1184" name="Google Shape;1184;p63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3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3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3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3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3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3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3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3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3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3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3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3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3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3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3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3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3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63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1215" name="Google Shape;1215;p63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4"/>
          <p:cNvSpPr txBox="1"/>
          <p:nvPr>
            <p:ph type="title"/>
          </p:nvPr>
        </p:nvSpPr>
        <p:spPr>
          <a:xfrm>
            <a:off x="6003650" y="464775"/>
            <a:ext cx="3140400" cy="3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USA</a:t>
            </a:r>
            <a:r>
              <a:rPr b="1" lang="en" sz="2400"/>
              <a:t> </a:t>
            </a:r>
            <a:r>
              <a:rPr lang="en" sz="2400">
                <a:solidFill>
                  <a:srgbClr val="000000"/>
                </a:solidFill>
              </a:rPr>
              <a:t>has the most customer of the company</a:t>
            </a:r>
            <a:r>
              <a:rPr lang="en" sz="2400"/>
              <a:t> </a:t>
            </a:r>
            <a:r>
              <a:rPr lang="en" sz="2400">
                <a:solidFill>
                  <a:srgbClr val="FF9900"/>
                </a:solidFill>
              </a:rPr>
              <a:t>(13)</a:t>
            </a:r>
            <a:r>
              <a:rPr lang="en" sz="2400">
                <a:solidFill>
                  <a:srgbClr val="000000"/>
                </a:solidFill>
              </a:rPr>
              <a:t>, followed by</a:t>
            </a:r>
            <a:r>
              <a:rPr lang="en" sz="2400"/>
              <a:t> </a:t>
            </a:r>
            <a:r>
              <a:rPr lang="en" sz="2400">
                <a:solidFill>
                  <a:srgbClr val="F6B26B"/>
                </a:solidFill>
              </a:rPr>
              <a:t>France </a:t>
            </a:r>
            <a:r>
              <a:rPr lang="en" sz="2400">
                <a:solidFill>
                  <a:srgbClr val="000000"/>
                </a:solidFill>
              </a:rPr>
              <a:t>and </a:t>
            </a:r>
            <a:r>
              <a:rPr lang="en" sz="2400">
                <a:solidFill>
                  <a:srgbClr val="F6B26B"/>
                </a:solidFill>
              </a:rPr>
              <a:t>Germany (11)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33" name="Google Shape;1233;p6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6450"/>
            <a:ext cx="5698851" cy="407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5"/>
          <p:cNvSpPr txBox="1"/>
          <p:nvPr>
            <p:ph type="title"/>
          </p:nvPr>
        </p:nvSpPr>
        <p:spPr>
          <a:xfrm>
            <a:off x="1076050" y="1369500"/>
            <a:ext cx="61848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are the overall Orders in each country?</a:t>
            </a:r>
            <a:endParaRPr sz="3600"/>
          </a:p>
        </p:txBody>
      </p:sp>
      <p:sp>
        <p:nvSpPr>
          <p:cNvPr id="1239" name="Google Shape;1239;p65"/>
          <p:cNvSpPr txBox="1"/>
          <p:nvPr>
            <p:ph idx="1" type="subTitle"/>
          </p:nvPr>
        </p:nvSpPr>
        <p:spPr>
          <a:xfrm>
            <a:off x="1327050" y="2764200"/>
            <a:ext cx="60747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o find the overall </a:t>
            </a:r>
            <a:r>
              <a:rPr b="1" lang="en" sz="1800"/>
              <a:t>Order</a:t>
            </a:r>
            <a:r>
              <a:rPr lang="en" sz="1800"/>
              <a:t> in each country, then each city from the country that has the highest order</a:t>
            </a:r>
            <a:endParaRPr sz="1800"/>
          </a:p>
        </p:txBody>
      </p:sp>
      <p:grpSp>
        <p:nvGrpSpPr>
          <p:cNvPr id="1240" name="Google Shape;1240;p65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1241" name="Google Shape;1241;p65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5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5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5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5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5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5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5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5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5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5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5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5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5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5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5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5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5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5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5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5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5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5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5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5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5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5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5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5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5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65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1272" name="Google Shape;1272;p65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5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5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5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5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5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5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5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5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5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5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5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5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5" name="Google Shape;12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02" y="3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6"/>
          <p:cNvSpPr txBox="1"/>
          <p:nvPr>
            <p:ph type="title"/>
          </p:nvPr>
        </p:nvSpPr>
        <p:spPr>
          <a:xfrm>
            <a:off x="20000" y="3647100"/>
            <a:ext cx="5460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USA </a:t>
            </a:r>
            <a:r>
              <a:rPr lang="en" sz="1800">
                <a:solidFill>
                  <a:srgbClr val="000000"/>
                </a:solidFill>
              </a:rPr>
              <a:t>also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has the most orders, followed by </a:t>
            </a:r>
            <a:r>
              <a:rPr lang="en" sz="1800">
                <a:solidFill>
                  <a:srgbClr val="F6B26B"/>
                </a:solidFill>
              </a:rPr>
              <a:t>Germany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291" name="Google Shape;1291;p66"/>
          <p:cNvGrpSpPr/>
          <p:nvPr/>
        </p:nvGrpSpPr>
        <p:grpSpPr>
          <a:xfrm>
            <a:off x="5503250" y="76200"/>
            <a:ext cx="3640750" cy="2284400"/>
            <a:chOff x="5503250" y="152400"/>
            <a:chExt cx="3640750" cy="2284400"/>
          </a:xfrm>
        </p:grpSpPr>
        <p:pic>
          <p:nvPicPr>
            <p:cNvPr id="1292" name="Google Shape;1292;p66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250" y="152400"/>
              <a:ext cx="3640750" cy="228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3" name="Google Shape;1293;p66"/>
            <p:cNvSpPr txBox="1"/>
            <p:nvPr/>
          </p:nvSpPr>
          <p:spPr>
            <a:xfrm>
              <a:off x="8192425" y="718850"/>
              <a:ext cx="76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aleway"/>
                  <a:ea typeface="Raleway"/>
                  <a:cs typeface="Raleway"/>
                  <a:sym typeface="Raleway"/>
                </a:rPr>
                <a:t>Boise</a:t>
              </a:r>
              <a:endParaRPr b="1" sz="12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4" name="Google Shape;1294;p66"/>
            <p:cNvSpPr txBox="1"/>
            <p:nvPr/>
          </p:nvSpPr>
          <p:spPr>
            <a:xfrm>
              <a:off x="7900475" y="1960075"/>
              <a:ext cx="974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Albuquerque</a:t>
              </a:r>
              <a:endParaRPr b="1" sz="12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5" name="Google Shape;1295;p66"/>
            <p:cNvSpPr txBox="1"/>
            <p:nvPr/>
          </p:nvSpPr>
          <p:spPr>
            <a:xfrm>
              <a:off x="6410863" y="2098100"/>
              <a:ext cx="582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Seattle</a:t>
              </a:r>
              <a:endParaRPr sz="12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6" name="Google Shape;1296;p66"/>
            <p:cNvSpPr txBox="1"/>
            <p:nvPr/>
          </p:nvSpPr>
          <p:spPr>
            <a:xfrm>
              <a:off x="5771906" y="1692775"/>
              <a:ext cx="848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Anchorage</a:t>
              </a:r>
              <a:endParaRPr sz="12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7" name="Google Shape;1297;p66"/>
            <p:cNvSpPr txBox="1"/>
            <p:nvPr/>
          </p:nvSpPr>
          <p:spPr>
            <a:xfrm>
              <a:off x="5871175" y="1287450"/>
              <a:ext cx="641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Eugene</a:t>
              </a:r>
              <a:endParaRPr/>
            </a:p>
          </p:txBody>
        </p:sp>
        <p:sp>
          <p:nvSpPr>
            <p:cNvPr id="1298" name="Google Shape;1298;p66"/>
            <p:cNvSpPr txBox="1"/>
            <p:nvPr/>
          </p:nvSpPr>
          <p:spPr>
            <a:xfrm>
              <a:off x="5848100" y="882125"/>
              <a:ext cx="740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Portland</a:t>
              </a:r>
              <a:endParaRPr/>
            </a:p>
          </p:txBody>
        </p:sp>
        <p:sp>
          <p:nvSpPr>
            <p:cNvPr id="1299" name="Google Shape;1299;p66"/>
            <p:cNvSpPr txBox="1"/>
            <p:nvPr/>
          </p:nvSpPr>
          <p:spPr>
            <a:xfrm>
              <a:off x="6553850" y="734150"/>
              <a:ext cx="43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5.7%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300" name="Google Shape;1300;p66"/>
            <p:cNvSpPr txBox="1"/>
            <p:nvPr/>
          </p:nvSpPr>
          <p:spPr>
            <a:xfrm>
              <a:off x="6131600" y="583900"/>
              <a:ext cx="582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Lander</a:t>
              </a:r>
              <a:endParaRPr sz="1000"/>
            </a:p>
          </p:txBody>
        </p:sp>
        <p:sp>
          <p:nvSpPr>
            <p:cNvPr id="1301" name="Google Shape;1301;p66"/>
            <p:cNvSpPr txBox="1"/>
            <p:nvPr/>
          </p:nvSpPr>
          <p:spPr>
            <a:xfrm>
              <a:off x="6461000" y="303950"/>
              <a:ext cx="641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Others</a:t>
              </a:r>
              <a:endParaRPr sz="1000"/>
            </a:p>
          </p:txBody>
        </p:sp>
      </p:grpSp>
      <p:grpSp>
        <p:nvGrpSpPr>
          <p:cNvPr id="1302" name="Google Shape;1302;p66"/>
          <p:cNvGrpSpPr/>
          <p:nvPr/>
        </p:nvGrpSpPr>
        <p:grpSpPr>
          <a:xfrm>
            <a:off x="5503250" y="2465933"/>
            <a:ext cx="3640751" cy="2433042"/>
            <a:chOff x="5503250" y="2465933"/>
            <a:chExt cx="3640751" cy="2433042"/>
          </a:xfrm>
        </p:grpSpPr>
        <p:grpSp>
          <p:nvGrpSpPr>
            <p:cNvPr id="1303" name="Google Shape;1303;p66"/>
            <p:cNvGrpSpPr/>
            <p:nvPr/>
          </p:nvGrpSpPr>
          <p:grpSpPr>
            <a:xfrm>
              <a:off x="5503250" y="2465933"/>
              <a:ext cx="3640751" cy="2433042"/>
              <a:chOff x="5503250" y="2465933"/>
              <a:chExt cx="3640751" cy="2433042"/>
            </a:xfrm>
          </p:grpSpPr>
          <p:pic>
            <p:nvPicPr>
              <p:cNvPr id="1304" name="Google Shape;1304;p66" title="Chart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3250" y="2465933"/>
                <a:ext cx="3640751" cy="2255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5" name="Google Shape;1305;p66"/>
              <p:cNvSpPr txBox="1"/>
              <p:nvPr/>
            </p:nvSpPr>
            <p:spPr>
              <a:xfrm>
                <a:off x="7359875" y="4560275"/>
                <a:ext cx="1029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Frankfurt a.M.</a:t>
                </a:r>
                <a:endParaRPr sz="1000"/>
              </a:p>
            </p:txBody>
          </p:sp>
          <p:sp>
            <p:nvSpPr>
              <p:cNvPr id="1306" name="Google Shape;1306;p66"/>
              <p:cNvSpPr txBox="1"/>
              <p:nvPr/>
            </p:nvSpPr>
            <p:spPr>
              <a:xfrm>
                <a:off x="8050700" y="2849150"/>
                <a:ext cx="910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Cunewalde</a:t>
                </a:r>
                <a:endParaRPr b="1" sz="1000"/>
              </a:p>
            </p:txBody>
          </p:sp>
          <p:sp>
            <p:nvSpPr>
              <p:cNvPr id="1307" name="Google Shape;1307;p66"/>
              <p:cNvSpPr txBox="1"/>
              <p:nvPr/>
            </p:nvSpPr>
            <p:spPr>
              <a:xfrm>
                <a:off x="8126900" y="3990925"/>
                <a:ext cx="823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München</a:t>
                </a:r>
                <a:endParaRPr b="1" sz="1000"/>
              </a:p>
            </p:txBody>
          </p:sp>
          <p:sp>
            <p:nvSpPr>
              <p:cNvPr id="1308" name="Google Shape;1308;p66"/>
              <p:cNvSpPr txBox="1"/>
              <p:nvPr/>
            </p:nvSpPr>
            <p:spPr>
              <a:xfrm>
                <a:off x="6080300" y="4373900"/>
                <a:ext cx="1029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Brandenburg</a:t>
                </a:r>
                <a:endParaRPr/>
              </a:p>
            </p:txBody>
          </p:sp>
          <p:sp>
            <p:nvSpPr>
              <p:cNvPr id="1309" name="Google Shape;1309;p66"/>
              <p:cNvSpPr txBox="1"/>
              <p:nvPr/>
            </p:nvSpPr>
            <p:spPr>
              <a:xfrm>
                <a:off x="6073000" y="3846250"/>
                <a:ext cx="463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Köln</a:t>
                </a:r>
                <a:endParaRPr/>
              </a:p>
            </p:txBody>
          </p:sp>
          <p:sp>
            <p:nvSpPr>
              <p:cNvPr id="1310" name="Google Shape;1310;p66"/>
              <p:cNvSpPr txBox="1"/>
              <p:nvPr/>
            </p:nvSpPr>
            <p:spPr>
              <a:xfrm>
                <a:off x="5837950" y="3290550"/>
                <a:ext cx="675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Stuttgart</a:t>
                </a:r>
                <a:endParaRPr/>
              </a:p>
            </p:txBody>
          </p:sp>
        </p:grpSp>
        <p:sp>
          <p:nvSpPr>
            <p:cNvPr id="1311" name="Google Shape;1311;p66"/>
            <p:cNvSpPr txBox="1"/>
            <p:nvPr/>
          </p:nvSpPr>
          <p:spPr>
            <a:xfrm>
              <a:off x="6211750" y="2785925"/>
              <a:ext cx="61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Others</a:t>
              </a:r>
              <a:endParaRPr/>
            </a:p>
          </p:txBody>
        </p:sp>
      </p:grpSp>
      <p:sp>
        <p:nvSpPr>
          <p:cNvPr id="1312" name="Google Shape;1312;p66"/>
          <p:cNvSpPr txBox="1"/>
          <p:nvPr>
            <p:ph type="title"/>
          </p:nvPr>
        </p:nvSpPr>
        <p:spPr>
          <a:xfrm>
            <a:off x="20000" y="4362600"/>
            <a:ext cx="54603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Brazil </a:t>
            </a:r>
            <a:r>
              <a:rPr lang="en" sz="1800">
                <a:solidFill>
                  <a:srgbClr val="000000"/>
                </a:solidFill>
              </a:rPr>
              <a:t>make more orders than</a:t>
            </a:r>
            <a:r>
              <a:rPr lang="en" sz="1800"/>
              <a:t> </a:t>
            </a:r>
            <a:r>
              <a:rPr lang="en" sz="1800">
                <a:solidFill>
                  <a:srgbClr val="F6B26B"/>
                </a:solidFill>
              </a:rPr>
              <a:t>France</a:t>
            </a:r>
            <a:r>
              <a:rPr lang="en" sz="1800">
                <a:solidFill>
                  <a:srgbClr val="000000"/>
                </a:solidFill>
              </a:rPr>
              <a:t>, despite</a:t>
            </a:r>
            <a:r>
              <a:rPr lang="en" sz="1800"/>
              <a:t> </a:t>
            </a:r>
            <a:r>
              <a:rPr lang="en" sz="1800">
                <a:solidFill>
                  <a:srgbClr val="CC0000"/>
                </a:solidFill>
              </a:rPr>
              <a:t>many customers</a:t>
            </a:r>
            <a:r>
              <a:rPr lang="en" sz="1800"/>
              <a:t> </a:t>
            </a:r>
            <a:r>
              <a:rPr lang="en" sz="1800">
                <a:solidFill>
                  <a:srgbClr val="000000"/>
                </a:solidFill>
              </a:rPr>
              <a:t>from</a:t>
            </a:r>
            <a:r>
              <a:rPr lang="en" sz="1800"/>
              <a:t> </a:t>
            </a:r>
            <a:r>
              <a:rPr lang="en" sz="1800">
                <a:solidFill>
                  <a:srgbClr val="F6B26B"/>
                </a:solidFill>
              </a:rPr>
              <a:t>France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13" name="Google Shape;1313;p6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186626" cy="364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6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5186626" cy="364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67"/>
          <p:cNvSpPr txBox="1"/>
          <p:nvPr>
            <p:ph type="title"/>
          </p:nvPr>
        </p:nvSpPr>
        <p:spPr>
          <a:xfrm>
            <a:off x="1186200" y="1445700"/>
            <a:ext cx="60747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are the Total Price of orders in each country?</a:t>
            </a:r>
            <a:endParaRPr sz="3600"/>
          </a:p>
        </p:txBody>
      </p:sp>
      <p:sp>
        <p:nvSpPr>
          <p:cNvPr id="1320" name="Google Shape;1320;p67"/>
          <p:cNvSpPr txBox="1"/>
          <p:nvPr>
            <p:ph idx="1" type="subTitle"/>
          </p:nvPr>
        </p:nvSpPr>
        <p:spPr>
          <a:xfrm>
            <a:off x="1327050" y="2840400"/>
            <a:ext cx="60747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o find the </a:t>
            </a:r>
            <a:r>
              <a:rPr b="1" lang="en" sz="1800"/>
              <a:t>Total Price</a:t>
            </a:r>
            <a:r>
              <a:rPr lang="en" sz="1800"/>
              <a:t> of order in each country, and investigate the reason</a:t>
            </a:r>
            <a:endParaRPr sz="1800"/>
          </a:p>
        </p:txBody>
      </p:sp>
      <p:grpSp>
        <p:nvGrpSpPr>
          <p:cNvPr id="1321" name="Google Shape;1321;p67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1322" name="Google Shape;1322;p67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7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7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7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7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7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67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7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7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7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7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7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7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7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7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7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7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7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7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7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7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7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67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7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7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7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7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7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7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p67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1353" name="Google Shape;1353;p67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7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7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7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7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7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67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7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7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7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7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7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7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6" name="Google Shape;136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02" y="3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8"/>
          <p:cNvSpPr txBox="1"/>
          <p:nvPr>
            <p:ph type="title"/>
          </p:nvPr>
        </p:nvSpPr>
        <p:spPr>
          <a:xfrm>
            <a:off x="5810850" y="1453775"/>
            <a:ext cx="3333000" cy="16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Austria </a:t>
            </a:r>
            <a:r>
              <a:rPr lang="en" sz="1800">
                <a:solidFill>
                  <a:srgbClr val="000000"/>
                </a:solidFill>
              </a:rPr>
              <a:t>has </a:t>
            </a:r>
            <a:r>
              <a:rPr lang="en" sz="1800">
                <a:solidFill>
                  <a:srgbClr val="CC0000"/>
                </a:solidFill>
              </a:rPr>
              <a:t>more</a:t>
            </a:r>
            <a:r>
              <a:rPr lang="en" sz="1800">
                <a:solidFill>
                  <a:srgbClr val="CC0000"/>
                </a:solidFill>
              </a:rPr>
              <a:t> total-price</a:t>
            </a:r>
            <a:r>
              <a:rPr lang="en" sz="1800">
                <a:solidFill>
                  <a:srgbClr val="000000"/>
                </a:solidFill>
              </a:rPr>
              <a:t> than </a:t>
            </a:r>
            <a:r>
              <a:rPr lang="en" sz="1800"/>
              <a:t>Brazil </a:t>
            </a:r>
            <a:r>
              <a:rPr lang="en" sz="1800">
                <a:solidFill>
                  <a:srgbClr val="000000"/>
                </a:solidFill>
              </a:rPr>
              <a:t>&amp;</a:t>
            </a:r>
            <a:r>
              <a:rPr lang="en" sz="1800"/>
              <a:t> </a:t>
            </a:r>
            <a:r>
              <a:rPr lang="en" sz="1800">
                <a:solidFill>
                  <a:srgbClr val="F6B26B"/>
                </a:solidFill>
              </a:rPr>
              <a:t>France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72" name="Google Shape;1372;p6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2500"/>
            <a:ext cx="5810850" cy="38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68"/>
          <p:cNvSpPr txBox="1"/>
          <p:nvPr>
            <p:ph type="title"/>
          </p:nvPr>
        </p:nvSpPr>
        <p:spPr>
          <a:xfrm>
            <a:off x="6778500" y="3011750"/>
            <a:ext cx="1397700" cy="6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WHY?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8" name="Google Shape;1378;p6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830" y="0"/>
            <a:ext cx="4610169" cy="28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6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" y="0"/>
            <a:ext cx="4610175" cy="28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69"/>
          <p:cNvSpPr txBox="1"/>
          <p:nvPr>
            <p:ph type="title"/>
          </p:nvPr>
        </p:nvSpPr>
        <p:spPr>
          <a:xfrm>
            <a:off x="370350" y="3508925"/>
            <a:ext cx="84033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Austria </a:t>
            </a:r>
            <a:r>
              <a:rPr lang="en" sz="1800">
                <a:solidFill>
                  <a:srgbClr val="000000"/>
                </a:solidFill>
              </a:rPr>
              <a:t>order </a:t>
            </a:r>
            <a:r>
              <a:rPr lang="en" sz="1800">
                <a:solidFill>
                  <a:srgbClr val="CC0000"/>
                </a:solidFill>
              </a:rPr>
              <a:t>more quantity</a:t>
            </a:r>
            <a:r>
              <a:rPr lang="en" sz="1800">
                <a:solidFill>
                  <a:srgbClr val="000000"/>
                </a:solidFill>
              </a:rPr>
              <a:t> than </a:t>
            </a:r>
            <a:r>
              <a:rPr lang="en" sz="1800"/>
              <a:t>France</a:t>
            </a:r>
            <a:r>
              <a:rPr lang="en" sz="1800">
                <a:solidFill>
                  <a:srgbClr val="000000"/>
                </a:solidFill>
              </a:rPr>
              <a:t> &amp; </a:t>
            </a:r>
            <a:r>
              <a:rPr lang="en" sz="1800"/>
              <a:t>Brazil</a:t>
            </a:r>
            <a:r>
              <a:rPr lang="en" sz="1800">
                <a:solidFill>
                  <a:srgbClr val="000000"/>
                </a:solidFill>
              </a:rPr>
              <a:t>, while having </a:t>
            </a:r>
            <a:r>
              <a:rPr lang="en" sz="1800">
                <a:solidFill>
                  <a:srgbClr val="CC0000"/>
                </a:solidFill>
              </a:rPr>
              <a:t>less discount</a:t>
            </a:r>
            <a:r>
              <a:rPr lang="en" sz="1800">
                <a:solidFill>
                  <a:srgbClr val="000000"/>
                </a:solidFill>
              </a:rPr>
              <a:t> than other two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81" name="Google Shape;1381;p69"/>
          <p:cNvSpPr txBox="1"/>
          <p:nvPr/>
        </p:nvSpPr>
        <p:spPr>
          <a:xfrm>
            <a:off x="3283561" y="674297"/>
            <a:ext cx="7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Austria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2" name="Google Shape;1382;p69"/>
          <p:cNvSpPr txBox="1"/>
          <p:nvPr/>
        </p:nvSpPr>
        <p:spPr>
          <a:xfrm>
            <a:off x="828424" y="500000"/>
            <a:ext cx="6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France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3" name="Google Shape;1383;p69"/>
          <p:cNvSpPr txBox="1"/>
          <p:nvPr/>
        </p:nvSpPr>
        <p:spPr>
          <a:xfrm>
            <a:off x="907485" y="2140086"/>
            <a:ext cx="6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Brazil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4" name="Google Shape;1384;p69"/>
          <p:cNvSpPr txBox="1"/>
          <p:nvPr/>
        </p:nvSpPr>
        <p:spPr>
          <a:xfrm>
            <a:off x="5286524" y="674300"/>
            <a:ext cx="6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France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5" name="Google Shape;1385;p69"/>
          <p:cNvSpPr txBox="1"/>
          <p:nvPr/>
        </p:nvSpPr>
        <p:spPr>
          <a:xfrm>
            <a:off x="7462601" y="2478775"/>
            <a:ext cx="5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Brazil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6" name="Google Shape;1386;p69"/>
          <p:cNvSpPr txBox="1"/>
          <p:nvPr/>
        </p:nvSpPr>
        <p:spPr>
          <a:xfrm>
            <a:off x="7707935" y="573613"/>
            <a:ext cx="84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Austria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2"/>
          <p:cNvSpPr/>
          <p:nvPr/>
        </p:nvSpPr>
        <p:spPr>
          <a:xfrm>
            <a:off x="4161300" y="13189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52"/>
          <p:cNvSpPr/>
          <p:nvPr/>
        </p:nvSpPr>
        <p:spPr>
          <a:xfrm>
            <a:off x="6866400" y="13189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2"/>
          <p:cNvSpPr/>
          <p:nvPr/>
        </p:nvSpPr>
        <p:spPr>
          <a:xfrm>
            <a:off x="6866400" y="31606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2"/>
          <p:cNvSpPr/>
          <p:nvPr/>
        </p:nvSpPr>
        <p:spPr>
          <a:xfrm>
            <a:off x="4161300" y="31606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2"/>
          <p:cNvSpPr/>
          <p:nvPr/>
        </p:nvSpPr>
        <p:spPr>
          <a:xfrm>
            <a:off x="1456200" y="31606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52"/>
          <p:cNvSpPr/>
          <p:nvPr/>
        </p:nvSpPr>
        <p:spPr>
          <a:xfrm>
            <a:off x="1456150" y="13189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2"/>
          <p:cNvSpPr txBox="1"/>
          <p:nvPr>
            <p:ph idx="2" type="subTitle"/>
          </p:nvPr>
        </p:nvSpPr>
        <p:spPr>
          <a:xfrm>
            <a:off x="580050" y="19750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Introduction</a:t>
            </a:r>
            <a:endParaRPr/>
          </a:p>
        </p:txBody>
      </p:sp>
      <p:sp>
        <p:nvSpPr>
          <p:cNvPr id="921" name="Google Shape;921;p52"/>
          <p:cNvSpPr txBox="1"/>
          <p:nvPr>
            <p:ph idx="4" type="subTitle"/>
          </p:nvPr>
        </p:nvSpPr>
        <p:spPr>
          <a:xfrm>
            <a:off x="3285150" y="19750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Table and Primary Key</a:t>
            </a:r>
            <a:endParaRPr/>
          </a:p>
        </p:txBody>
      </p:sp>
      <p:sp>
        <p:nvSpPr>
          <p:cNvPr id="922" name="Google Shape;922;p52"/>
          <p:cNvSpPr txBox="1"/>
          <p:nvPr>
            <p:ph idx="6" type="subTitle"/>
          </p:nvPr>
        </p:nvSpPr>
        <p:spPr>
          <a:xfrm>
            <a:off x="5990250" y="19750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Process and Question</a:t>
            </a:r>
            <a:endParaRPr/>
          </a:p>
        </p:txBody>
      </p:sp>
      <p:sp>
        <p:nvSpPr>
          <p:cNvPr id="923" name="Google Shape;923;p52"/>
          <p:cNvSpPr txBox="1"/>
          <p:nvPr>
            <p:ph idx="8" type="subTitle"/>
          </p:nvPr>
        </p:nvSpPr>
        <p:spPr>
          <a:xfrm>
            <a:off x="580050" y="38158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</a:t>
            </a:r>
            <a:endParaRPr/>
          </a:p>
        </p:txBody>
      </p:sp>
      <p:sp>
        <p:nvSpPr>
          <p:cNvPr id="924" name="Google Shape;924;p52"/>
          <p:cNvSpPr txBox="1"/>
          <p:nvPr>
            <p:ph idx="13" type="subTitle"/>
          </p:nvPr>
        </p:nvSpPr>
        <p:spPr>
          <a:xfrm>
            <a:off x="3285150" y="38158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25" name="Google Shape;925;p52"/>
          <p:cNvSpPr txBox="1"/>
          <p:nvPr>
            <p:ph idx="15" type="subTitle"/>
          </p:nvPr>
        </p:nvSpPr>
        <p:spPr>
          <a:xfrm>
            <a:off x="5990250" y="38158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26" name="Google Shape;926;p52"/>
          <p:cNvSpPr txBox="1"/>
          <p:nvPr>
            <p:ph idx="16" type="title"/>
          </p:nvPr>
        </p:nvSpPr>
        <p:spPr>
          <a:xfrm>
            <a:off x="1456100" y="13189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7" name="Google Shape;927;p52"/>
          <p:cNvSpPr txBox="1"/>
          <p:nvPr>
            <p:ph idx="17" type="title"/>
          </p:nvPr>
        </p:nvSpPr>
        <p:spPr>
          <a:xfrm>
            <a:off x="1456100" y="31606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8" name="Google Shape;928;p52"/>
          <p:cNvSpPr txBox="1"/>
          <p:nvPr>
            <p:ph idx="18" type="title"/>
          </p:nvPr>
        </p:nvSpPr>
        <p:spPr>
          <a:xfrm>
            <a:off x="4161250" y="13190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9" name="Google Shape;929;p52"/>
          <p:cNvSpPr txBox="1"/>
          <p:nvPr>
            <p:ph idx="19" type="title"/>
          </p:nvPr>
        </p:nvSpPr>
        <p:spPr>
          <a:xfrm>
            <a:off x="4161300" y="31606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30" name="Google Shape;930;p52"/>
          <p:cNvSpPr txBox="1"/>
          <p:nvPr>
            <p:ph idx="20" type="title"/>
          </p:nvPr>
        </p:nvSpPr>
        <p:spPr>
          <a:xfrm>
            <a:off x="6866250" y="13190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31" name="Google Shape;931;p52"/>
          <p:cNvSpPr txBox="1"/>
          <p:nvPr>
            <p:ph idx="21" type="title"/>
          </p:nvPr>
        </p:nvSpPr>
        <p:spPr>
          <a:xfrm>
            <a:off x="6866100" y="31606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32" name="Google Shape;932;p52"/>
          <p:cNvSpPr/>
          <p:nvPr/>
        </p:nvSpPr>
        <p:spPr>
          <a:xfrm>
            <a:off x="2085175" y="11130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52"/>
          <p:cNvSpPr/>
          <p:nvPr/>
        </p:nvSpPr>
        <p:spPr>
          <a:xfrm>
            <a:off x="6820300" y="32133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2"/>
          <p:cNvSpPr/>
          <p:nvPr/>
        </p:nvSpPr>
        <p:spPr>
          <a:xfrm>
            <a:off x="7019600" y="30515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2"/>
          <p:cNvSpPr/>
          <p:nvPr/>
        </p:nvSpPr>
        <p:spPr>
          <a:xfrm rot="2506023">
            <a:off x="4006093" y="3175338"/>
            <a:ext cx="170284" cy="17028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Table of contents</a:t>
            </a:r>
            <a:endParaRPr sz="28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0"/>
          <p:cNvSpPr txBox="1"/>
          <p:nvPr>
            <p:ph type="title"/>
          </p:nvPr>
        </p:nvSpPr>
        <p:spPr>
          <a:xfrm>
            <a:off x="1186200" y="1445700"/>
            <a:ext cx="60747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are the company  that has the most </a:t>
            </a:r>
            <a:r>
              <a:rPr lang="en" sz="3600"/>
              <a:t>shipment</a:t>
            </a:r>
            <a:r>
              <a:rPr lang="en" sz="3600"/>
              <a:t>? </a:t>
            </a:r>
            <a:endParaRPr sz="3600"/>
          </a:p>
        </p:txBody>
      </p:sp>
      <p:sp>
        <p:nvSpPr>
          <p:cNvPr id="1392" name="Google Shape;1392;p70"/>
          <p:cNvSpPr txBox="1"/>
          <p:nvPr>
            <p:ph idx="1" type="subTitle"/>
          </p:nvPr>
        </p:nvSpPr>
        <p:spPr>
          <a:xfrm>
            <a:off x="1327050" y="2840400"/>
            <a:ext cx="60747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o find the </a:t>
            </a:r>
            <a:r>
              <a:rPr b="1" lang="en" sz="1800"/>
              <a:t>Total Number</a:t>
            </a:r>
            <a:r>
              <a:rPr b="1" lang="en" sz="1800"/>
              <a:t> of Shipment </a:t>
            </a:r>
            <a:r>
              <a:rPr lang="en" sz="1800"/>
              <a:t>as the whole and</a:t>
            </a:r>
            <a:r>
              <a:rPr lang="en" sz="1800"/>
              <a:t> learn which of these </a:t>
            </a:r>
            <a:r>
              <a:rPr b="1" lang="en" sz="1800"/>
              <a:t>shipment companies</a:t>
            </a:r>
            <a:r>
              <a:rPr lang="en" sz="1800"/>
              <a:t> that </a:t>
            </a:r>
            <a:r>
              <a:rPr b="1" lang="en" sz="1800"/>
              <a:t>each country</a:t>
            </a:r>
            <a:r>
              <a:rPr lang="en" sz="1800"/>
              <a:t> </a:t>
            </a:r>
            <a:r>
              <a:rPr lang="en" sz="1800"/>
              <a:t>prefer the most </a:t>
            </a:r>
            <a:endParaRPr sz="1800"/>
          </a:p>
        </p:txBody>
      </p:sp>
      <p:grpSp>
        <p:nvGrpSpPr>
          <p:cNvPr id="1393" name="Google Shape;1393;p70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1394" name="Google Shape;1394;p70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0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0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0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0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0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0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0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0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0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0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0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0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0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0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0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0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0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0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0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0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0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0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0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0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0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0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0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0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0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70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1425" name="Google Shape;1425;p70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0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0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0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0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0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0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0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0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0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0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0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0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8" name="Google Shape;143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02" y="3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71"/>
          <p:cNvSpPr txBox="1"/>
          <p:nvPr>
            <p:ph type="title"/>
          </p:nvPr>
        </p:nvSpPr>
        <p:spPr>
          <a:xfrm>
            <a:off x="0" y="3028925"/>
            <a:ext cx="91440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Most customers choose </a:t>
            </a:r>
            <a:r>
              <a:rPr lang="en" sz="1800">
                <a:solidFill>
                  <a:srgbClr val="FF9900"/>
                </a:solidFill>
              </a:rPr>
              <a:t>United Package</a:t>
            </a:r>
            <a:r>
              <a:rPr lang="en" sz="1800">
                <a:solidFill>
                  <a:srgbClr val="000000"/>
                </a:solidFill>
              </a:rPr>
              <a:t> company as their shipment.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44" name="Google Shape;1444;p7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82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71"/>
          <p:cNvSpPr txBox="1"/>
          <p:nvPr>
            <p:ph type="title"/>
          </p:nvPr>
        </p:nvSpPr>
        <p:spPr>
          <a:xfrm>
            <a:off x="0" y="3413525"/>
            <a:ext cx="9144000" cy="11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However, different country prefer different shipment company: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United Package: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FF9900"/>
                </a:solidFill>
              </a:rPr>
              <a:t>USA </a:t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1446" name="Google Shape;1446;p7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82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" name="Google Shape;1451;p7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282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72"/>
          <p:cNvSpPr txBox="1"/>
          <p:nvPr>
            <p:ph type="title"/>
          </p:nvPr>
        </p:nvSpPr>
        <p:spPr>
          <a:xfrm>
            <a:off x="0" y="3337325"/>
            <a:ext cx="9144000" cy="11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However, different country prefer different shipment company: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Speedy Express</a:t>
            </a:r>
            <a:r>
              <a:rPr lang="en" sz="1800">
                <a:solidFill>
                  <a:schemeClr val="accent3"/>
                </a:solidFill>
              </a:rPr>
              <a:t>: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FF9900"/>
                </a:solidFill>
              </a:rPr>
              <a:t>Germany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Federal Shipping:</a:t>
            </a:r>
            <a:r>
              <a:rPr lang="en" sz="1800">
                <a:solidFill>
                  <a:srgbClr val="FF9900"/>
                </a:solidFill>
              </a:rPr>
              <a:t> USA </a:t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1453" name="Google Shape;1453;p7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" y="-25"/>
            <a:ext cx="4572042" cy="282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73"/>
          <p:cNvSpPr txBox="1"/>
          <p:nvPr>
            <p:ph type="title"/>
          </p:nvPr>
        </p:nvSpPr>
        <p:spPr>
          <a:xfrm>
            <a:off x="1186200" y="1445700"/>
            <a:ext cx="60747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are the country that supply the most?</a:t>
            </a:r>
            <a:endParaRPr sz="3600"/>
          </a:p>
        </p:txBody>
      </p:sp>
      <p:sp>
        <p:nvSpPr>
          <p:cNvPr id="1459" name="Google Shape;1459;p73"/>
          <p:cNvSpPr txBox="1"/>
          <p:nvPr>
            <p:ph idx="1" type="subTitle"/>
          </p:nvPr>
        </p:nvSpPr>
        <p:spPr>
          <a:xfrm>
            <a:off x="1327050" y="2840400"/>
            <a:ext cx="60747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o find the </a:t>
            </a:r>
            <a:r>
              <a:rPr b="1" lang="en" sz="1800"/>
              <a:t>Number of Supply </a:t>
            </a:r>
            <a:r>
              <a:rPr lang="en" sz="1800"/>
              <a:t>and</a:t>
            </a:r>
            <a:r>
              <a:rPr lang="en" sz="1800"/>
              <a:t> </a:t>
            </a:r>
            <a:r>
              <a:rPr b="1" lang="en" sz="1800"/>
              <a:t>Total Sales</a:t>
            </a:r>
            <a:r>
              <a:rPr lang="en" sz="1800"/>
              <a:t> of order in each country</a:t>
            </a:r>
            <a:endParaRPr sz="1800"/>
          </a:p>
        </p:txBody>
      </p:sp>
      <p:grpSp>
        <p:nvGrpSpPr>
          <p:cNvPr id="1460" name="Google Shape;1460;p73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1461" name="Google Shape;1461;p73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3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3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3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3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3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3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3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3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3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3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3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3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3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3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3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3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3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3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73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1492" name="Google Shape;1492;p73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3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3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3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3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5" name="Google Shape;150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02" y="3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74"/>
          <p:cNvSpPr txBox="1"/>
          <p:nvPr>
            <p:ph type="title"/>
          </p:nvPr>
        </p:nvSpPr>
        <p:spPr>
          <a:xfrm>
            <a:off x="228600" y="3288575"/>
            <a:ext cx="86055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USA</a:t>
            </a:r>
            <a:r>
              <a:rPr lang="en" sz="1800">
                <a:solidFill>
                  <a:srgbClr val="000000"/>
                </a:solidFill>
              </a:rPr>
              <a:t> has the highest number of supply to customers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511" name="Google Shape;1511;p74"/>
          <p:cNvSpPr txBox="1"/>
          <p:nvPr>
            <p:ph type="title"/>
          </p:nvPr>
        </p:nvSpPr>
        <p:spPr>
          <a:xfrm>
            <a:off x="228600" y="3737975"/>
            <a:ext cx="86055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However, when come to </a:t>
            </a:r>
            <a:r>
              <a:rPr lang="en" sz="1800">
                <a:solidFill>
                  <a:srgbClr val="CC0000"/>
                </a:solidFill>
              </a:rPr>
              <a:t>Total Sales </a:t>
            </a:r>
            <a:r>
              <a:rPr lang="en" sz="1800">
                <a:solidFill>
                  <a:srgbClr val="000000"/>
                </a:solidFill>
              </a:rPr>
              <a:t>of exporting supply, </a:t>
            </a:r>
            <a:r>
              <a:rPr lang="en" sz="1800">
                <a:solidFill>
                  <a:srgbClr val="6AA84F"/>
                </a:solidFill>
              </a:rPr>
              <a:t>France</a:t>
            </a:r>
            <a:r>
              <a:rPr lang="en" sz="1800">
                <a:solidFill>
                  <a:srgbClr val="000000"/>
                </a:solidFill>
              </a:rPr>
              <a:t> has the highest </a:t>
            </a:r>
            <a:r>
              <a:rPr lang="en" sz="1800">
                <a:solidFill>
                  <a:srgbClr val="000000"/>
                </a:solidFill>
              </a:rPr>
              <a:t>sold compare to </a:t>
            </a:r>
            <a:r>
              <a:rPr lang="en" sz="1800">
                <a:solidFill>
                  <a:srgbClr val="FF9900"/>
                </a:solidFill>
              </a:rPr>
              <a:t>USA</a:t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1512" name="Google Shape;1512;p7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40324" cy="28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3" name="Google Shape;1513;p7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0"/>
            <a:ext cx="4572000" cy="282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74"/>
          <p:cNvSpPr txBox="1"/>
          <p:nvPr>
            <p:ph type="title"/>
          </p:nvPr>
        </p:nvSpPr>
        <p:spPr>
          <a:xfrm>
            <a:off x="228600" y="4508375"/>
            <a:ext cx="86055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WHY?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75"/>
          <p:cNvSpPr txBox="1"/>
          <p:nvPr>
            <p:ph type="title"/>
          </p:nvPr>
        </p:nvSpPr>
        <p:spPr>
          <a:xfrm>
            <a:off x="1134450" y="3821975"/>
            <a:ext cx="68406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France has the highest sold in </a:t>
            </a:r>
            <a:r>
              <a:rPr lang="en" sz="1800">
                <a:solidFill>
                  <a:srgbClr val="FF9900"/>
                </a:solidFill>
              </a:rPr>
              <a:t>Beverage</a:t>
            </a:r>
            <a:r>
              <a:rPr lang="en" sz="1800">
                <a:solidFill>
                  <a:srgbClr val="000000"/>
                </a:solidFill>
              </a:rPr>
              <a:t> compare to USA</a:t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1520" name="Google Shape;1520;p7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200"/>
            <a:ext cx="4541181" cy="28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7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600" y="457200"/>
            <a:ext cx="4535399" cy="280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76"/>
          <p:cNvSpPr txBox="1"/>
          <p:nvPr>
            <p:ph type="title"/>
          </p:nvPr>
        </p:nvSpPr>
        <p:spPr>
          <a:xfrm>
            <a:off x="3008075" y="2107800"/>
            <a:ext cx="41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7" name="Google Shape;1527;p76"/>
          <p:cNvSpPr txBox="1"/>
          <p:nvPr>
            <p:ph idx="2" type="title"/>
          </p:nvPr>
        </p:nvSpPr>
        <p:spPr>
          <a:xfrm>
            <a:off x="1710375" y="1866450"/>
            <a:ext cx="12891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05</a:t>
            </a:r>
            <a:endParaRPr sz="6000"/>
          </a:p>
        </p:txBody>
      </p:sp>
      <p:grpSp>
        <p:nvGrpSpPr>
          <p:cNvPr id="1528" name="Google Shape;1528;p76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529" name="Google Shape;1529;p76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6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6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6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6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6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6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1" name="Google Shape;1541;p76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542" name="Google Shape;1542;p76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8" name="Google Shape;154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27" y="470978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3" name="Google Shape;1553;p77"/>
          <p:cNvGraphicFramePr/>
          <p:nvPr/>
        </p:nvGraphicFramePr>
        <p:xfrm>
          <a:off x="26250" y="13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{F3E54276-569E-4022-968E-6E4DF11790D7}</a:tableStyleId>
              </a:tblPr>
              <a:tblGrid>
                <a:gridCol w="3622000"/>
                <a:gridCol w="5469500"/>
              </a:tblGrid>
              <a:tr h="144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Total O</a:t>
                      </a:r>
                      <a:r>
                        <a:rPr lang="en" sz="1600"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rder from country in each country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Asides from USA, France has the lower Total Order than Brazil and lower Total Price than Austria and Brazil. 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reason is the higher quantity and lower total discount in Austria compare to France with lower quantity and higher total discount.</a:t>
                      </a:r>
                      <a:endParaRPr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7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Number of shipment in each country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USA mostly prefer to use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United Package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&amp;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Federal Shipping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, while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Germany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prefer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Speedy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10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Number of exporting supply and total exporting sales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Despite the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highest amount of supply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in USA, France has the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highest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sold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due to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higher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of 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Beverage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compare to USA.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4" name="Google Shape;155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78"/>
          <p:cNvSpPr txBox="1"/>
          <p:nvPr>
            <p:ph type="title"/>
          </p:nvPr>
        </p:nvSpPr>
        <p:spPr>
          <a:xfrm>
            <a:off x="3008075" y="2107800"/>
            <a:ext cx="41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560" name="Google Shape;1560;p78"/>
          <p:cNvSpPr txBox="1"/>
          <p:nvPr>
            <p:ph idx="2" type="title"/>
          </p:nvPr>
        </p:nvSpPr>
        <p:spPr>
          <a:xfrm>
            <a:off x="1710375" y="1866450"/>
            <a:ext cx="12891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06</a:t>
            </a:r>
            <a:endParaRPr sz="6000"/>
          </a:p>
        </p:txBody>
      </p:sp>
      <p:grpSp>
        <p:nvGrpSpPr>
          <p:cNvPr id="1561" name="Google Shape;1561;p7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562" name="Google Shape;1562;p78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8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8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8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8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8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8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8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8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8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8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8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7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575" name="Google Shape;1575;p78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8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8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8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8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8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81" name="Google Shape;158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27" y="470978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79"/>
          <p:cNvSpPr txBox="1"/>
          <p:nvPr>
            <p:ph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87" name="Google Shape;1587;p79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attention</a:t>
            </a:r>
            <a:endParaRPr/>
          </a:p>
        </p:txBody>
      </p:sp>
      <p:grpSp>
        <p:nvGrpSpPr>
          <p:cNvPr id="1588" name="Google Shape;1588;p79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1589" name="Google Shape;1589;p79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9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9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9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9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9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9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9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9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9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9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9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9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9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9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9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9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9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9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9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9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9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9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9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9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9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9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9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79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1620" name="Google Shape;1620;p79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3"/>
          <p:cNvSpPr txBox="1"/>
          <p:nvPr>
            <p:ph type="title"/>
          </p:nvPr>
        </p:nvSpPr>
        <p:spPr>
          <a:xfrm>
            <a:off x="3008075" y="1955400"/>
            <a:ext cx="41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Introduction</a:t>
            </a:r>
            <a:endParaRPr/>
          </a:p>
        </p:txBody>
      </p:sp>
      <p:sp>
        <p:nvSpPr>
          <p:cNvPr id="942" name="Google Shape;942;p53"/>
          <p:cNvSpPr txBox="1"/>
          <p:nvPr>
            <p:ph idx="2" type="title"/>
          </p:nvPr>
        </p:nvSpPr>
        <p:spPr>
          <a:xfrm>
            <a:off x="1685579" y="1795650"/>
            <a:ext cx="1264500" cy="11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01</a:t>
            </a:r>
            <a:endParaRPr sz="6000"/>
          </a:p>
        </p:txBody>
      </p:sp>
      <p:grpSp>
        <p:nvGrpSpPr>
          <p:cNvPr id="943" name="Google Shape;943;p53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44" name="Google Shape;944;p53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53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57" name="Google Shape;957;p53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3" name="Google Shape;9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27" y="470978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4"/>
          <p:cNvSpPr txBox="1"/>
          <p:nvPr>
            <p:ph idx="1" type="body"/>
          </p:nvPr>
        </p:nvSpPr>
        <p:spPr>
          <a:xfrm>
            <a:off x="1202875" y="187525"/>
            <a:ext cx="67383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“This is the ‘</a:t>
            </a:r>
            <a:r>
              <a:rPr b="1" lang="en"/>
              <a:t>Order and Supply Information’</a:t>
            </a:r>
            <a:r>
              <a:rPr lang="en"/>
              <a:t> data from Food Export and Import company that report from 1994 to 1996 </a:t>
            </a:r>
            <a:r>
              <a:rPr lang="en"/>
              <a:t>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54"/>
          <p:cNvSpPr/>
          <p:nvPr/>
        </p:nvSpPr>
        <p:spPr>
          <a:xfrm>
            <a:off x="8120428" y="963912"/>
            <a:ext cx="909377" cy="932367"/>
          </a:xfrm>
          <a:custGeom>
            <a:rect b="b" l="l" r="r" t="t"/>
            <a:pathLst>
              <a:path extrusionOk="0" h="44409" w="43314">
                <a:moveTo>
                  <a:pt x="21251" y="12609"/>
                </a:moveTo>
                <a:cubicBezTo>
                  <a:pt x="24472" y="12609"/>
                  <a:pt x="27712" y="14174"/>
                  <a:pt x="29605" y="17478"/>
                </a:cubicBezTo>
                <a:cubicBezTo>
                  <a:pt x="32280" y="22098"/>
                  <a:pt x="30669" y="28025"/>
                  <a:pt x="26049" y="30669"/>
                </a:cubicBezTo>
                <a:cubicBezTo>
                  <a:pt x="24467" y="31576"/>
                  <a:pt x="22820" y="31984"/>
                  <a:pt x="21228" y="31984"/>
                </a:cubicBezTo>
                <a:cubicBezTo>
                  <a:pt x="15291" y="31984"/>
                  <a:pt x="10111" y="26324"/>
                  <a:pt x="11885" y="19757"/>
                </a:cubicBezTo>
                <a:cubicBezTo>
                  <a:pt x="13140" y="15108"/>
                  <a:pt x="17181" y="12609"/>
                  <a:pt x="21251" y="12609"/>
                </a:cubicBezTo>
                <a:close/>
                <a:moveTo>
                  <a:pt x="22341" y="0"/>
                </a:moveTo>
                <a:lnTo>
                  <a:pt x="17417" y="547"/>
                </a:lnTo>
                <a:lnTo>
                  <a:pt x="17143" y="4681"/>
                </a:lnTo>
                <a:lnTo>
                  <a:pt x="13465" y="6535"/>
                </a:lnTo>
                <a:lnTo>
                  <a:pt x="9575" y="3800"/>
                </a:lnTo>
                <a:lnTo>
                  <a:pt x="5654" y="6657"/>
                </a:lnTo>
                <a:lnTo>
                  <a:pt x="7690" y="11064"/>
                </a:lnTo>
                <a:lnTo>
                  <a:pt x="5350" y="14590"/>
                </a:lnTo>
                <a:lnTo>
                  <a:pt x="1094" y="14377"/>
                </a:lnTo>
                <a:lnTo>
                  <a:pt x="0" y="19605"/>
                </a:lnTo>
                <a:lnTo>
                  <a:pt x="4043" y="21156"/>
                </a:lnTo>
                <a:lnTo>
                  <a:pt x="4377" y="25563"/>
                </a:lnTo>
                <a:lnTo>
                  <a:pt x="213" y="27995"/>
                </a:lnTo>
                <a:lnTo>
                  <a:pt x="2219" y="32554"/>
                </a:lnTo>
                <a:lnTo>
                  <a:pt x="6565" y="31885"/>
                </a:lnTo>
                <a:lnTo>
                  <a:pt x="9423" y="35198"/>
                </a:lnTo>
                <a:lnTo>
                  <a:pt x="7903" y="39332"/>
                </a:lnTo>
                <a:lnTo>
                  <a:pt x="11885" y="42129"/>
                </a:lnTo>
                <a:lnTo>
                  <a:pt x="14985" y="38785"/>
                </a:lnTo>
                <a:lnTo>
                  <a:pt x="19301" y="39940"/>
                </a:lnTo>
                <a:lnTo>
                  <a:pt x="20639" y="44408"/>
                </a:lnTo>
                <a:lnTo>
                  <a:pt x="25441" y="44074"/>
                </a:lnTo>
                <a:lnTo>
                  <a:pt x="26049" y="40092"/>
                </a:lnTo>
                <a:lnTo>
                  <a:pt x="30153" y="37721"/>
                </a:lnTo>
                <a:lnTo>
                  <a:pt x="33496" y="40396"/>
                </a:lnTo>
                <a:lnTo>
                  <a:pt x="37751" y="37235"/>
                </a:lnTo>
                <a:lnTo>
                  <a:pt x="35593" y="33527"/>
                </a:lnTo>
                <a:lnTo>
                  <a:pt x="37691" y="29758"/>
                </a:lnTo>
                <a:lnTo>
                  <a:pt x="42007" y="30062"/>
                </a:lnTo>
                <a:lnTo>
                  <a:pt x="43314" y="25198"/>
                </a:lnTo>
                <a:lnTo>
                  <a:pt x="39636" y="23192"/>
                </a:lnTo>
                <a:lnTo>
                  <a:pt x="39150" y="18754"/>
                </a:lnTo>
                <a:lnTo>
                  <a:pt x="42736" y="16323"/>
                </a:lnTo>
                <a:lnTo>
                  <a:pt x="40366" y="12219"/>
                </a:lnTo>
                <a:lnTo>
                  <a:pt x="36688" y="12736"/>
                </a:lnTo>
                <a:lnTo>
                  <a:pt x="33648" y="8906"/>
                </a:lnTo>
                <a:lnTo>
                  <a:pt x="35198" y="5107"/>
                </a:lnTo>
                <a:lnTo>
                  <a:pt x="31095" y="2402"/>
                </a:lnTo>
                <a:lnTo>
                  <a:pt x="28025" y="5472"/>
                </a:lnTo>
                <a:lnTo>
                  <a:pt x="23952" y="4772"/>
                </a:lnTo>
                <a:lnTo>
                  <a:pt x="223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0" name="Google Shape;970;p54"/>
          <p:cNvPicPr preferRelativeResize="0"/>
          <p:nvPr/>
        </p:nvPicPr>
        <p:blipFill rotWithShape="1">
          <a:blip r:embed="rId3">
            <a:alphaModFix/>
          </a:blip>
          <a:srcRect b="30371" l="0" r="0" t="0"/>
          <a:stretch/>
        </p:blipFill>
        <p:spPr>
          <a:xfrm>
            <a:off x="315988" y="1981625"/>
            <a:ext cx="8512075" cy="148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1" name="Google Shape;971;p54"/>
          <p:cNvGrpSpPr/>
          <p:nvPr/>
        </p:nvGrpSpPr>
        <p:grpSpPr>
          <a:xfrm>
            <a:off x="159010" y="406117"/>
            <a:ext cx="545639" cy="557774"/>
            <a:chOff x="7445760" y="2292867"/>
            <a:chExt cx="545639" cy="557774"/>
          </a:xfrm>
        </p:grpSpPr>
        <p:sp>
          <p:nvSpPr>
            <p:cNvPr id="972" name="Google Shape;972;p54"/>
            <p:cNvSpPr/>
            <p:nvPr/>
          </p:nvSpPr>
          <p:spPr>
            <a:xfrm>
              <a:off x="7445760" y="2292867"/>
              <a:ext cx="545639" cy="557774"/>
            </a:xfrm>
            <a:custGeom>
              <a:rect b="b" l="l" r="r" t="t"/>
              <a:pathLst>
                <a:path extrusionOk="0" h="26567" w="25989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7590938" y="2449428"/>
              <a:ext cx="255278" cy="244676"/>
            </a:xfrm>
            <a:custGeom>
              <a:rect b="b" l="l" r="r" t="t"/>
              <a:pathLst>
                <a:path extrusionOk="0" h="11654" w="12159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4" name="Google Shape;97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88" y="3641600"/>
            <a:ext cx="8512076" cy="1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Table Entities</a:t>
            </a:r>
            <a:endParaRPr/>
          </a:p>
        </p:txBody>
      </p:sp>
      <p:grpSp>
        <p:nvGrpSpPr>
          <p:cNvPr id="980" name="Google Shape;980;p55"/>
          <p:cNvGrpSpPr/>
          <p:nvPr/>
        </p:nvGrpSpPr>
        <p:grpSpPr>
          <a:xfrm>
            <a:off x="228601" y="1447591"/>
            <a:ext cx="1003774" cy="3182808"/>
            <a:chOff x="685801" y="1447591"/>
            <a:chExt cx="1003774" cy="3182808"/>
          </a:xfrm>
        </p:grpSpPr>
        <p:sp>
          <p:nvSpPr>
            <p:cNvPr id="981" name="Google Shape;981;p55"/>
            <p:cNvSpPr/>
            <p:nvPr/>
          </p:nvSpPr>
          <p:spPr>
            <a:xfrm>
              <a:off x="1595375" y="1941975"/>
              <a:ext cx="94200" cy="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55"/>
            <p:cNvGrpSpPr/>
            <p:nvPr/>
          </p:nvGrpSpPr>
          <p:grpSpPr>
            <a:xfrm>
              <a:off x="685801" y="1447591"/>
              <a:ext cx="979144" cy="975158"/>
              <a:chOff x="1595376" y="1856591"/>
              <a:chExt cx="979144" cy="975158"/>
            </a:xfrm>
          </p:grpSpPr>
          <p:grpSp>
            <p:nvGrpSpPr>
              <p:cNvPr id="983" name="Google Shape;983;p55"/>
              <p:cNvGrpSpPr/>
              <p:nvPr/>
            </p:nvGrpSpPr>
            <p:grpSpPr>
              <a:xfrm>
                <a:off x="1595376" y="1856591"/>
                <a:ext cx="979144" cy="975158"/>
                <a:chOff x="3350800" y="2398963"/>
                <a:chExt cx="202650" cy="201825"/>
              </a:xfrm>
            </p:grpSpPr>
            <p:sp>
              <p:nvSpPr>
                <p:cNvPr id="984" name="Google Shape;984;p55"/>
                <p:cNvSpPr/>
                <p:nvPr/>
              </p:nvSpPr>
              <p:spPr>
                <a:xfrm>
                  <a:off x="3350800" y="2398963"/>
                  <a:ext cx="202650" cy="201825"/>
                </a:xfrm>
                <a:custGeom>
                  <a:rect b="b" l="l" r="r" t="t"/>
                  <a:pathLst>
                    <a:path extrusionOk="0" h="8073" w="8106">
                      <a:moveTo>
                        <a:pt x="3976" y="0"/>
                      </a:moveTo>
                      <a:cubicBezTo>
                        <a:pt x="1769" y="0"/>
                        <a:pt x="0" y="1822"/>
                        <a:pt x="0" y="4037"/>
                      </a:cubicBezTo>
                      <a:cubicBezTo>
                        <a:pt x="0" y="6272"/>
                        <a:pt x="1801" y="8073"/>
                        <a:pt x="4036" y="8073"/>
                      </a:cubicBezTo>
                      <a:cubicBezTo>
                        <a:pt x="6271" y="8073"/>
                        <a:pt x="8106" y="6272"/>
                        <a:pt x="8106" y="4037"/>
                      </a:cubicBezTo>
                      <a:cubicBezTo>
                        <a:pt x="8106" y="1802"/>
                        <a:pt x="6271" y="0"/>
                        <a:pt x="4036" y="0"/>
                      </a:cubicBezTo>
                      <a:cubicBezTo>
                        <a:pt x="4016" y="0"/>
                        <a:pt x="3996" y="0"/>
                        <a:pt x="3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55"/>
                <p:cNvSpPr/>
                <p:nvPr/>
              </p:nvSpPr>
              <p:spPr>
                <a:xfrm>
                  <a:off x="3423350" y="2438163"/>
                  <a:ext cx="57550" cy="122600"/>
                </a:xfrm>
                <a:custGeom>
                  <a:rect b="b" l="l" r="r" t="t"/>
                  <a:pathLst>
                    <a:path extrusionOk="0" h="4904" w="2302">
                      <a:moveTo>
                        <a:pt x="1601" y="0"/>
                      </a:moveTo>
                      <a:cubicBezTo>
                        <a:pt x="868" y="0"/>
                        <a:pt x="534" y="334"/>
                        <a:pt x="534" y="968"/>
                      </a:cubicBezTo>
                      <a:lnTo>
                        <a:pt x="534" y="1601"/>
                      </a:lnTo>
                      <a:lnTo>
                        <a:pt x="0" y="1601"/>
                      </a:lnTo>
                      <a:lnTo>
                        <a:pt x="0" y="2435"/>
                      </a:lnTo>
                      <a:lnTo>
                        <a:pt x="534" y="2435"/>
                      </a:lnTo>
                      <a:lnTo>
                        <a:pt x="534" y="4904"/>
                      </a:lnTo>
                      <a:lnTo>
                        <a:pt x="1501" y="4904"/>
                      </a:lnTo>
                      <a:lnTo>
                        <a:pt x="1501" y="2435"/>
                      </a:lnTo>
                      <a:lnTo>
                        <a:pt x="2235" y="2435"/>
                      </a:lnTo>
                      <a:lnTo>
                        <a:pt x="2302" y="1601"/>
                      </a:lnTo>
                      <a:lnTo>
                        <a:pt x="1535" y="1601"/>
                      </a:lnTo>
                      <a:lnTo>
                        <a:pt x="1535" y="1134"/>
                      </a:lnTo>
                      <a:cubicBezTo>
                        <a:pt x="1535" y="934"/>
                        <a:pt x="1568" y="868"/>
                        <a:pt x="1768" y="868"/>
                      </a:cubicBezTo>
                      <a:lnTo>
                        <a:pt x="2302" y="868"/>
                      </a:lnTo>
                      <a:lnTo>
                        <a:pt x="23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986" name="Google Shape;986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26523" y="2057825"/>
                <a:ext cx="516853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87" name="Google Shape;987;p55"/>
            <p:cNvSpPr/>
            <p:nvPr/>
          </p:nvSpPr>
          <p:spPr>
            <a:xfrm>
              <a:off x="1595375" y="3123075"/>
              <a:ext cx="94200" cy="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8" name="Google Shape;988;p55"/>
            <p:cNvGrpSpPr/>
            <p:nvPr/>
          </p:nvGrpSpPr>
          <p:grpSpPr>
            <a:xfrm>
              <a:off x="685801" y="2551416"/>
              <a:ext cx="979144" cy="975158"/>
              <a:chOff x="1595376" y="1856591"/>
              <a:chExt cx="979144" cy="975158"/>
            </a:xfrm>
          </p:grpSpPr>
          <p:grpSp>
            <p:nvGrpSpPr>
              <p:cNvPr id="989" name="Google Shape;989;p55"/>
              <p:cNvGrpSpPr/>
              <p:nvPr/>
            </p:nvGrpSpPr>
            <p:grpSpPr>
              <a:xfrm>
                <a:off x="1595376" y="1856591"/>
                <a:ext cx="979144" cy="975158"/>
                <a:chOff x="3350800" y="2398963"/>
                <a:chExt cx="202650" cy="201825"/>
              </a:xfrm>
            </p:grpSpPr>
            <p:sp>
              <p:nvSpPr>
                <p:cNvPr id="990" name="Google Shape;990;p55"/>
                <p:cNvSpPr/>
                <p:nvPr/>
              </p:nvSpPr>
              <p:spPr>
                <a:xfrm>
                  <a:off x="3350800" y="2398963"/>
                  <a:ext cx="202650" cy="201825"/>
                </a:xfrm>
                <a:custGeom>
                  <a:rect b="b" l="l" r="r" t="t"/>
                  <a:pathLst>
                    <a:path extrusionOk="0" h="8073" w="8106">
                      <a:moveTo>
                        <a:pt x="3976" y="0"/>
                      </a:moveTo>
                      <a:cubicBezTo>
                        <a:pt x="1769" y="0"/>
                        <a:pt x="0" y="1822"/>
                        <a:pt x="0" y="4037"/>
                      </a:cubicBezTo>
                      <a:cubicBezTo>
                        <a:pt x="0" y="6272"/>
                        <a:pt x="1801" y="8073"/>
                        <a:pt x="4036" y="8073"/>
                      </a:cubicBezTo>
                      <a:cubicBezTo>
                        <a:pt x="6271" y="8073"/>
                        <a:pt x="8106" y="6272"/>
                        <a:pt x="8106" y="4037"/>
                      </a:cubicBezTo>
                      <a:cubicBezTo>
                        <a:pt x="8106" y="1802"/>
                        <a:pt x="6271" y="0"/>
                        <a:pt x="4036" y="0"/>
                      </a:cubicBezTo>
                      <a:cubicBezTo>
                        <a:pt x="4016" y="0"/>
                        <a:pt x="3996" y="0"/>
                        <a:pt x="3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55"/>
                <p:cNvSpPr/>
                <p:nvPr/>
              </p:nvSpPr>
              <p:spPr>
                <a:xfrm>
                  <a:off x="3423350" y="2438163"/>
                  <a:ext cx="57550" cy="122600"/>
                </a:xfrm>
                <a:custGeom>
                  <a:rect b="b" l="l" r="r" t="t"/>
                  <a:pathLst>
                    <a:path extrusionOk="0" h="4904" w="2302">
                      <a:moveTo>
                        <a:pt x="1601" y="0"/>
                      </a:moveTo>
                      <a:cubicBezTo>
                        <a:pt x="868" y="0"/>
                        <a:pt x="534" y="334"/>
                        <a:pt x="534" y="968"/>
                      </a:cubicBezTo>
                      <a:lnTo>
                        <a:pt x="534" y="1601"/>
                      </a:lnTo>
                      <a:lnTo>
                        <a:pt x="0" y="1601"/>
                      </a:lnTo>
                      <a:lnTo>
                        <a:pt x="0" y="2435"/>
                      </a:lnTo>
                      <a:lnTo>
                        <a:pt x="534" y="2435"/>
                      </a:lnTo>
                      <a:lnTo>
                        <a:pt x="534" y="4904"/>
                      </a:lnTo>
                      <a:lnTo>
                        <a:pt x="1501" y="4904"/>
                      </a:lnTo>
                      <a:lnTo>
                        <a:pt x="1501" y="2435"/>
                      </a:lnTo>
                      <a:lnTo>
                        <a:pt x="2235" y="2435"/>
                      </a:lnTo>
                      <a:lnTo>
                        <a:pt x="2302" y="1601"/>
                      </a:lnTo>
                      <a:lnTo>
                        <a:pt x="1535" y="1601"/>
                      </a:lnTo>
                      <a:lnTo>
                        <a:pt x="1535" y="1134"/>
                      </a:lnTo>
                      <a:cubicBezTo>
                        <a:pt x="1535" y="934"/>
                        <a:pt x="1568" y="868"/>
                        <a:pt x="1768" y="868"/>
                      </a:cubicBezTo>
                      <a:lnTo>
                        <a:pt x="2302" y="868"/>
                      </a:lnTo>
                      <a:lnTo>
                        <a:pt x="23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992" name="Google Shape;992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26523" y="2057825"/>
                <a:ext cx="516853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3" name="Google Shape;993;p55"/>
            <p:cNvSpPr/>
            <p:nvPr/>
          </p:nvSpPr>
          <p:spPr>
            <a:xfrm>
              <a:off x="1595375" y="4253725"/>
              <a:ext cx="94200" cy="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55"/>
            <p:cNvGrpSpPr/>
            <p:nvPr/>
          </p:nvGrpSpPr>
          <p:grpSpPr>
            <a:xfrm>
              <a:off x="685801" y="3655241"/>
              <a:ext cx="979144" cy="975158"/>
              <a:chOff x="1595376" y="1856591"/>
              <a:chExt cx="979144" cy="975158"/>
            </a:xfrm>
          </p:grpSpPr>
          <p:grpSp>
            <p:nvGrpSpPr>
              <p:cNvPr id="995" name="Google Shape;995;p55"/>
              <p:cNvGrpSpPr/>
              <p:nvPr/>
            </p:nvGrpSpPr>
            <p:grpSpPr>
              <a:xfrm>
                <a:off x="1595376" y="1856591"/>
                <a:ext cx="979144" cy="975158"/>
                <a:chOff x="3350800" y="2398963"/>
                <a:chExt cx="202650" cy="201825"/>
              </a:xfrm>
            </p:grpSpPr>
            <p:sp>
              <p:nvSpPr>
                <p:cNvPr id="996" name="Google Shape;996;p55"/>
                <p:cNvSpPr/>
                <p:nvPr/>
              </p:nvSpPr>
              <p:spPr>
                <a:xfrm>
                  <a:off x="3350800" y="2398963"/>
                  <a:ext cx="202650" cy="201825"/>
                </a:xfrm>
                <a:custGeom>
                  <a:rect b="b" l="l" r="r" t="t"/>
                  <a:pathLst>
                    <a:path extrusionOk="0" h="8073" w="8106">
                      <a:moveTo>
                        <a:pt x="3976" y="0"/>
                      </a:moveTo>
                      <a:cubicBezTo>
                        <a:pt x="1769" y="0"/>
                        <a:pt x="0" y="1822"/>
                        <a:pt x="0" y="4037"/>
                      </a:cubicBezTo>
                      <a:cubicBezTo>
                        <a:pt x="0" y="6272"/>
                        <a:pt x="1801" y="8073"/>
                        <a:pt x="4036" y="8073"/>
                      </a:cubicBezTo>
                      <a:cubicBezTo>
                        <a:pt x="6271" y="8073"/>
                        <a:pt x="8106" y="6272"/>
                        <a:pt x="8106" y="4037"/>
                      </a:cubicBezTo>
                      <a:cubicBezTo>
                        <a:pt x="8106" y="1802"/>
                        <a:pt x="6271" y="0"/>
                        <a:pt x="4036" y="0"/>
                      </a:cubicBezTo>
                      <a:cubicBezTo>
                        <a:pt x="4016" y="0"/>
                        <a:pt x="3996" y="0"/>
                        <a:pt x="3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55"/>
                <p:cNvSpPr/>
                <p:nvPr/>
              </p:nvSpPr>
              <p:spPr>
                <a:xfrm>
                  <a:off x="3423350" y="2438163"/>
                  <a:ext cx="57550" cy="122600"/>
                </a:xfrm>
                <a:custGeom>
                  <a:rect b="b" l="l" r="r" t="t"/>
                  <a:pathLst>
                    <a:path extrusionOk="0" h="4904" w="2302">
                      <a:moveTo>
                        <a:pt x="1601" y="0"/>
                      </a:moveTo>
                      <a:cubicBezTo>
                        <a:pt x="868" y="0"/>
                        <a:pt x="534" y="334"/>
                        <a:pt x="534" y="968"/>
                      </a:cubicBezTo>
                      <a:lnTo>
                        <a:pt x="534" y="1601"/>
                      </a:lnTo>
                      <a:lnTo>
                        <a:pt x="0" y="1601"/>
                      </a:lnTo>
                      <a:lnTo>
                        <a:pt x="0" y="2435"/>
                      </a:lnTo>
                      <a:lnTo>
                        <a:pt x="534" y="2435"/>
                      </a:lnTo>
                      <a:lnTo>
                        <a:pt x="534" y="4904"/>
                      </a:lnTo>
                      <a:lnTo>
                        <a:pt x="1501" y="4904"/>
                      </a:lnTo>
                      <a:lnTo>
                        <a:pt x="1501" y="2435"/>
                      </a:lnTo>
                      <a:lnTo>
                        <a:pt x="2235" y="2435"/>
                      </a:lnTo>
                      <a:lnTo>
                        <a:pt x="2302" y="1601"/>
                      </a:lnTo>
                      <a:lnTo>
                        <a:pt x="1535" y="1601"/>
                      </a:lnTo>
                      <a:lnTo>
                        <a:pt x="1535" y="1134"/>
                      </a:lnTo>
                      <a:cubicBezTo>
                        <a:pt x="1535" y="934"/>
                        <a:pt x="1568" y="868"/>
                        <a:pt x="1768" y="868"/>
                      </a:cubicBezTo>
                      <a:lnTo>
                        <a:pt x="2302" y="868"/>
                      </a:lnTo>
                      <a:lnTo>
                        <a:pt x="23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998" name="Google Shape;998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26523" y="2057825"/>
                <a:ext cx="516853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99" name="Google Shape;999;p55"/>
          <p:cNvGrpSpPr/>
          <p:nvPr/>
        </p:nvGrpSpPr>
        <p:grpSpPr>
          <a:xfrm>
            <a:off x="1079975" y="1356400"/>
            <a:ext cx="1883700" cy="1023874"/>
            <a:chOff x="1689575" y="1280200"/>
            <a:chExt cx="1883700" cy="1023874"/>
          </a:xfrm>
        </p:grpSpPr>
        <p:sp>
          <p:nvSpPr>
            <p:cNvPr id="1000" name="Google Shape;1000;p55"/>
            <p:cNvSpPr txBox="1"/>
            <p:nvPr/>
          </p:nvSpPr>
          <p:spPr>
            <a:xfrm>
              <a:off x="1689575" y="1280200"/>
              <a:ext cx="18630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Fredoka One"/>
                  <a:ea typeface="Fredoka One"/>
                  <a:cs typeface="Fredoka One"/>
                  <a:sym typeface="Fredoka One"/>
                </a:rPr>
                <a:t>Categories</a:t>
              </a:r>
              <a:endParaRPr sz="24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01" name="Google Shape;1001;p55"/>
            <p:cNvSpPr txBox="1"/>
            <p:nvPr/>
          </p:nvSpPr>
          <p:spPr>
            <a:xfrm>
              <a:off x="1689575" y="1731374"/>
              <a:ext cx="188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4 Attributes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8 records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02" name="Google Shape;1002;p55"/>
          <p:cNvGrpSpPr/>
          <p:nvPr/>
        </p:nvGrpSpPr>
        <p:grpSpPr>
          <a:xfrm>
            <a:off x="1143775" y="2527063"/>
            <a:ext cx="1883700" cy="1023874"/>
            <a:chOff x="1613375" y="1280200"/>
            <a:chExt cx="1883700" cy="1023874"/>
          </a:xfrm>
        </p:grpSpPr>
        <p:sp>
          <p:nvSpPr>
            <p:cNvPr id="1003" name="Google Shape;1003;p55"/>
            <p:cNvSpPr txBox="1"/>
            <p:nvPr/>
          </p:nvSpPr>
          <p:spPr>
            <a:xfrm>
              <a:off x="1613375" y="1280200"/>
              <a:ext cx="18630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Fredoka One"/>
                  <a:ea typeface="Fredoka One"/>
                  <a:cs typeface="Fredoka One"/>
                  <a:sym typeface="Fredoka One"/>
                </a:rPr>
                <a:t>Customers</a:t>
              </a:r>
              <a:endParaRPr sz="24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04" name="Google Shape;1004;p55"/>
            <p:cNvSpPr txBox="1"/>
            <p:nvPr/>
          </p:nvSpPr>
          <p:spPr>
            <a:xfrm>
              <a:off x="1613375" y="1731374"/>
              <a:ext cx="188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13</a:t>
              </a: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 Attributes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93 records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05" name="Google Shape;1005;p55"/>
          <p:cNvGrpSpPr/>
          <p:nvPr/>
        </p:nvGrpSpPr>
        <p:grpSpPr>
          <a:xfrm>
            <a:off x="1145600" y="3697713"/>
            <a:ext cx="1883700" cy="1023874"/>
            <a:chOff x="1613375" y="1280200"/>
            <a:chExt cx="1883700" cy="1023874"/>
          </a:xfrm>
        </p:grpSpPr>
        <p:sp>
          <p:nvSpPr>
            <p:cNvPr id="1006" name="Google Shape;1006;p55"/>
            <p:cNvSpPr txBox="1"/>
            <p:nvPr/>
          </p:nvSpPr>
          <p:spPr>
            <a:xfrm>
              <a:off x="1613375" y="1280200"/>
              <a:ext cx="18630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Fredoka One"/>
                  <a:ea typeface="Fredoka One"/>
                  <a:cs typeface="Fredoka One"/>
                  <a:sym typeface="Fredoka One"/>
                </a:rPr>
                <a:t>Employees</a:t>
              </a:r>
              <a:endParaRPr sz="24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07" name="Google Shape;1007;p55"/>
            <p:cNvSpPr txBox="1"/>
            <p:nvPr/>
          </p:nvSpPr>
          <p:spPr>
            <a:xfrm>
              <a:off x="1613375" y="1731374"/>
              <a:ext cx="188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17 Attributes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9 records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08" name="Google Shape;1008;p55"/>
          <p:cNvGrpSpPr/>
          <p:nvPr/>
        </p:nvGrpSpPr>
        <p:grpSpPr>
          <a:xfrm>
            <a:off x="3367951" y="1447591"/>
            <a:ext cx="1003774" cy="3182808"/>
            <a:chOff x="685801" y="1447591"/>
            <a:chExt cx="1003774" cy="3182808"/>
          </a:xfrm>
        </p:grpSpPr>
        <p:sp>
          <p:nvSpPr>
            <p:cNvPr id="1009" name="Google Shape;1009;p55"/>
            <p:cNvSpPr/>
            <p:nvPr/>
          </p:nvSpPr>
          <p:spPr>
            <a:xfrm>
              <a:off x="1595375" y="1941975"/>
              <a:ext cx="94200" cy="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0" name="Google Shape;1010;p55"/>
            <p:cNvGrpSpPr/>
            <p:nvPr/>
          </p:nvGrpSpPr>
          <p:grpSpPr>
            <a:xfrm>
              <a:off x="685801" y="1447591"/>
              <a:ext cx="979144" cy="975158"/>
              <a:chOff x="1595376" y="1856591"/>
              <a:chExt cx="979144" cy="975158"/>
            </a:xfrm>
          </p:grpSpPr>
          <p:grpSp>
            <p:nvGrpSpPr>
              <p:cNvPr id="1011" name="Google Shape;1011;p55"/>
              <p:cNvGrpSpPr/>
              <p:nvPr/>
            </p:nvGrpSpPr>
            <p:grpSpPr>
              <a:xfrm>
                <a:off x="1595376" y="1856591"/>
                <a:ext cx="979144" cy="975158"/>
                <a:chOff x="3350800" y="2398963"/>
                <a:chExt cx="202650" cy="201825"/>
              </a:xfrm>
            </p:grpSpPr>
            <p:sp>
              <p:nvSpPr>
                <p:cNvPr id="1012" name="Google Shape;1012;p55"/>
                <p:cNvSpPr/>
                <p:nvPr/>
              </p:nvSpPr>
              <p:spPr>
                <a:xfrm>
                  <a:off x="3350800" y="2398963"/>
                  <a:ext cx="202650" cy="201825"/>
                </a:xfrm>
                <a:custGeom>
                  <a:rect b="b" l="l" r="r" t="t"/>
                  <a:pathLst>
                    <a:path extrusionOk="0" h="8073" w="8106">
                      <a:moveTo>
                        <a:pt x="3976" y="0"/>
                      </a:moveTo>
                      <a:cubicBezTo>
                        <a:pt x="1769" y="0"/>
                        <a:pt x="0" y="1822"/>
                        <a:pt x="0" y="4037"/>
                      </a:cubicBezTo>
                      <a:cubicBezTo>
                        <a:pt x="0" y="6272"/>
                        <a:pt x="1801" y="8073"/>
                        <a:pt x="4036" y="8073"/>
                      </a:cubicBezTo>
                      <a:cubicBezTo>
                        <a:pt x="6271" y="8073"/>
                        <a:pt x="8106" y="6272"/>
                        <a:pt x="8106" y="4037"/>
                      </a:cubicBezTo>
                      <a:cubicBezTo>
                        <a:pt x="8106" y="1802"/>
                        <a:pt x="6271" y="0"/>
                        <a:pt x="4036" y="0"/>
                      </a:cubicBezTo>
                      <a:cubicBezTo>
                        <a:pt x="4016" y="0"/>
                        <a:pt x="3996" y="0"/>
                        <a:pt x="3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55"/>
                <p:cNvSpPr/>
                <p:nvPr/>
              </p:nvSpPr>
              <p:spPr>
                <a:xfrm>
                  <a:off x="3423350" y="2438163"/>
                  <a:ext cx="57550" cy="122600"/>
                </a:xfrm>
                <a:custGeom>
                  <a:rect b="b" l="l" r="r" t="t"/>
                  <a:pathLst>
                    <a:path extrusionOk="0" h="4904" w="2302">
                      <a:moveTo>
                        <a:pt x="1601" y="0"/>
                      </a:moveTo>
                      <a:cubicBezTo>
                        <a:pt x="868" y="0"/>
                        <a:pt x="534" y="334"/>
                        <a:pt x="534" y="968"/>
                      </a:cubicBezTo>
                      <a:lnTo>
                        <a:pt x="534" y="1601"/>
                      </a:lnTo>
                      <a:lnTo>
                        <a:pt x="0" y="1601"/>
                      </a:lnTo>
                      <a:lnTo>
                        <a:pt x="0" y="2435"/>
                      </a:lnTo>
                      <a:lnTo>
                        <a:pt x="534" y="2435"/>
                      </a:lnTo>
                      <a:lnTo>
                        <a:pt x="534" y="4904"/>
                      </a:lnTo>
                      <a:lnTo>
                        <a:pt x="1501" y="4904"/>
                      </a:lnTo>
                      <a:lnTo>
                        <a:pt x="1501" y="2435"/>
                      </a:lnTo>
                      <a:lnTo>
                        <a:pt x="2235" y="2435"/>
                      </a:lnTo>
                      <a:lnTo>
                        <a:pt x="2302" y="1601"/>
                      </a:lnTo>
                      <a:lnTo>
                        <a:pt x="1535" y="1601"/>
                      </a:lnTo>
                      <a:lnTo>
                        <a:pt x="1535" y="1134"/>
                      </a:lnTo>
                      <a:cubicBezTo>
                        <a:pt x="1535" y="934"/>
                        <a:pt x="1568" y="868"/>
                        <a:pt x="1768" y="868"/>
                      </a:cubicBezTo>
                      <a:lnTo>
                        <a:pt x="2302" y="868"/>
                      </a:lnTo>
                      <a:lnTo>
                        <a:pt x="23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014" name="Google Shape;1014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26523" y="2057825"/>
                <a:ext cx="516853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15" name="Google Shape;1015;p55"/>
            <p:cNvSpPr/>
            <p:nvPr/>
          </p:nvSpPr>
          <p:spPr>
            <a:xfrm>
              <a:off x="1595375" y="3123075"/>
              <a:ext cx="94200" cy="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6" name="Google Shape;1016;p55"/>
            <p:cNvGrpSpPr/>
            <p:nvPr/>
          </p:nvGrpSpPr>
          <p:grpSpPr>
            <a:xfrm>
              <a:off x="685801" y="2551416"/>
              <a:ext cx="979144" cy="975158"/>
              <a:chOff x="1595376" y="1856591"/>
              <a:chExt cx="979144" cy="975158"/>
            </a:xfrm>
          </p:grpSpPr>
          <p:grpSp>
            <p:nvGrpSpPr>
              <p:cNvPr id="1017" name="Google Shape;1017;p55"/>
              <p:cNvGrpSpPr/>
              <p:nvPr/>
            </p:nvGrpSpPr>
            <p:grpSpPr>
              <a:xfrm>
                <a:off x="1595376" y="1856591"/>
                <a:ext cx="979144" cy="975158"/>
                <a:chOff x="3350800" y="2398963"/>
                <a:chExt cx="202650" cy="201825"/>
              </a:xfrm>
            </p:grpSpPr>
            <p:sp>
              <p:nvSpPr>
                <p:cNvPr id="1018" name="Google Shape;1018;p55"/>
                <p:cNvSpPr/>
                <p:nvPr/>
              </p:nvSpPr>
              <p:spPr>
                <a:xfrm>
                  <a:off x="3350800" y="2398963"/>
                  <a:ext cx="202650" cy="201825"/>
                </a:xfrm>
                <a:custGeom>
                  <a:rect b="b" l="l" r="r" t="t"/>
                  <a:pathLst>
                    <a:path extrusionOk="0" h="8073" w="8106">
                      <a:moveTo>
                        <a:pt x="3976" y="0"/>
                      </a:moveTo>
                      <a:cubicBezTo>
                        <a:pt x="1769" y="0"/>
                        <a:pt x="0" y="1822"/>
                        <a:pt x="0" y="4037"/>
                      </a:cubicBezTo>
                      <a:cubicBezTo>
                        <a:pt x="0" y="6272"/>
                        <a:pt x="1801" y="8073"/>
                        <a:pt x="4036" y="8073"/>
                      </a:cubicBezTo>
                      <a:cubicBezTo>
                        <a:pt x="6271" y="8073"/>
                        <a:pt x="8106" y="6272"/>
                        <a:pt x="8106" y="4037"/>
                      </a:cubicBezTo>
                      <a:cubicBezTo>
                        <a:pt x="8106" y="1802"/>
                        <a:pt x="6271" y="0"/>
                        <a:pt x="4036" y="0"/>
                      </a:cubicBezTo>
                      <a:cubicBezTo>
                        <a:pt x="4016" y="0"/>
                        <a:pt x="3996" y="0"/>
                        <a:pt x="3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55"/>
                <p:cNvSpPr/>
                <p:nvPr/>
              </p:nvSpPr>
              <p:spPr>
                <a:xfrm>
                  <a:off x="3423350" y="2438163"/>
                  <a:ext cx="57550" cy="122600"/>
                </a:xfrm>
                <a:custGeom>
                  <a:rect b="b" l="l" r="r" t="t"/>
                  <a:pathLst>
                    <a:path extrusionOk="0" h="4904" w="2302">
                      <a:moveTo>
                        <a:pt x="1601" y="0"/>
                      </a:moveTo>
                      <a:cubicBezTo>
                        <a:pt x="868" y="0"/>
                        <a:pt x="534" y="334"/>
                        <a:pt x="534" y="968"/>
                      </a:cubicBezTo>
                      <a:lnTo>
                        <a:pt x="534" y="1601"/>
                      </a:lnTo>
                      <a:lnTo>
                        <a:pt x="0" y="1601"/>
                      </a:lnTo>
                      <a:lnTo>
                        <a:pt x="0" y="2435"/>
                      </a:lnTo>
                      <a:lnTo>
                        <a:pt x="534" y="2435"/>
                      </a:lnTo>
                      <a:lnTo>
                        <a:pt x="534" y="4904"/>
                      </a:lnTo>
                      <a:lnTo>
                        <a:pt x="1501" y="4904"/>
                      </a:lnTo>
                      <a:lnTo>
                        <a:pt x="1501" y="2435"/>
                      </a:lnTo>
                      <a:lnTo>
                        <a:pt x="2235" y="2435"/>
                      </a:lnTo>
                      <a:lnTo>
                        <a:pt x="2302" y="1601"/>
                      </a:lnTo>
                      <a:lnTo>
                        <a:pt x="1535" y="1601"/>
                      </a:lnTo>
                      <a:lnTo>
                        <a:pt x="1535" y="1134"/>
                      </a:lnTo>
                      <a:cubicBezTo>
                        <a:pt x="1535" y="934"/>
                        <a:pt x="1568" y="868"/>
                        <a:pt x="1768" y="868"/>
                      </a:cubicBezTo>
                      <a:lnTo>
                        <a:pt x="2302" y="868"/>
                      </a:lnTo>
                      <a:lnTo>
                        <a:pt x="23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020" name="Google Shape;1020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26523" y="2057825"/>
                <a:ext cx="516853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1" name="Google Shape;1021;p55"/>
            <p:cNvSpPr/>
            <p:nvPr/>
          </p:nvSpPr>
          <p:spPr>
            <a:xfrm>
              <a:off x="1595375" y="4253725"/>
              <a:ext cx="94200" cy="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2" name="Google Shape;1022;p55"/>
            <p:cNvGrpSpPr/>
            <p:nvPr/>
          </p:nvGrpSpPr>
          <p:grpSpPr>
            <a:xfrm>
              <a:off x="685801" y="3655241"/>
              <a:ext cx="979144" cy="975158"/>
              <a:chOff x="1595376" y="1856591"/>
              <a:chExt cx="979144" cy="975158"/>
            </a:xfrm>
          </p:grpSpPr>
          <p:grpSp>
            <p:nvGrpSpPr>
              <p:cNvPr id="1023" name="Google Shape;1023;p55"/>
              <p:cNvGrpSpPr/>
              <p:nvPr/>
            </p:nvGrpSpPr>
            <p:grpSpPr>
              <a:xfrm>
                <a:off x="1595376" y="1856591"/>
                <a:ext cx="979144" cy="975158"/>
                <a:chOff x="3350800" y="2398963"/>
                <a:chExt cx="202650" cy="201825"/>
              </a:xfrm>
            </p:grpSpPr>
            <p:sp>
              <p:nvSpPr>
                <p:cNvPr id="1024" name="Google Shape;1024;p55"/>
                <p:cNvSpPr/>
                <p:nvPr/>
              </p:nvSpPr>
              <p:spPr>
                <a:xfrm>
                  <a:off x="3350800" y="2398963"/>
                  <a:ext cx="202650" cy="201825"/>
                </a:xfrm>
                <a:custGeom>
                  <a:rect b="b" l="l" r="r" t="t"/>
                  <a:pathLst>
                    <a:path extrusionOk="0" h="8073" w="8106">
                      <a:moveTo>
                        <a:pt x="3976" y="0"/>
                      </a:moveTo>
                      <a:cubicBezTo>
                        <a:pt x="1769" y="0"/>
                        <a:pt x="0" y="1822"/>
                        <a:pt x="0" y="4037"/>
                      </a:cubicBezTo>
                      <a:cubicBezTo>
                        <a:pt x="0" y="6272"/>
                        <a:pt x="1801" y="8073"/>
                        <a:pt x="4036" y="8073"/>
                      </a:cubicBezTo>
                      <a:cubicBezTo>
                        <a:pt x="6271" y="8073"/>
                        <a:pt x="8106" y="6272"/>
                        <a:pt x="8106" y="4037"/>
                      </a:cubicBezTo>
                      <a:cubicBezTo>
                        <a:pt x="8106" y="1802"/>
                        <a:pt x="6271" y="0"/>
                        <a:pt x="4036" y="0"/>
                      </a:cubicBezTo>
                      <a:cubicBezTo>
                        <a:pt x="4016" y="0"/>
                        <a:pt x="3996" y="0"/>
                        <a:pt x="39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55"/>
                <p:cNvSpPr/>
                <p:nvPr/>
              </p:nvSpPr>
              <p:spPr>
                <a:xfrm>
                  <a:off x="3423350" y="2438163"/>
                  <a:ext cx="57550" cy="122600"/>
                </a:xfrm>
                <a:custGeom>
                  <a:rect b="b" l="l" r="r" t="t"/>
                  <a:pathLst>
                    <a:path extrusionOk="0" h="4904" w="2302">
                      <a:moveTo>
                        <a:pt x="1601" y="0"/>
                      </a:moveTo>
                      <a:cubicBezTo>
                        <a:pt x="868" y="0"/>
                        <a:pt x="534" y="334"/>
                        <a:pt x="534" y="968"/>
                      </a:cubicBezTo>
                      <a:lnTo>
                        <a:pt x="534" y="1601"/>
                      </a:lnTo>
                      <a:lnTo>
                        <a:pt x="0" y="1601"/>
                      </a:lnTo>
                      <a:lnTo>
                        <a:pt x="0" y="2435"/>
                      </a:lnTo>
                      <a:lnTo>
                        <a:pt x="534" y="2435"/>
                      </a:lnTo>
                      <a:lnTo>
                        <a:pt x="534" y="4904"/>
                      </a:lnTo>
                      <a:lnTo>
                        <a:pt x="1501" y="4904"/>
                      </a:lnTo>
                      <a:lnTo>
                        <a:pt x="1501" y="2435"/>
                      </a:lnTo>
                      <a:lnTo>
                        <a:pt x="2235" y="2435"/>
                      </a:lnTo>
                      <a:lnTo>
                        <a:pt x="2302" y="1601"/>
                      </a:lnTo>
                      <a:lnTo>
                        <a:pt x="1535" y="1601"/>
                      </a:lnTo>
                      <a:lnTo>
                        <a:pt x="1535" y="1134"/>
                      </a:lnTo>
                      <a:cubicBezTo>
                        <a:pt x="1535" y="934"/>
                        <a:pt x="1568" y="868"/>
                        <a:pt x="1768" y="868"/>
                      </a:cubicBezTo>
                      <a:lnTo>
                        <a:pt x="2302" y="868"/>
                      </a:lnTo>
                      <a:lnTo>
                        <a:pt x="23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026" name="Google Shape;1026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26523" y="2057825"/>
                <a:ext cx="516853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27" name="Google Shape;1027;p55"/>
          <p:cNvGrpSpPr/>
          <p:nvPr/>
        </p:nvGrpSpPr>
        <p:grpSpPr>
          <a:xfrm>
            <a:off x="4119700" y="1447588"/>
            <a:ext cx="1883700" cy="1023874"/>
            <a:chOff x="4576900" y="1447588"/>
            <a:chExt cx="1883700" cy="1023874"/>
          </a:xfrm>
        </p:grpSpPr>
        <p:sp>
          <p:nvSpPr>
            <p:cNvPr id="1028" name="Google Shape;1028;p55"/>
            <p:cNvSpPr txBox="1"/>
            <p:nvPr/>
          </p:nvSpPr>
          <p:spPr>
            <a:xfrm>
              <a:off x="4576900" y="1447588"/>
              <a:ext cx="18630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Fredoka One"/>
                  <a:ea typeface="Fredoka One"/>
                  <a:cs typeface="Fredoka One"/>
                  <a:sym typeface="Fredoka One"/>
                </a:rPr>
                <a:t>Shippers</a:t>
              </a:r>
              <a:endParaRPr sz="24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29" name="Google Shape;1029;p55"/>
            <p:cNvSpPr txBox="1"/>
            <p:nvPr/>
          </p:nvSpPr>
          <p:spPr>
            <a:xfrm>
              <a:off x="4576900" y="1898762"/>
              <a:ext cx="188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3</a:t>
              </a: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 Attributes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3 records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30" name="Google Shape;1030;p55"/>
          <p:cNvGrpSpPr/>
          <p:nvPr/>
        </p:nvGrpSpPr>
        <p:grpSpPr>
          <a:xfrm>
            <a:off x="4143125" y="2527063"/>
            <a:ext cx="1883700" cy="1023874"/>
            <a:chOff x="4576900" y="1447588"/>
            <a:chExt cx="1883700" cy="1023874"/>
          </a:xfrm>
        </p:grpSpPr>
        <p:sp>
          <p:nvSpPr>
            <p:cNvPr id="1031" name="Google Shape;1031;p55"/>
            <p:cNvSpPr txBox="1"/>
            <p:nvPr/>
          </p:nvSpPr>
          <p:spPr>
            <a:xfrm>
              <a:off x="4576900" y="1447588"/>
              <a:ext cx="18630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Fredoka One"/>
                  <a:ea typeface="Fredoka One"/>
                  <a:cs typeface="Fredoka One"/>
                  <a:sym typeface="Fredoka One"/>
                </a:rPr>
                <a:t>Suppliers</a:t>
              </a:r>
              <a:endParaRPr sz="24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32" name="Google Shape;1032;p55"/>
            <p:cNvSpPr txBox="1"/>
            <p:nvPr/>
          </p:nvSpPr>
          <p:spPr>
            <a:xfrm>
              <a:off x="4576900" y="1898762"/>
              <a:ext cx="188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12</a:t>
              </a: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 Attributes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29 records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33" name="Google Shape;1033;p55"/>
          <p:cNvGrpSpPr/>
          <p:nvPr/>
        </p:nvGrpSpPr>
        <p:grpSpPr>
          <a:xfrm>
            <a:off x="4143125" y="3621513"/>
            <a:ext cx="1883700" cy="1023874"/>
            <a:chOff x="4576900" y="1447588"/>
            <a:chExt cx="1883700" cy="1023874"/>
          </a:xfrm>
        </p:grpSpPr>
        <p:sp>
          <p:nvSpPr>
            <p:cNvPr id="1034" name="Google Shape;1034;p55"/>
            <p:cNvSpPr txBox="1"/>
            <p:nvPr/>
          </p:nvSpPr>
          <p:spPr>
            <a:xfrm>
              <a:off x="4576900" y="1447588"/>
              <a:ext cx="18630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Fredoka One"/>
                  <a:ea typeface="Fredoka One"/>
                  <a:cs typeface="Fredoka One"/>
                  <a:sym typeface="Fredoka One"/>
                </a:rPr>
                <a:t>Products</a:t>
              </a:r>
              <a:endParaRPr sz="24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35" name="Google Shape;1035;p55"/>
            <p:cNvSpPr txBox="1"/>
            <p:nvPr/>
          </p:nvSpPr>
          <p:spPr>
            <a:xfrm>
              <a:off x="4576900" y="1898762"/>
              <a:ext cx="188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10</a:t>
              </a: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 Attributes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77 records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36" name="Google Shape;1036;p55"/>
          <p:cNvSpPr/>
          <p:nvPr/>
        </p:nvSpPr>
        <p:spPr>
          <a:xfrm>
            <a:off x="7141575" y="218555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55"/>
          <p:cNvGrpSpPr/>
          <p:nvPr/>
        </p:nvGrpSpPr>
        <p:grpSpPr>
          <a:xfrm>
            <a:off x="6232001" y="1691166"/>
            <a:ext cx="979144" cy="975158"/>
            <a:chOff x="1595376" y="1856591"/>
            <a:chExt cx="979144" cy="975158"/>
          </a:xfrm>
        </p:grpSpPr>
        <p:grpSp>
          <p:nvGrpSpPr>
            <p:cNvPr id="1038" name="Google Shape;1038;p55"/>
            <p:cNvGrpSpPr/>
            <p:nvPr/>
          </p:nvGrpSpPr>
          <p:grpSpPr>
            <a:xfrm>
              <a:off x="1595376" y="1856591"/>
              <a:ext cx="979144" cy="975158"/>
              <a:chOff x="3350800" y="2398963"/>
              <a:chExt cx="202650" cy="201825"/>
            </a:xfrm>
          </p:grpSpPr>
          <p:sp>
            <p:nvSpPr>
              <p:cNvPr id="1039" name="Google Shape;1039;p55"/>
              <p:cNvSpPr/>
              <p:nvPr/>
            </p:nvSpPr>
            <p:spPr>
              <a:xfrm>
                <a:off x="3350800" y="2398963"/>
                <a:ext cx="202650" cy="201825"/>
              </a:xfrm>
              <a:custGeom>
                <a:rect b="b" l="l" r="r" t="t"/>
                <a:pathLst>
                  <a:path extrusionOk="0" h="8073" w="8106">
                    <a:moveTo>
                      <a:pt x="3976" y="0"/>
                    </a:moveTo>
                    <a:cubicBezTo>
                      <a:pt x="1769" y="0"/>
                      <a:pt x="0" y="1822"/>
                      <a:pt x="0" y="4037"/>
                    </a:cubicBezTo>
                    <a:cubicBezTo>
                      <a:pt x="0" y="6272"/>
                      <a:pt x="1801" y="8073"/>
                      <a:pt x="4036" y="8073"/>
                    </a:cubicBezTo>
                    <a:cubicBezTo>
                      <a:pt x="6271" y="8073"/>
                      <a:pt x="8106" y="6272"/>
                      <a:pt x="8106" y="4037"/>
                    </a:cubicBezTo>
                    <a:cubicBezTo>
                      <a:pt x="8106" y="1802"/>
                      <a:pt x="6271" y="0"/>
                      <a:pt x="4036" y="0"/>
                    </a:cubicBezTo>
                    <a:cubicBezTo>
                      <a:pt x="4016" y="0"/>
                      <a:pt x="3996" y="0"/>
                      <a:pt x="3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3423350" y="2438163"/>
                <a:ext cx="57550" cy="122600"/>
              </a:xfrm>
              <a:custGeom>
                <a:rect b="b" l="l" r="r" t="t"/>
                <a:pathLst>
                  <a:path extrusionOk="0" h="4904" w="2302">
                    <a:moveTo>
                      <a:pt x="1601" y="0"/>
                    </a:moveTo>
                    <a:cubicBezTo>
                      <a:pt x="868" y="0"/>
                      <a:pt x="534" y="334"/>
                      <a:pt x="534" y="968"/>
                    </a:cubicBezTo>
                    <a:lnTo>
                      <a:pt x="534" y="1601"/>
                    </a:lnTo>
                    <a:lnTo>
                      <a:pt x="0" y="1601"/>
                    </a:lnTo>
                    <a:lnTo>
                      <a:pt x="0" y="2435"/>
                    </a:lnTo>
                    <a:lnTo>
                      <a:pt x="534" y="2435"/>
                    </a:lnTo>
                    <a:lnTo>
                      <a:pt x="534" y="4904"/>
                    </a:lnTo>
                    <a:lnTo>
                      <a:pt x="1501" y="4904"/>
                    </a:lnTo>
                    <a:lnTo>
                      <a:pt x="1501" y="2435"/>
                    </a:lnTo>
                    <a:lnTo>
                      <a:pt x="2235" y="2435"/>
                    </a:lnTo>
                    <a:lnTo>
                      <a:pt x="2302" y="1601"/>
                    </a:lnTo>
                    <a:lnTo>
                      <a:pt x="1535" y="1601"/>
                    </a:lnTo>
                    <a:lnTo>
                      <a:pt x="1535" y="1134"/>
                    </a:lnTo>
                    <a:cubicBezTo>
                      <a:pt x="1535" y="934"/>
                      <a:pt x="1568" y="868"/>
                      <a:pt x="1768" y="868"/>
                    </a:cubicBezTo>
                    <a:lnTo>
                      <a:pt x="2302" y="868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041" name="Google Shape;1041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26523" y="2057825"/>
              <a:ext cx="516853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2" name="Google Shape;1042;p55"/>
          <p:cNvSpPr/>
          <p:nvPr/>
        </p:nvSpPr>
        <p:spPr>
          <a:xfrm>
            <a:off x="7141575" y="397625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3" name="Google Shape;1043;p55"/>
          <p:cNvGrpSpPr/>
          <p:nvPr/>
        </p:nvGrpSpPr>
        <p:grpSpPr>
          <a:xfrm>
            <a:off x="6232001" y="3404591"/>
            <a:ext cx="979144" cy="975158"/>
            <a:chOff x="1595376" y="1856591"/>
            <a:chExt cx="979144" cy="975158"/>
          </a:xfrm>
        </p:grpSpPr>
        <p:grpSp>
          <p:nvGrpSpPr>
            <p:cNvPr id="1044" name="Google Shape;1044;p55"/>
            <p:cNvGrpSpPr/>
            <p:nvPr/>
          </p:nvGrpSpPr>
          <p:grpSpPr>
            <a:xfrm>
              <a:off x="1595376" y="1856591"/>
              <a:ext cx="979144" cy="975158"/>
              <a:chOff x="3350800" y="2398963"/>
              <a:chExt cx="202650" cy="201825"/>
            </a:xfrm>
          </p:grpSpPr>
          <p:sp>
            <p:nvSpPr>
              <p:cNvPr id="1045" name="Google Shape;1045;p55"/>
              <p:cNvSpPr/>
              <p:nvPr/>
            </p:nvSpPr>
            <p:spPr>
              <a:xfrm>
                <a:off x="3350800" y="2398963"/>
                <a:ext cx="202650" cy="201825"/>
              </a:xfrm>
              <a:custGeom>
                <a:rect b="b" l="l" r="r" t="t"/>
                <a:pathLst>
                  <a:path extrusionOk="0" h="8073" w="8106">
                    <a:moveTo>
                      <a:pt x="3976" y="0"/>
                    </a:moveTo>
                    <a:cubicBezTo>
                      <a:pt x="1769" y="0"/>
                      <a:pt x="0" y="1822"/>
                      <a:pt x="0" y="4037"/>
                    </a:cubicBezTo>
                    <a:cubicBezTo>
                      <a:pt x="0" y="6272"/>
                      <a:pt x="1801" y="8073"/>
                      <a:pt x="4036" y="8073"/>
                    </a:cubicBezTo>
                    <a:cubicBezTo>
                      <a:pt x="6271" y="8073"/>
                      <a:pt x="8106" y="6272"/>
                      <a:pt x="8106" y="4037"/>
                    </a:cubicBezTo>
                    <a:cubicBezTo>
                      <a:pt x="8106" y="1802"/>
                      <a:pt x="6271" y="0"/>
                      <a:pt x="4036" y="0"/>
                    </a:cubicBezTo>
                    <a:cubicBezTo>
                      <a:pt x="4016" y="0"/>
                      <a:pt x="3996" y="0"/>
                      <a:pt x="3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3423350" y="2438163"/>
                <a:ext cx="57550" cy="122600"/>
              </a:xfrm>
              <a:custGeom>
                <a:rect b="b" l="l" r="r" t="t"/>
                <a:pathLst>
                  <a:path extrusionOk="0" h="4904" w="2302">
                    <a:moveTo>
                      <a:pt x="1601" y="0"/>
                    </a:moveTo>
                    <a:cubicBezTo>
                      <a:pt x="868" y="0"/>
                      <a:pt x="534" y="334"/>
                      <a:pt x="534" y="968"/>
                    </a:cubicBezTo>
                    <a:lnTo>
                      <a:pt x="534" y="1601"/>
                    </a:lnTo>
                    <a:lnTo>
                      <a:pt x="0" y="1601"/>
                    </a:lnTo>
                    <a:lnTo>
                      <a:pt x="0" y="2435"/>
                    </a:lnTo>
                    <a:lnTo>
                      <a:pt x="534" y="2435"/>
                    </a:lnTo>
                    <a:lnTo>
                      <a:pt x="534" y="4904"/>
                    </a:lnTo>
                    <a:lnTo>
                      <a:pt x="1501" y="4904"/>
                    </a:lnTo>
                    <a:lnTo>
                      <a:pt x="1501" y="2435"/>
                    </a:lnTo>
                    <a:lnTo>
                      <a:pt x="2235" y="2435"/>
                    </a:lnTo>
                    <a:lnTo>
                      <a:pt x="2302" y="1601"/>
                    </a:lnTo>
                    <a:lnTo>
                      <a:pt x="1535" y="1601"/>
                    </a:lnTo>
                    <a:lnTo>
                      <a:pt x="1535" y="1134"/>
                    </a:lnTo>
                    <a:cubicBezTo>
                      <a:pt x="1535" y="934"/>
                      <a:pt x="1568" y="868"/>
                      <a:pt x="1768" y="868"/>
                    </a:cubicBezTo>
                    <a:lnTo>
                      <a:pt x="2302" y="868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047" name="Google Shape;1047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26523" y="2057825"/>
              <a:ext cx="516853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8" name="Google Shape;1048;p55"/>
          <p:cNvGrpSpPr/>
          <p:nvPr/>
        </p:nvGrpSpPr>
        <p:grpSpPr>
          <a:xfrm>
            <a:off x="6888300" y="1503213"/>
            <a:ext cx="1883700" cy="1023874"/>
            <a:chOff x="4576900" y="1523788"/>
            <a:chExt cx="1883700" cy="1023874"/>
          </a:xfrm>
        </p:grpSpPr>
        <p:sp>
          <p:nvSpPr>
            <p:cNvPr id="1049" name="Google Shape;1049;p55"/>
            <p:cNvSpPr txBox="1"/>
            <p:nvPr/>
          </p:nvSpPr>
          <p:spPr>
            <a:xfrm>
              <a:off x="4576900" y="1523788"/>
              <a:ext cx="18630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Fredoka One"/>
                  <a:ea typeface="Fredoka One"/>
                  <a:cs typeface="Fredoka One"/>
                  <a:sym typeface="Fredoka One"/>
                </a:rPr>
                <a:t>Orders</a:t>
              </a:r>
              <a:endParaRPr sz="24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50" name="Google Shape;1050;p55"/>
            <p:cNvSpPr txBox="1"/>
            <p:nvPr/>
          </p:nvSpPr>
          <p:spPr>
            <a:xfrm>
              <a:off x="4576900" y="1974962"/>
              <a:ext cx="188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14</a:t>
              </a: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 Attributes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830 records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51" name="Google Shape;1051;p55"/>
          <p:cNvGrpSpPr/>
          <p:nvPr/>
        </p:nvGrpSpPr>
        <p:grpSpPr>
          <a:xfrm>
            <a:off x="7065375" y="3295175"/>
            <a:ext cx="1978500" cy="1023864"/>
            <a:chOff x="4653100" y="1295200"/>
            <a:chExt cx="1978500" cy="1023864"/>
          </a:xfrm>
        </p:grpSpPr>
        <p:sp>
          <p:nvSpPr>
            <p:cNvPr id="1052" name="Google Shape;1052;p55"/>
            <p:cNvSpPr txBox="1"/>
            <p:nvPr/>
          </p:nvSpPr>
          <p:spPr>
            <a:xfrm>
              <a:off x="4653100" y="1295200"/>
              <a:ext cx="19569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Fredoka One"/>
                  <a:ea typeface="Fredoka One"/>
                  <a:cs typeface="Fredoka One"/>
                  <a:sym typeface="Fredoka One"/>
                </a:rPr>
                <a:t>OrderDetail</a:t>
              </a:r>
              <a:endParaRPr sz="24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53" name="Google Shape;1053;p55"/>
            <p:cNvSpPr txBox="1"/>
            <p:nvPr/>
          </p:nvSpPr>
          <p:spPr>
            <a:xfrm>
              <a:off x="4653100" y="1746364"/>
              <a:ext cx="1978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5</a:t>
              </a: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 Attributes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2155 records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6"/>
          <p:cNvSpPr txBox="1"/>
          <p:nvPr>
            <p:ph type="title"/>
          </p:nvPr>
        </p:nvSpPr>
        <p:spPr>
          <a:xfrm>
            <a:off x="3008075" y="2107800"/>
            <a:ext cx="41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Table and Primary Key</a:t>
            </a:r>
            <a:endParaRPr/>
          </a:p>
        </p:txBody>
      </p:sp>
      <p:sp>
        <p:nvSpPr>
          <p:cNvPr id="1059" name="Google Shape;1059;p56"/>
          <p:cNvSpPr txBox="1"/>
          <p:nvPr>
            <p:ph idx="2" type="title"/>
          </p:nvPr>
        </p:nvSpPr>
        <p:spPr>
          <a:xfrm>
            <a:off x="1710375" y="1866450"/>
            <a:ext cx="12891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02</a:t>
            </a:r>
            <a:endParaRPr sz="6000"/>
          </a:p>
        </p:txBody>
      </p:sp>
      <p:grpSp>
        <p:nvGrpSpPr>
          <p:cNvPr id="1060" name="Google Shape;1060;p56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61" name="Google Shape;1061;p56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6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6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6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6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6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6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6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6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6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6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56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74" name="Google Shape;1074;p56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6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6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6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6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6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0" name="Google Shape;10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27" y="470978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Table</a:t>
            </a:r>
            <a:endParaRPr/>
          </a:p>
        </p:txBody>
      </p:sp>
      <p:sp>
        <p:nvSpPr>
          <p:cNvPr id="1086" name="Google Shape;1086;p57"/>
          <p:cNvSpPr txBox="1"/>
          <p:nvPr>
            <p:ph idx="1" type="subTitle"/>
          </p:nvPr>
        </p:nvSpPr>
        <p:spPr>
          <a:xfrm>
            <a:off x="1990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1087" name="Google Shape;1087;p57"/>
          <p:cNvSpPr txBox="1"/>
          <p:nvPr>
            <p:ph idx="6" type="subTitle"/>
          </p:nvPr>
        </p:nvSpPr>
        <p:spPr>
          <a:xfrm>
            <a:off x="22945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7"/>
          <p:cNvSpPr txBox="1"/>
          <p:nvPr>
            <p:ph idx="8" type="subTitle"/>
          </p:nvPr>
        </p:nvSpPr>
        <p:spPr>
          <a:xfrm>
            <a:off x="43900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Suppliers</a:t>
            </a:r>
            <a:endParaRPr/>
          </a:p>
        </p:txBody>
      </p:sp>
      <p:sp>
        <p:nvSpPr>
          <p:cNvPr id="1089" name="Google Shape;1089;p57"/>
          <p:cNvSpPr txBox="1"/>
          <p:nvPr>
            <p:ph idx="6" type="subTitle"/>
          </p:nvPr>
        </p:nvSpPr>
        <p:spPr>
          <a:xfrm>
            <a:off x="6462600" y="25677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0" name="Google Shape;1090;p57"/>
          <p:cNvGrpSpPr/>
          <p:nvPr/>
        </p:nvGrpSpPr>
        <p:grpSpPr>
          <a:xfrm>
            <a:off x="1086102" y="1640361"/>
            <a:ext cx="713211" cy="713228"/>
            <a:chOff x="1086102" y="1640361"/>
            <a:chExt cx="713211" cy="713228"/>
          </a:xfrm>
        </p:grpSpPr>
        <p:sp>
          <p:nvSpPr>
            <p:cNvPr id="1091" name="Google Shape;1091;p57"/>
            <p:cNvSpPr/>
            <p:nvPr/>
          </p:nvSpPr>
          <p:spPr>
            <a:xfrm>
              <a:off x="1086102" y="1640361"/>
              <a:ext cx="713211" cy="713228"/>
            </a:xfrm>
            <a:custGeom>
              <a:rect b="b" l="l" r="r" t="t"/>
              <a:pathLst>
                <a:path extrusionOk="0" h="17814" w="17847">
                  <a:moveTo>
                    <a:pt x="8907" y="0"/>
                  </a:moveTo>
                  <a:cubicBezTo>
                    <a:pt x="4003" y="0"/>
                    <a:pt x="0" y="3970"/>
                    <a:pt x="0" y="8907"/>
                  </a:cubicBezTo>
                  <a:cubicBezTo>
                    <a:pt x="0" y="13810"/>
                    <a:pt x="4003" y="17813"/>
                    <a:pt x="8907" y="17813"/>
                  </a:cubicBezTo>
                  <a:cubicBezTo>
                    <a:pt x="13844" y="17813"/>
                    <a:pt x="17846" y="13810"/>
                    <a:pt x="17846" y="8907"/>
                  </a:cubicBezTo>
                  <a:cubicBezTo>
                    <a:pt x="17846" y="3970"/>
                    <a:pt x="13844" y="0"/>
                    <a:pt x="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2" name="Google Shape;1092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3788" y="1758761"/>
              <a:ext cx="477825" cy="476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3" name="Google Shape;1093;p57"/>
          <p:cNvGrpSpPr/>
          <p:nvPr/>
        </p:nvGrpSpPr>
        <p:grpSpPr>
          <a:xfrm>
            <a:off x="3093729" y="1640289"/>
            <a:ext cx="821860" cy="716185"/>
            <a:chOff x="3093729" y="1640289"/>
            <a:chExt cx="821860" cy="716185"/>
          </a:xfrm>
        </p:grpSpPr>
        <p:sp>
          <p:nvSpPr>
            <p:cNvPr id="1094" name="Google Shape;1094;p57"/>
            <p:cNvSpPr/>
            <p:nvPr/>
          </p:nvSpPr>
          <p:spPr>
            <a:xfrm>
              <a:off x="3093729" y="1640289"/>
              <a:ext cx="821860" cy="716185"/>
            </a:xfrm>
            <a:custGeom>
              <a:rect b="b" l="l" r="r" t="t"/>
              <a:pathLst>
                <a:path extrusionOk="0" h="23378" w="26420">
                  <a:moveTo>
                    <a:pt x="13184" y="0"/>
                  </a:moveTo>
                  <a:cubicBezTo>
                    <a:pt x="8489" y="0"/>
                    <a:pt x="4077" y="2871"/>
                    <a:pt x="2302" y="7526"/>
                  </a:cubicBezTo>
                  <a:cubicBezTo>
                    <a:pt x="1" y="13530"/>
                    <a:pt x="3003" y="20302"/>
                    <a:pt x="9041" y="22604"/>
                  </a:cubicBezTo>
                  <a:cubicBezTo>
                    <a:pt x="10418" y="23129"/>
                    <a:pt x="11831" y="23378"/>
                    <a:pt x="13221" y="23378"/>
                  </a:cubicBezTo>
                  <a:cubicBezTo>
                    <a:pt x="17921" y="23378"/>
                    <a:pt x="22341" y="20526"/>
                    <a:pt x="24118" y="15865"/>
                  </a:cubicBezTo>
                  <a:cubicBezTo>
                    <a:pt x="26420" y="9828"/>
                    <a:pt x="23418" y="3056"/>
                    <a:pt x="17380" y="788"/>
                  </a:cubicBezTo>
                  <a:cubicBezTo>
                    <a:pt x="15998" y="253"/>
                    <a:pt x="14579" y="0"/>
                    <a:pt x="13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5" name="Google Shape;1095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5738" y="1763686"/>
              <a:ext cx="477825" cy="476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6" name="Google Shape;1096;p57"/>
          <p:cNvGrpSpPr/>
          <p:nvPr/>
        </p:nvGrpSpPr>
        <p:grpSpPr>
          <a:xfrm>
            <a:off x="7261779" y="1643789"/>
            <a:ext cx="821860" cy="716185"/>
            <a:chOff x="7261779" y="1643789"/>
            <a:chExt cx="821860" cy="716185"/>
          </a:xfrm>
        </p:grpSpPr>
        <p:sp>
          <p:nvSpPr>
            <p:cNvPr id="1097" name="Google Shape;1097;p57"/>
            <p:cNvSpPr/>
            <p:nvPr/>
          </p:nvSpPr>
          <p:spPr>
            <a:xfrm>
              <a:off x="7261779" y="1643789"/>
              <a:ext cx="821860" cy="716185"/>
            </a:xfrm>
            <a:custGeom>
              <a:rect b="b" l="l" r="r" t="t"/>
              <a:pathLst>
                <a:path extrusionOk="0" h="23378" w="26420">
                  <a:moveTo>
                    <a:pt x="13184" y="0"/>
                  </a:moveTo>
                  <a:cubicBezTo>
                    <a:pt x="8489" y="0"/>
                    <a:pt x="4077" y="2871"/>
                    <a:pt x="2302" y="7526"/>
                  </a:cubicBezTo>
                  <a:cubicBezTo>
                    <a:pt x="1" y="13530"/>
                    <a:pt x="3003" y="20302"/>
                    <a:pt x="9041" y="22604"/>
                  </a:cubicBezTo>
                  <a:cubicBezTo>
                    <a:pt x="10418" y="23129"/>
                    <a:pt x="11831" y="23378"/>
                    <a:pt x="13221" y="23378"/>
                  </a:cubicBezTo>
                  <a:cubicBezTo>
                    <a:pt x="17921" y="23378"/>
                    <a:pt x="22341" y="20526"/>
                    <a:pt x="24118" y="15865"/>
                  </a:cubicBezTo>
                  <a:cubicBezTo>
                    <a:pt x="26420" y="9828"/>
                    <a:pt x="23418" y="3056"/>
                    <a:pt x="17380" y="788"/>
                  </a:cubicBezTo>
                  <a:cubicBezTo>
                    <a:pt x="15998" y="253"/>
                    <a:pt x="14579" y="0"/>
                    <a:pt x="13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8" name="Google Shape;1098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3788" y="1758761"/>
              <a:ext cx="477825" cy="476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9" name="Google Shape;1099;p57"/>
          <p:cNvGrpSpPr/>
          <p:nvPr/>
        </p:nvGrpSpPr>
        <p:grpSpPr>
          <a:xfrm>
            <a:off x="5232077" y="1645273"/>
            <a:ext cx="713211" cy="713228"/>
            <a:chOff x="1086102" y="1640361"/>
            <a:chExt cx="713211" cy="713228"/>
          </a:xfrm>
        </p:grpSpPr>
        <p:sp>
          <p:nvSpPr>
            <p:cNvPr id="1100" name="Google Shape;1100;p57"/>
            <p:cNvSpPr/>
            <p:nvPr/>
          </p:nvSpPr>
          <p:spPr>
            <a:xfrm>
              <a:off x="1086102" y="1640361"/>
              <a:ext cx="713211" cy="713228"/>
            </a:xfrm>
            <a:custGeom>
              <a:rect b="b" l="l" r="r" t="t"/>
              <a:pathLst>
                <a:path extrusionOk="0" h="17814" w="17847">
                  <a:moveTo>
                    <a:pt x="8907" y="0"/>
                  </a:moveTo>
                  <a:cubicBezTo>
                    <a:pt x="4003" y="0"/>
                    <a:pt x="0" y="3970"/>
                    <a:pt x="0" y="8907"/>
                  </a:cubicBezTo>
                  <a:cubicBezTo>
                    <a:pt x="0" y="13810"/>
                    <a:pt x="4003" y="17813"/>
                    <a:pt x="8907" y="17813"/>
                  </a:cubicBezTo>
                  <a:cubicBezTo>
                    <a:pt x="13844" y="17813"/>
                    <a:pt x="17846" y="13810"/>
                    <a:pt x="17846" y="8907"/>
                  </a:cubicBezTo>
                  <a:cubicBezTo>
                    <a:pt x="17846" y="3970"/>
                    <a:pt x="13844" y="0"/>
                    <a:pt x="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01" name="Google Shape;1101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3788" y="1758761"/>
              <a:ext cx="477825" cy="476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8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and Foreign Key</a:t>
            </a:r>
            <a:endParaRPr/>
          </a:p>
        </p:txBody>
      </p:sp>
      <p:sp>
        <p:nvSpPr>
          <p:cNvPr id="1107" name="Google Shape;1107;p58"/>
          <p:cNvSpPr/>
          <p:nvPr/>
        </p:nvSpPr>
        <p:spPr>
          <a:xfrm>
            <a:off x="7638900" y="123357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8" name="Google Shape;11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74" y="1093925"/>
            <a:ext cx="6903450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9"/>
          <p:cNvSpPr txBox="1"/>
          <p:nvPr>
            <p:ph type="title"/>
          </p:nvPr>
        </p:nvSpPr>
        <p:spPr>
          <a:xfrm>
            <a:off x="3008075" y="2107800"/>
            <a:ext cx="419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Process and Question</a:t>
            </a:r>
            <a:endParaRPr/>
          </a:p>
        </p:txBody>
      </p:sp>
      <p:sp>
        <p:nvSpPr>
          <p:cNvPr id="1114" name="Google Shape;1114;p59"/>
          <p:cNvSpPr txBox="1"/>
          <p:nvPr>
            <p:ph idx="2" type="title"/>
          </p:nvPr>
        </p:nvSpPr>
        <p:spPr>
          <a:xfrm>
            <a:off x="1710375" y="1866450"/>
            <a:ext cx="12891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03</a:t>
            </a:r>
            <a:endParaRPr sz="6000"/>
          </a:p>
        </p:txBody>
      </p:sp>
      <p:grpSp>
        <p:nvGrpSpPr>
          <p:cNvPr id="1115" name="Google Shape;1115;p59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116" name="Google Shape;1116;p59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9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9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9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9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9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9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59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129" name="Google Shape;1129;p59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9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9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9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9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5" name="Google Shape;11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27" y="470978"/>
            <a:ext cx="1528801" cy="69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