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40" d="100"/>
          <a:sy n="40" d="100"/>
        </p:scale>
        <p:origin x="54" y="19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6B9E-4B1C-4DCD-90EC-F057BA149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BDD5F-79C9-4830-AC99-6852B7E1C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039FD-887F-4C96-B022-8FA0B799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B7A6-5E6D-4860-BE88-9CD23F873009}" type="datetimeFigureOut">
              <a:rPr lang="en-CA" smtClean="0"/>
              <a:t>29-Oct-2020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4E8D0-43EA-4837-822E-76AFBD97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40786-809F-4180-8C79-EBE55CC9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47DD-0222-4973-BCE9-6DF304AB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09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B541-D765-4292-BE66-D5F564AD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50FEA-C892-4AEF-BC7F-994D192F1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B305-8D44-4913-96B2-FCBFF34A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B7A6-5E6D-4860-BE88-9CD23F873009}" type="datetimeFigureOut">
              <a:rPr lang="en-CA" smtClean="0"/>
              <a:t>29-Oct-2020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8C272-69AE-4F53-8288-44A7105E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AA4DE-4629-4F57-B246-77ECD830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47DD-0222-4973-BCE9-6DF304AB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420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6C581-581E-4FB5-9B7B-BABDE05C8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B242F-84EB-451A-845D-4F9B44F29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39C75-AFA4-43C3-96BA-461A8FF0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B7A6-5E6D-4860-BE88-9CD23F873009}" type="datetimeFigureOut">
              <a:rPr lang="en-CA" smtClean="0"/>
              <a:t>29-Oct-2020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487B9-DAC5-4667-94A3-2F3AD9EF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FB110-0B49-4D6A-9BCF-E0775CAC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47DD-0222-4973-BCE9-6DF304AB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43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E4B0-D143-4789-B559-359F0529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63348-EA71-426C-8240-80016EB35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FD679-3767-4618-A42D-0C8AA971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B7A6-5E6D-4860-BE88-9CD23F873009}" type="datetimeFigureOut">
              <a:rPr lang="en-CA" smtClean="0"/>
              <a:t>29-Oct-2020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93452-32D4-40CD-B5BE-52CCBDD0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80D8-CB0C-41E1-B549-FCA2F055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47DD-0222-4973-BCE9-6DF304AB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083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3BBD-4E74-4565-A63F-602511D6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8E989-80F3-4095-B6F6-40E58CBF3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4F2AF-A0EE-4E8B-90ED-43FBECEF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B7A6-5E6D-4860-BE88-9CD23F873009}" type="datetimeFigureOut">
              <a:rPr lang="en-CA" smtClean="0"/>
              <a:t>29-Oct-2020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363DC-780E-4DE2-92A4-6C094B88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B0B24-D3F2-4424-8D5E-9A29AD2E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47DD-0222-4973-BCE9-6DF304AB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394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420D-20AC-4BFE-8B44-17F33A5B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DF1F4-4A17-4F8D-B731-43692627E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0429A-DE11-4602-88E1-7F0F1DF27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94968-651D-4C91-B257-BB893BE5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B7A6-5E6D-4860-BE88-9CD23F873009}" type="datetimeFigureOut">
              <a:rPr lang="en-CA" smtClean="0"/>
              <a:t>29-Oct-2020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B9820-EA57-4FCF-85DF-0E9BC94E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90253-9C32-4CF7-B6C0-A5BD8E16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47DD-0222-4973-BCE9-6DF304AB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760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D284-5DC8-4EE4-B2A6-696A8D91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7D707-7B43-4E4F-BACC-765AD0AD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2D62-C6DC-4EC2-9D20-278B59D5A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40BC5-2A2D-4B94-9054-F9327E16E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FD54E-07C7-4152-83B0-FC18E2692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4A908-0051-4A9B-89A9-1800DE13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B7A6-5E6D-4860-BE88-9CD23F873009}" type="datetimeFigureOut">
              <a:rPr lang="en-CA" smtClean="0"/>
              <a:t>29-Oct-2020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20CAE-3235-4DB1-A9E3-EFB1DEB6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90883-A43D-47DE-9B20-4E01C31C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47DD-0222-4973-BCE9-6DF304AB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5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B0E9-32F9-46D2-AFB3-E6603469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B7355-3C2E-4A97-B452-3337EB64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B7A6-5E6D-4860-BE88-9CD23F873009}" type="datetimeFigureOut">
              <a:rPr lang="en-CA" smtClean="0"/>
              <a:t>29-Oct-2020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5AF19-4EDF-47D2-950D-49F75C54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FF823-C5D9-4C82-95C4-7DF878E0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47DD-0222-4973-BCE9-6DF304AB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89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7EDD1-99C9-431F-B5F1-675AF5E1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B7A6-5E6D-4860-BE88-9CD23F873009}" type="datetimeFigureOut">
              <a:rPr lang="en-CA" smtClean="0"/>
              <a:t>29-Oct-2020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5C30C-1E85-4414-9A09-F5EDAC88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9A0AF-572B-416C-8380-F9A19326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47DD-0222-4973-BCE9-6DF304AB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442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55FE-3AD8-40DF-A464-D2785904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FEA10-4EBB-4D1F-ACE4-A9F549D91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77254-A7BA-4D1C-88F7-DA27480EE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B6940-6217-4B3F-8184-01B10963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B7A6-5E6D-4860-BE88-9CD23F873009}" type="datetimeFigureOut">
              <a:rPr lang="en-CA" smtClean="0"/>
              <a:t>29-Oct-2020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0BF20-B775-4EC9-A70D-08FFAEB1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21A5A-CBAE-45EC-BF09-12C6C74C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47DD-0222-4973-BCE9-6DF304AB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190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3E54-F22A-4CB7-936D-1B845AEC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3197F-B414-434D-AF73-5BC0230AF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292B5-6604-44CC-ADED-3CDF6DF6B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DBCDF-F9BF-44F5-8DC4-509DD683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B7A6-5E6D-4860-BE88-9CD23F873009}" type="datetimeFigureOut">
              <a:rPr lang="en-CA" smtClean="0"/>
              <a:t>29-Oct-2020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7D4D0-2823-4F87-9F7B-2D037C4F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5240D-3C4E-40B1-8327-1149DC99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547DD-0222-4973-BCE9-6DF304AB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709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E8F91-0CD2-4D90-8F03-7F40E7D6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D5B89-7A40-4EED-A8B9-5E9903F81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CE1EF-2E94-49FC-837B-B02FABCC9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5B7A6-5E6D-4860-BE88-9CD23F873009}" type="datetimeFigureOut">
              <a:rPr lang="en-CA" smtClean="0"/>
              <a:t>29-Oct-2020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B6304-545D-4CBD-853E-1E9B024F3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0562C-C788-4508-A7B2-DDD7D58C1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547DD-0222-4973-BCE9-6DF304AB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852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39D9-3B58-40D1-8969-B67868A31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236C5-6AF1-4E59-AAE3-B1F7EC2FC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Group Members: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518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6310-DA34-4367-9781-D9331ECD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CF0B-5A15-482C-9252-EA3FC17EED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F1DB6-E49E-48A0-91AD-C86335ED3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62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6310-DA34-4367-9781-D9331ECD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CF0B-5A15-482C-9252-EA3FC17EED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F1DB6-E49E-48A0-91AD-C86335ED3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82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6310-DA34-4367-9781-D9331ECD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CF0B-5A15-482C-9252-EA3FC17EED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F1DB6-E49E-48A0-91AD-C86335ED3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863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6310-DA34-4367-9781-D9331ECD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CF0B-5A15-482C-9252-EA3FC17EED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F1DB6-E49E-48A0-91AD-C86335ED3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14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6310-DA34-4367-9781-D9331ECD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CF0B-5A15-482C-9252-EA3FC17EED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F1DB6-E49E-48A0-91AD-C86335ED3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8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6310-DA34-4367-9781-D9331ECD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CF0B-5A15-482C-9252-EA3FC17EED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F1DB6-E49E-48A0-91AD-C86335ED3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78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6310-DA34-4367-9781-D9331ECD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70466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Motivation &amp; Summary</vt:lpstr>
      <vt:lpstr>Questions &amp; Data</vt:lpstr>
      <vt:lpstr>Data Cleanup &amp; Exploration</vt:lpstr>
      <vt:lpstr>Data Analysis</vt:lpstr>
      <vt:lpstr>Discussion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Moné-Renata Holder</dc:creator>
  <cp:lastModifiedBy>Moné-Renata Holder</cp:lastModifiedBy>
  <cp:revision>1</cp:revision>
  <dcterms:created xsi:type="dcterms:W3CDTF">2020-10-30T00:47:43Z</dcterms:created>
  <dcterms:modified xsi:type="dcterms:W3CDTF">2020-10-30T01:58:41Z</dcterms:modified>
</cp:coreProperties>
</file>