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82" r:id="rId2"/>
    <p:sldId id="283" r:id="rId3"/>
    <p:sldId id="284" r:id="rId4"/>
    <p:sldId id="271" r:id="rId5"/>
    <p:sldId id="279" r:id="rId6"/>
    <p:sldId id="278" r:id="rId7"/>
    <p:sldId id="273" r:id="rId8"/>
    <p:sldId id="280" r:id="rId9"/>
    <p:sldId id="28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3" d="100"/>
          <a:sy n="83" d="100"/>
        </p:scale>
        <p:origin x="75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681032-C782-4D9F-A53E-FD9366325F72}" type="datetimeFigureOut">
              <a:rPr lang="en-US" smtClean="0"/>
              <a:t>12/27/2021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007E0C-BC55-4E00-B632-B98F126A93D7}" type="slidenum">
              <a:rPr lang="en-US" smtClean="0"/>
              <a:t>‹#›</a:t>
            </a:fld>
            <a:endParaRPr lang="en-US"/>
          </a:p>
        </p:txBody>
      </p:sp>
    </p:spTree>
    <p:extLst>
      <p:ext uri="{BB962C8B-B14F-4D97-AF65-F5344CB8AC3E}">
        <p14:creationId xmlns:p14="http://schemas.microsoft.com/office/powerpoint/2010/main" val="1008699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007E0C-BC55-4E00-B632-B98F126A93D7}" type="slidenum">
              <a:rPr lang="en-US" smtClean="0"/>
              <a:t>7</a:t>
            </a:fld>
            <a:endParaRPr lang="en-US"/>
          </a:p>
        </p:txBody>
      </p:sp>
    </p:spTree>
    <p:extLst>
      <p:ext uri="{BB962C8B-B14F-4D97-AF65-F5344CB8AC3E}">
        <p14:creationId xmlns:p14="http://schemas.microsoft.com/office/powerpoint/2010/main" val="3930908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BA5BD5-155E-43A7-B789-EFB5F2CA52FC}"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4C353-0DB2-4BEA-B3A9-201FD2CA656A}" type="slidenum">
              <a:rPr lang="en-US" smtClean="0"/>
              <a:t>‹#›</a:t>
            </a:fld>
            <a:endParaRPr lang="en-US"/>
          </a:p>
        </p:txBody>
      </p:sp>
    </p:spTree>
    <p:extLst>
      <p:ext uri="{BB962C8B-B14F-4D97-AF65-F5344CB8AC3E}">
        <p14:creationId xmlns:p14="http://schemas.microsoft.com/office/powerpoint/2010/main" val="366380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BA5BD5-155E-43A7-B789-EFB5F2CA52FC}"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4C353-0DB2-4BEA-B3A9-201FD2CA656A}" type="slidenum">
              <a:rPr lang="en-US" smtClean="0"/>
              <a:t>‹#›</a:t>
            </a:fld>
            <a:endParaRPr lang="en-US"/>
          </a:p>
        </p:txBody>
      </p:sp>
    </p:spTree>
    <p:extLst>
      <p:ext uri="{BB962C8B-B14F-4D97-AF65-F5344CB8AC3E}">
        <p14:creationId xmlns:p14="http://schemas.microsoft.com/office/powerpoint/2010/main" val="235406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BA5BD5-155E-43A7-B789-EFB5F2CA52FC}"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4C353-0DB2-4BEA-B3A9-201FD2CA656A}" type="slidenum">
              <a:rPr lang="en-US" smtClean="0"/>
              <a:t>‹#›</a:t>
            </a:fld>
            <a:endParaRPr lang="en-US"/>
          </a:p>
        </p:txBody>
      </p:sp>
    </p:spTree>
    <p:extLst>
      <p:ext uri="{BB962C8B-B14F-4D97-AF65-F5344CB8AC3E}">
        <p14:creationId xmlns:p14="http://schemas.microsoft.com/office/powerpoint/2010/main" val="3828087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BA5BD5-155E-43A7-B789-EFB5F2CA52FC}"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4C353-0DB2-4BEA-B3A9-201FD2CA656A}" type="slidenum">
              <a:rPr lang="en-US" smtClean="0"/>
              <a:t>‹#›</a:t>
            </a:fld>
            <a:endParaRPr lang="en-US"/>
          </a:p>
        </p:txBody>
      </p:sp>
    </p:spTree>
    <p:extLst>
      <p:ext uri="{BB962C8B-B14F-4D97-AF65-F5344CB8AC3E}">
        <p14:creationId xmlns:p14="http://schemas.microsoft.com/office/powerpoint/2010/main" val="35027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BA5BD5-155E-43A7-B789-EFB5F2CA52FC}"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4C353-0DB2-4BEA-B3A9-201FD2CA656A}" type="slidenum">
              <a:rPr lang="en-US" smtClean="0"/>
              <a:t>‹#›</a:t>
            </a:fld>
            <a:endParaRPr lang="en-US"/>
          </a:p>
        </p:txBody>
      </p:sp>
    </p:spTree>
    <p:extLst>
      <p:ext uri="{BB962C8B-B14F-4D97-AF65-F5344CB8AC3E}">
        <p14:creationId xmlns:p14="http://schemas.microsoft.com/office/powerpoint/2010/main" val="924454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BA5BD5-155E-43A7-B789-EFB5F2CA52FC}" type="datetimeFigureOut">
              <a:rPr lang="en-US" smtClean="0"/>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44C353-0DB2-4BEA-B3A9-201FD2CA656A}" type="slidenum">
              <a:rPr lang="en-US" smtClean="0"/>
              <a:t>‹#›</a:t>
            </a:fld>
            <a:endParaRPr lang="en-US"/>
          </a:p>
        </p:txBody>
      </p:sp>
    </p:spTree>
    <p:extLst>
      <p:ext uri="{BB962C8B-B14F-4D97-AF65-F5344CB8AC3E}">
        <p14:creationId xmlns:p14="http://schemas.microsoft.com/office/powerpoint/2010/main" val="3909319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BA5BD5-155E-43A7-B789-EFB5F2CA52FC}" type="datetimeFigureOut">
              <a:rPr lang="en-US" smtClean="0"/>
              <a:t>12/27/2021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44C353-0DB2-4BEA-B3A9-201FD2CA656A}" type="slidenum">
              <a:rPr lang="en-US" smtClean="0"/>
              <a:t>‹#›</a:t>
            </a:fld>
            <a:endParaRPr lang="en-US"/>
          </a:p>
        </p:txBody>
      </p:sp>
    </p:spTree>
    <p:extLst>
      <p:ext uri="{BB962C8B-B14F-4D97-AF65-F5344CB8AC3E}">
        <p14:creationId xmlns:p14="http://schemas.microsoft.com/office/powerpoint/2010/main" val="909541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BA5BD5-155E-43A7-B789-EFB5F2CA52FC}" type="datetimeFigureOut">
              <a:rPr lang="en-US" smtClean="0"/>
              <a:t>12/27/2021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44C353-0DB2-4BEA-B3A9-201FD2CA656A}" type="slidenum">
              <a:rPr lang="en-US" smtClean="0"/>
              <a:t>‹#›</a:t>
            </a:fld>
            <a:endParaRPr lang="en-US"/>
          </a:p>
        </p:txBody>
      </p:sp>
    </p:spTree>
    <p:extLst>
      <p:ext uri="{BB962C8B-B14F-4D97-AF65-F5344CB8AC3E}">
        <p14:creationId xmlns:p14="http://schemas.microsoft.com/office/powerpoint/2010/main" val="3183853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A5BD5-155E-43A7-B789-EFB5F2CA52FC}" type="datetimeFigureOut">
              <a:rPr lang="en-US" smtClean="0"/>
              <a:t>12/27/2021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44C353-0DB2-4BEA-B3A9-201FD2CA656A}" type="slidenum">
              <a:rPr lang="en-US" smtClean="0"/>
              <a:t>‹#›</a:t>
            </a:fld>
            <a:endParaRPr lang="en-US"/>
          </a:p>
        </p:txBody>
      </p:sp>
    </p:spTree>
    <p:extLst>
      <p:ext uri="{BB962C8B-B14F-4D97-AF65-F5344CB8AC3E}">
        <p14:creationId xmlns:p14="http://schemas.microsoft.com/office/powerpoint/2010/main" val="3564887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BA5BD5-155E-43A7-B789-EFB5F2CA52FC}" type="datetimeFigureOut">
              <a:rPr lang="en-US" smtClean="0"/>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44C353-0DB2-4BEA-B3A9-201FD2CA656A}" type="slidenum">
              <a:rPr lang="en-US" smtClean="0"/>
              <a:t>‹#›</a:t>
            </a:fld>
            <a:endParaRPr lang="en-US"/>
          </a:p>
        </p:txBody>
      </p:sp>
    </p:spTree>
    <p:extLst>
      <p:ext uri="{BB962C8B-B14F-4D97-AF65-F5344CB8AC3E}">
        <p14:creationId xmlns:p14="http://schemas.microsoft.com/office/powerpoint/2010/main" val="415459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BA5BD5-155E-43A7-B789-EFB5F2CA52FC}" type="datetimeFigureOut">
              <a:rPr lang="en-US" smtClean="0"/>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44C353-0DB2-4BEA-B3A9-201FD2CA656A}" type="slidenum">
              <a:rPr lang="en-US" smtClean="0"/>
              <a:t>‹#›</a:t>
            </a:fld>
            <a:endParaRPr lang="en-US"/>
          </a:p>
        </p:txBody>
      </p:sp>
    </p:spTree>
    <p:extLst>
      <p:ext uri="{BB962C8B-B14F-4D97-AF65-F5344CB8AC3E}">
        <p14:creationId xmlns:p14="http://schemas.microsoft.com/office/powerpoint/2010/main" val="1933200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A5BD5-155E-43A7-B789-EFB5F2CA52FC}" type="datetimeFigureOut">
              <a:rPr lang="en-US" smtClean="0"/>
              <a:t>12/27/2021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44C353-0DB2-4BEA-B3A9-201FD2CA656A}" type="slidenum">
              <a:rPr lang="en-US" smtClean="0"/>
              <a:t>‹#›</a:t>
            </a:fld>
            <a:endParaRPr lang="en-US"/>
          </a:p>
        </p:txBody>
      </p:sp>
    </p:spTree>
    <p:extLst>
      <p:ext uri="{BB962C8B-B14F-4D97-AF65-F5344CB8AC3E}">
        <p14:creationId xmlns:p14="http://schemas.microsoft.com/office/powerpoint/2010/main" val="6213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2E9BC-C1DA-4D3B-982D-2375B993F0A2}"/>
              </a:ext>
            </a:extLst>
          </p:cNvPr>
          <p:cNvSpPr>
            <a:spLocks noGrp="1"/>
          </p:cNvSpPr>
          <p:nvPr>
            <p:ph type="ctrTitle"/>
          </p:nvPr>
        </p:nvSpPr>
        <p:spPr/>
        <p:txBody>
          <a:bodyPr>
            <a:normAutofit/>
          </a:bodyPr>
          <a:lstStyle/>
          <a:p>
            <a:r>
              <a:rPr lang="en-US" b="1" dirty="0">
                <a:solidFill>
                  <a:srgbClr val="7030A0"/>
                </a:solidFill>
                <a:effectLst>
                  <a:outerShdw blurRad="38100" dist="38100" dir="2700000" algn="tl">
                    <a:srgbClr val="000000">
                      <a:alpha val="43137"/>
                    </a:srgbClr>
                  </a:outerShdw>
                </a:effectLst>
              </a:rPr>
              <a:t>SMTP</a:t>
            </a:r>
          </a:p>
        </p:txBody>
      </p:sp>
      <p:sp>
        <p:nvSpPr>
          <p:cNvPr id="3" name="Subtitle 2">
            <a:extLst>
              <a:ext uri="{FF2B5EF4-FFF2-40B4-BE49-F238E27FC236}">
                <a16:creationId xmlns:a16="http://schemas.microsoft.com/office/drawing/2014/main" id="{0C004B7D-EB62-4203-AA12-B818B9D57983}"/>
              </a:ext>
            </a:extLst>
          </p:cNvPr>
          <p:cNvSpPr>
            <a:spLocks noGrp="1"/>
          </p:cNvSpPr>
          <p:nvPr>
            <p:ph type="subTitle" idx="1"/>
          </p:nvPr>
        </p:nvSpPr>
        <p:spPr/>
        <p:txBody>
          <a:bodyPr/>
          <a:lstStyle/>
          <a:p>
            <a:r>
              <a:rPr lang="en-US" dirty="0" err="1"/>
              <a:t>Asst.Drusawin</a:t>
            </a:r>
            <a:r>
              <a:rPr lang="en-US" dirty="0"/>
              <a:t> </a:t>
            </a:r>
            <a:r>
              <a:rPr lang="en-US" dirty="0" err="1"/>
              <a:t>Vongpramate</a:t>
            </a:r>
            <a:endParaRPr lang="en-US" dirty="0"/>
          </a:p>
          <a:p>
            <a:r>
              <a:rPr lang="en-US" dirty="0"/>
              <a:t>Information Technology</a:t>
            </a:r>
          </a:p>
          <a:p>
            <a:r>
              <a:rPr lang="en-US" dirty="0"/>
              <a:t>Buriram Rajabhat University</a:t>
            </a:r>
          </a:p>
        </p:txBody>
      </p:sp>
    </p:spTree>
    <p:extLst>
      <p:ext uri="{BB962C8B-B14F-4D97-AF65-F5344CB8AC3E}">
        <p14:creationId xmlns:p14="http://schemas.microsoft.com/office/powerpoint/2010/main" val="3776414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38276-A9A3-43B8-BB0A-4F360444FF32}"/>
              </a:ext>
            </a:extLst>
          </p:cNvPr>
          <p:cNvSpPr>
            <a:spLocks noGrp="1"/>
          </p:cNvSpPr>
          <p:nvPr>
            <p:ph type="title"/>
          </p:nvPr>
        </p:nvSpPr>
        <p:spPr/>
        <p:txBody>
          <a:bodyPr/>
          <a:lstStyle/>
          <a:p>
            <a:pPr algn="l"/>
            <a:r>
              <a:rPr lang="en-US" b="1" dirty="0">
                <a:solidFill>
                  <a:srgbClr val="0070C0"/>
                </a:solidFill>
              </a:rPr>
              <a:t>SMTP</a:t>
            </a:r>
            <a:endParaRPr lang="en-US" dirty="0"/>
          </a:p>
        </p:txBody>
      </p:sp>
      <p:sp>
        <p:nvSpPr>
          <p:cNvPr id="3" name="Content Placeholder 2">
            <a:extLst>
              <a:ext uri="{FF2B5EF4-FFF2-40B4-BE49-F238E27FC236}">
                <a16:creationId xmlns:a16="http://schemas.microsoft.com/office/drawing/2014/main" id="{CA903AB5-EBC5-48A6-BA85-9DC4FA5A0259}"/>
              </a:ext>
            </a:extLst>
          </p:cNvPr>
          <p:cNvSpPr>
            <a:spLocks noGrp="1"/>
          </p:cNvSpPr>
          <p:nvPr>
            <p:ph idx="1"/>
          </p:nvPr>
        </p:nvSpPr>
        <p:spPr/>
        <p:txBody>
          <a:bodyPr/>
          <a:lstStyle/>
          <a:p>
            <a:pPr marL="0" indent="0">
              <a:buNone/>
            </a:pPr>
            <a:r>
              <a:rPr lang="en-US" dirty="0"/>
              <a:t>	The Simple Mail Transfer Protocol (SMTP) is an internet standard communication protocol for electronic mail transmission. Mail servers and other message transfer agents use SMTP to send and receive mail messages.</a:t>
            </a:r>
          </a:p>
        </p:txBody>
      </p:sp>
    </p:spTree>
    <p:extLst>
      <p:ext uri="{BB962C8B-B14F-4D97-AF65-F5344CB8AC3E}">
        <p14:creationId xmlns:p14="http://schemas.microsoft.com/office/powerpoint/2010/main" val="985069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3951-63CE-4934-BC43-79564A6689F7}"/>
              </a:ext>
            </a:extLst>
          </p:cNvPr>
          <p:cNvSpPr>
            <a:spLocks noGrp="1"/>
          </p:cNvSpPr>
          <p:nvPr>
            <p:ph type="title"/>
          </p:nvPr>
        </p:nvSpPr>
        <p:spPr/>
        <p:txBody>
          <a:bodyPr/>
          <a:lstStyle/>
          <a:p>
            <a:pPr algn="l"/>
            <a:r>
              <a:rPr lang="en-US" b="1" dirty="0">
                <a:solidFill>
                  <a:srgbClr val="0070C0"/>
                </a:solidFill>
              </a:rPr>
              <a:t>SMTP</a:t>
            </a:r>
            <a:endParaRPr lang="en-US" dirty="0"/>
          </a:p>
        </p:txBody>
      </p:sp>
      <p:pic>
        <p:nvPicPr>
          <p:cNvPr id="4" name="Picture 2" descr="Should I Use a Default SMTP Port for Email Sending? | Mailtrap Blog">
            <a:extLst>
              <a:ext uri="{FF2B5EF4-FFF2-40B4-BE49-F238E27FC236}">
                <a16:creationId xmlns:a16="http://schemas.microsoft.com/office/drawing/2014/main" id="{9AC5F421-E86F-41DA-9438-E1CB5CB373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573" t="7100" r="6287" b="8541"/>
          <a:stretch/>
        </p:blipFill>
        <p:spPr bwMode="auto">
          <a:xfrm>
            <a:off x="379332" y="1295400"/>
            <a:ext cx="8385336" cy="5196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487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Install container</a:t>
            </a:r>
          </a:p>
        </p:txBody>
      </p:sp>
      <p:sp>
        <p:nvSpPr>
          <p:cNvPr id="3" name="Content Placeholder 2"/>
          <p:cNvSpPr>
            <a:spLocks noGrp="1"/>
          </p:cNvSpPr>
          <p:nvPr>
            <p:ph idx="1"/>
          </p:nvPr>
        </p:nvSpPr>
        <p:spPr/>
        <p:txBody>
          <a:bodyPr/>
          <a:lstStyle/>
          <a:p>
            <a:pPr marL="0" indent="0">
              <a:buNone/>
            </a:pPr>
            <a:r>
              <a:rPr lang="en-US" b="1" dirty="0">
                <a:solidFill>
                  <a:srgbClr val="00B0F0"/>
                </a:solidFill>
              </a:rPr>
              <a:t>Step 1 :: Pull email container </a:t>
            </a:r>
          </a:p>
          <a:p>
            <a:pPr marL="0" indent="0">
              <a:buNone/>
            </a:pPr>
            <a:r>
              <a:rPr lang="en-US" dirty="0"/>
              <a:t>&gt;&gt; </a:t>
            </a:r>
            <a:r>
              <a:rPr lang="en-US" dirty="0" err="1"/>
              <a:t>docker</a:t>
            </a:r>
            <a:r>
              <a:rPr lang="en-US" dirty="0"/>
              <a:t> run -d -p 1080:80 -p 25:25 </a:t>
            </a:r>
            <a:r>
              <a:rPr lang="en-US" dirty="0" err="1"/>
              <a:t>djfarrelly</a:t>
            </a:r>
            <a:r>
              <a:rPr lang="en-US" dirty="0"/>
              <a:t>/</a:t>
            </a:r>
            <a:r>
              <a:rPr lang="en-US" dirty="0" err="1"/>
              <a:t>maildev</a:t>
            </a:r>
            <a:r>
              <a:rPr lang="en-US" dirty="0"/>
              <a:t> </a:t>
            </a:r>
          </a:p>
          <a:p>
            <a:pPr marL="0" indent="0">
              <a:buNone/>
            </a:pPr>
            <a:endParaRPr lang="en-US" dirty="0"/>
          </a:p>
          <a:p>
            <a:pPr marL="0" indent="0">
              <a:buNone/>
            </a:pPr>
            <a:r>
              <a:rPr lang="en-US" b="1" dirty="0">
                <a:solidFill>
                  <a:srgbClr val="00B0F0"/>
                </a:solidFill>
              </a:rPr>
              <a:t>Step 2 :: Check Host IP (</a:t>
            </a:r>
            <a:r>
              <a:rPr lang="en-US" b="1" dirty="0" err="1">
                <a:solidFill>
                  <a:srgbClr val="00B0F0"/>
                </a:solidFill>
              </a:rPr>
              <a:t>docker</a:t>
            </a:r>
            <a:r>
              <a:rPr lang="en-US" b="1" dirty="0">
                <a:solidFill>
                  <a:srgbClr val="00B0F0"/>
                </a:solidFill>
              </a:rPr>
              <a:t>)</a:t>
            </a:r>
          </a:p>
          <a:p>
            <a:pPr marL="0" indent="0">
              <a:buNone/>
            </a:pPr>
            <a:r>
              <a:rPr lang="en-US" dirty="0"/>
              <a:t>&gt;&gt; </a:t>
            </a:r>
            <a:r>
              <a:rPr lang="en-US" dirty="0" err="1"/>
              <a:t>ipconfig</a:t>
            </a:r>
            <a:endParaRPr lang="en-US" dirty="0"/>
          </a:p>
          <a:p>
            <a:pPr marL="0" indent="0">
              <a:buNone/>
            </a:pPr>
            <a:endParaRPr lang="en-US" dirty="0"/>
          </a:p>
        </p:txBody>
      </p:sp>
      <p:grpSp>
        <p:nvGrpSpPr>
          <p:cNvPr id="7" name="Group 6"/>
          <p:cNvGrpSpPr/>
          <p:nvPr/>
        </p:nvGrpSpPr>
        <p:grpSpPr>
          <a:xfrm>
            <a:off x="1745343" y="5088324"/>
            <a:ext cx="6781800" cy="1582556"/>
            <a:chOff x="1524000" y="4993323"/>
            <a:chExt cx="6781800" cy="1582556"/>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0396" r="27131" b="5356"/>
            <a:stretch/>
          </p:blipFill>
          <p:spPr bwMode="auto">
            <a:xfrm>
              <a:off x="1828800" y="4993323"/>
              <a:ext cx="6121401" cy="1582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4693557" y="6096000"/>
              <a:ext cx="361224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524000" y="5334000"/>
              <a:ext cx="361224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190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Install container</a:t>
            </a:r>
            <a:endParaRPr lang="en-US" dirty="0"/>
          </a:p>
        </p:txBody>
      </p:sp>
      <p:sp>
        <p:nvSpPr>
          <p:cNvPr id="3" name="Content Placeholder 2"/>
          <p:cNvSpPr>
            <a:spLocks noGrp="1"/>
          </p:cNvSpPr>
          <p:nvPr>
            <p:ph idx="1"/>
          </p:nvPr>
        </p:nvSpPr>
        <p:spPr/>
        <p:txBody>
          <a:bodyPr/>
          <a:lstStyle/>
          <a:p>
            <a:pPr marL="0" indent="0">
              <a:buNone/>
            </a:pPr>
            <a:r>
              <a:rPr lang="en-US" b="1" dirty="0">
                <a:solidFill>
                  <a:srgbClr val="00B0F0"/>
                </a:solidFill>
              </a:rPr>
              <a:t>Step 3 :: Test host by 127.0.0.1:1080</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95" y="2743200"/>
            <a:ext cx="85439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5306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Install Telnet Client</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solidFill>
                  <a:srgbClr val="00B0F0"/>
                </a:solidFill>
              </a:rPr>
              <a:t>Check Telnet Client</a:t>
            </a:r>
          </a:p>
          <a:p>
            <a:pPr marL="0" indent="0">
              <a:buNone/>
            </a:pPr>
            <a:r>
              <a:rPr lang="en-US" dirty="0"/>
              <a:t>&gt;&gt; telnet</a:t>
            </a:r>
          </a:p>
        </p:txBody>
      </p:sp>
      <p:pic>
        <p:nvPicPr>
          <p:cNvPr id="4098" name="Picture 2" descr="ผลการค้นหารูปภาพสำหรับ install telnet windows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491343"/>
            <a:ext cx="5143195"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976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Test on Telnet</a:t>
            </a:r>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pPr marL="0" indent="0">
              <a:buNone/>
            </a:pPr>
            <a:r>
              <a:rPr lang="en-US" dirty="0"/>
              <a:t>&gt;&gt; </a:t>
            </a:r>
            <a:r>
              <a:rPr lang="en-US" dirty="0">
                <a:solidFill>
                  <a:srgbClr val="000000"/>
                </a:solidFill>
                <a:latin typeface="Consolas"/>
              </a:rPr>
              <a:t>telnet </a:t>
            </a:r>
            <a:r>
              <a:rPr lang="en-US" dirty="0">
                <a:solidFill>
                  <a:schemeClr val="accent5">
                    <a:lumMod val="75000"/>
                  </a:schemeClr>
                </a:solidFill>
                <a:latin typeface="Consolas"/>
              </a:rPr>
              <a:t>192.168.21.1</a:t>
            </a:r>
            <a:r>
              <a:rPr lang="en-US" dirty="0">
                <a:solidFill>
                  <a:srgbClr val="000000"/>
                </a:solidFill>
                <a:latin typeface="Consolas"/>
              </a:rPr>
              <a:t> 25 </a:t>
            </a:r>
            <a:r>
              <a:rPr lang="en-US" b="1" dirty="0">
                <a:solidFill>
                  <a:schemeClr val="accent5">
                    <a:lumMod val="75000"/>
                  </a:schemeClr>
                </a:solidFill>
              </a:rPr>
              <a:t>//25 or </a:t>
            </a:r>
            <a:r>
              <a:rPr lang="en-US" b="1" dirty="0" err="1">
                <a:solidFill>
                  <a:schemeClr val="accent5">
                    <a:lumMod val="75000"/>
                  </a:schemeClr>
                </a:solidFill>
              </a:rPr>
              <a:t>smtp</a:t>
            </a:r>
            <a:endParaRPr lang="en-US" b="1" dirty="0">
              <a:solidFill>
                <a:schemeClr val="accent5">
                  <a:lumMod val="75000"/>
                </a:schemeClr>
              </a:solidFill>
            </a:endParaRPr>
          </a:p>
          <a:p>
            <a:pPr marL="0" indent="0">
              <a:buNone/>
            </a:pPr>
            <a:r>
              <a:rPr lang="en-US" b="1" dirty="0">
                <a:solidFill>
                  <a:srgbClr val="FF0000"/>
                </a:solidFill>
                <a:latin typeface="Consolas"/>
              </a:rPr>
              <a:t>&gt; </a:t>
            </a:r>
            <a:r>
              <a:rPr lang="en-US" b="1" dirty="0" err="1">
                <a:solidFill>
                  <a:srgbClr val="FF0000"/>
                </a:solidFill>
                <a:latin typeface="Consolas"/>
              </a:rPr>
              <a:t>ehlo</a:t>
            </a:r>
            <a:r>
              <a:rPr lang="en-US" b="1" dirty="0">
                <a:solidFill>
                  <a:srgbClr val="FF0000"/>
                </a:solidFill>
                <a:latin typeface="Consolas"/>
              </a:rPr>
              <a:t> lo</a:t>
            </a:r>
          </a:p>
          <a:p>
            <a:pPr marL="0" indent="0">
              <a:buNone/>
            </a:pPr>
            <a:r>
              <a:rPr lang="en-US" b="1" dirty="0">
                <a:solidFill>
                  <a:schemeClr val="accent5">
                    <a:lumMod val="75000"/>
                  </a:schemeClr>
                </a:solidFill>
              </a:rPr>
              <a:t>//</a:t>
            </a:r>
            <a:r>
              <a:rPr lang="en-US" b="1" dirty="0" err="1">
                <a:solidFill>
                  <a:schemeClr val="accent5">
                    <a:lumMod val="75000"/>
                  </a:schemeClr>
                </a:solidFill>
              </a:rPr>
              <a:t>helo</a:t>
            </a:r>
            <a:r>
              <a:rPr lang="en-US" b="1" dirty="0">
                <a:solidFill>
                  <a:schemeClr val="accent5">
                    <a:lumMod val="75000"/>
                  </a:schemeClr>
                </a:solidFill>
              </a:rPr>
              <a:t> 192.168.21.1</a:t>
            </a:r>
          </a:p>
          <a:p>
            <a:pPr marL="0" indent="0">
              <a:buNone/>
            </a:pPr>
            <a:r>
              <a:rPr lang="en-US" b="1" dirty="0">
                <a:solidFill>
                  <a:srgbClr val="FF0000"/>
                </a:solidFill>
                <a:latin typeface="Consolas"/>
              </a:rPr>
              <a:t>&gt; </a:t>
            </a:r>
            <a:r>
              <a:rPr lang="en-US" b="1" dirty="0">
                <a:solidFill>
                  <a:srgbClr val="FF0000"/>
                </a:solidFill>
              </a:rPr>
              <a:t>mail from:&lt;sender mail&gt;</a:t>
            </a:r>
          </a:p>
          <a:p>
            <a:pPr marL="0" indent="0">
              <a:buNone/>
            </a:pPr>
            <a:r>
              <a:rPr lang="en-US" b="1" dirty="0">
                <a:solidFill>
                  <a:schemeClr val="accent5">
                    <a:lumMod val="75000"/>
                  </a:schemeClr>
                </a:solidFill>
              </a:rPr>
              <a:t>//email must use “&lt;“ and “&gt;” character</a:t>
            </a:r>
          </a:p>
          <a:p>
            <a:pPr marL="0" indent="0">
              <a:buNone/>
            </a:pPr>
            <a:r>
              <a:rPr lang="en-US" b="1" dirty="0">
                <a:solidFill>
                  <a:schemeClr val="accent5">
                    <a:lumMod val="75000"/>
                  </a:schemeClr>
                </a:solidFill>
              </a:rPr>
              <a:t>//etc. &lt;drusawin@bru.ac.th&gt;</a:t>
            </a:r>
          </a:p>
          <a:p>
            <a:pPr marL="0" indent="0">
              <a:buNone/>
            </a:pPr>
            <a:r>
              <a:rPr lang="en-US" b="1" dirty="0">
                <a:solidFill>
                  <a:srgbClr val="FF0000"/>
                </a:solidFill>
                <a:latin typeface="Consolas"/>
              </a:rPr>
              <a:t>&gt; </a:t>
            </a:r>
            <a:r>
              <a:rPr lang="en-US" b="1" dirty="0" err="1">
                <a:solidFill>
                  <a:srgbClr val="FF0000"/>
                </a:solidFill>
              </a:rPr>
              <a:t>rcpt</a:t>
            </a:r>
            <a:r>
              <a:rPr lang="en-US" b="1" dirty="0">
                <a:solidFill>
                  <a:srgbClr val="FF0000"/>
                </a:solidFill>
              </a:rPr>
              <a:t> to:&lt;receive mail&gt;</a:t>
            </a:r>
          </a:p>
          <a:p>
            <a:pPr marL="0" indent="0">
              <a:buNone/>
            </a:pPr>
            <a:r>
              <a:rPr lang="en-US" b="1" dirty="0">
                <a:solidFill>
                  <a:srgbClr val="FF0000"/>
                </a:solidFill>
                <a:latin typeface="Consolas"/>
              </a:rPr>
              <a:t>&gt; </a:t>
            </a:r>
            <a:r>
              <a:rPr lang="en-US" b="1" dirty="0">
                <a:solidFill>
                  <a:srgbClr val="FF0000"/>
                </a:solidFill>
              </a:rPr>
              <a:t>data	</a:t>
            </a:r>
          </a:p>
          <a:p>
            <a:pPr marL="0" indent="0">
              <a:buNone/>
            </a:pPr>
            <a:r>
              <a:rPr lang="en-US" b="1" dirty="0">
                <a:solidFill>
                  <a:srgbClr val="FF0000"/>
                </a:solidFill>
                <a:latin typeface="Consolas"/>
              </a:rPr>
              <a:t>&gt; </a:t>
            </a:r>
            <a:r>
              <a:rPr lang="en-US" b="1" dirty="0">
                <a:solidFill>
                  <a:srgbClr val="FF0000"/>
                </a:solidFill>
              </a:rPr>
              <a:t>Message …………………… </a:t>
            </a:r>
            <a:r>
              <a:rPr lang="en-US" b="1" dirty="0">
                <a:solidFill>
                  <a:schemeClr val="accent5">
                    <a:lumMod val="75000"/>
                  </a:schemeClr>
                </a:solidFill>
              </a:rPr>
              <a:t>// subject: ……….</a:t>
            </a:r>
          </a:p>
          <a:p>
            <a:pPr marL="0" indent="0">
              <a:buNone/>
            </a:pPr>
            <a:r>
              <a:rPr lang="en-US" b="1" dirty="0">
                <a:solidFill>
                  <a:srgbClr val="FF0000"/>
                </a:solidFill>
                <a:latin typeface="Consolas"/>
              </a:rPr>
              <a:t>&gt; </a:t>
            </a:r>
            <a:r>
              <a:rPr lang="en-US" b="1" dirty="0">
                <a:solidFill>
                  <a:srgbClr val="FF0000"/>
                </a:solidFill>
              </a:rPr>
              <a:t>. 		</a:t>
            </a:r>
            <a:r>
              <a:rPr lang="en-US" b="1" dirty="0">
                <a:solidFill>
                  <a:schemeClr val="accent5">
                    <a:lumMod val="75000"/>
                  </a:schemeClr>
                </a:solidFill>
              </a:rPr>
              <a:t>//end</a:t>
            </a:r>
          </a:p>
          <a:p>
            <a:pPr marL="0" indent="0">
              <a:buNone/>
            </a:pPr>
            <a:r>
              <a:rPr lang="en-US" b="1" dirty="0">
                <a:solidFill>
                  <a:srgbClr val="FF0000"/>
                </a:solidFill>
              </a:rPr>
              <a:t>&gt;  quit	</a:t>
            </a:r>
            <a:r>
              <a:rPr lang="en-US" b="1" dirty="0">
                <a:solidFill>
                  <a:schemeClr val="accent5">
                    <a:lumMod val="75000"/>
                  </a:schemeClr>
                </a:solidFill>
              </a:rPr>
              <a:t>//exit telnet</a:t>
            </a:r>
            <a:r>
              <a:rPr lang="en-US" b="1" dirty="0">
                <a:solidFill>
                  <a:srgbClr val="FF0000"/>
                </a:solidFill>
              </a:rPr>
              <a:t>	</a:t>
            </a:r>
          </a:p>
        </p:txBody>
      </p:sp>
    </p:spTree>
    <p:extLst>
      <p:ext uri="{BB962C8B-B14F-4D97-AF65-F5344CB8AC3E}">
        <p14:creationId xmlns:p14="http://schemas.microsoft.com/office/powerpoint/2010/main" val="153291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4100" b="50000"/>
          <a:stretch/>
        </p:blipFill>
        <p:spPr bwMode="auto">
          <a:xfrm>
            <a:off x="381000" y="304800"/>
            <a:ext cx="5701847"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2926" r="64140" b="69027"/>
          <a:stretch/>
        </p:blipFill>
        <p:spPr bwMode="auto">
          <a:xfrm>
            <a:off x="3581399" y="4571999"/>
            <a:ext cx="5081725" cy="2057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849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lstStyle/>
          <a:p>
            <a:r>
              <a:rPr lang="en-US" b="1" dirty="0"/>
              <a:t>Q </a:t>
            </a:r>
            <a:r>
              <a:rPr lang="en-US" b="1" dirty="0">
                <a:solidFill>
                  <a:srgbClr val="FF0000"/>
                </a:solidFill>
              </a:rPr>
              <a:t>&amp;</a:t>
            </a:r>
            <a:r>
              <a:rPr lang="en-US" b="1" dirty="0"/>
              <a:t> A</a:t>
            </a:r>
          </a:p>
        </p:txBody>
      </p:sp>
    </p:spTree>
    <p:extLst>
      <p:ext uri="{BB962C8B-B14F-4D97-AF65-F5344CB8AC3E}">
        <p14:creationId xmlns:p14="http://schemas.microsoft.com/office/powerpoint/2010/main" val="2582230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TotalTime>
  <Words>176</Words>
  <Application>Microsoft Office PowerPoint</Application>
  <PresentationFormat>On-screen Show (4:3)</PresentationFormat>
  <Paragraphs>37</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Consolas</vt:lpstr>
      <vt:lpstr>Office Theme</vt:lpstr>
      <vt:lpstr>SMTP</vt:lpstr>
      <vt:lpstr>SMTP</vt:lpstr>
      <vt:lpstr>SMTP</vt:lpstr>
      <vt:lpstr>Install container</vt:lpstr>
      <vt:lpstr>Install container</vt:lpstr>
      <vt:lpstr>Install Telnet Client</vt:lpstr>
      <vt:lpstr>Test on Telnet</vt:lpstr>
      <vt:lpstr>PowerPoint Presentation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dc:creator>
  <cp:lastModifiedBy>BRU</cp:lastModifiedBy>
  <cp:revision>84</cp:revision>
  <dcterms:created xsi:type="dcterms:W3CDTF">2019-09-02T15:39:35Z</dcterms:created>
  <dcterms:modified xsi:type="dcterms:W3CDTF">2021-12-26T17:08:48Z</dcterms:modified>
</cp:coreProperties>
</file>