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346" r:id="rId2"/>
    <p:sldId id="348" r:id="rId3"/>
    <p:sldId id="265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62" r:id="rId15"/>
    <p:sldId id="359" r:id="rId16"/>
    <p:sldId id="360" r:id="rId17"/>
    <p:sldId id="361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</p:sldIdLst>
  <p:sldSz cx="12192000" cy="6858000"/>
  <p:notesSz cx="9926638" cy="67976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0340" autoAdjust="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755BF-2BB8-4581-86C4-34A3E16B1C34}" type="datetimeFigureOut">
              <a:rPr lang="th-TH" smtClean="0"/>
              <a:t>20/02/62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9E8A6-1BA0-4F56-AB97-95EAC74E9ED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040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E0109-F8E3-4C37-BC07-B42D82573606}" type="datetimeFigureOut">
              <a:rPr lang="th-TH" smtClean="0"/>
              <a:t>20/02/62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12D98-F230-4B6D-94B4-079F756F35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74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kumimoji="0" lang="th-TH" dirty="0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ตัวแทนเนื้อหา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>
            <a:lvl1pPr>
              <a:defRPr sz="2800"/>
            </a:lvl1pPr>
            <a:lvl2pPr marL="0" indent="0">
              <a:buFontTx/>
              <a:buNone/>
              <a:tabLst>
                <a:tab pos="538163" algn="l"/>
                <a:tab pos="981075" algn="l"/>
                <a:tab pos="1438275" algn="l"/>
                <a:tab pos="1789113" algn="l"/>
              </a:tabLst>
              <a:defRPr sz="2800"/>
            </a:lvl2pPr>
            <a:lvl3pPr marL="0" indent="0">
              <a:buFontTx/>
              <a:buNone/>
              <a:tabLst>
                <a:tab pos="538163" algn="l"/>
                <a:tab pos="981075" algn="l"/>
                <a:tab pos="1438275" algn="l"/>
                <a:tab pos="1789113" algn="l"/>
              </a:tabLst>
              <a:defRPr sz="2800"/>
            </a:lvl3pPr>
            <a:lvl4pPr marL="0" indent="0">
              <a:buFontTx/>
              <a:buNone/>
              <a:tabLst>
                <a:tab pos="538163" algn="l"/>
                <a:tab pos="981075" algn="l"/>
                <a:tab pos="1438275" algn="l"/>
                <a:tab pos="1789113" algn="l"/>
              </a:tabLst>
              <a:defRPr sz="2800"/>
            </a:lvl4pPr>
            <a:lvl5pPr marL="0" indent="0">
              <a:buFontTx/>
              <a:buNone/>
              <a:tabLst>
                <a:tab pos="538163" algn="l"/>
                <a:tab pos="981075" algn="l"/>
                <a:tab pos="1438275" algn="l"/>
                <a:tab pos="1789113" algn="l"/>
              </a:tabLst>
              <a:defRPr sz="2800"/>
            </a:lvl5pPr>
          </a:lstStyle>
          <a:p>
            <a:pPr lvl="0" eaLnBrk="1" latinLnBrk="0" hangingPunct="1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dirty="0" smtClean="0"/>
              <a:t>	ระดับที่สอง</a:t>
            </a:r>
          </a:p>
          <a:p>
            <a:pPr lvl="2" eaLnBrk="1" latinLnBrk="0" hangingPunct="1"/>
            <a:r>
              <a:rPr lang="th-TH" dirty="0" smtClean="0"/>
              <a:t>		ระดับที่สาม</a:t>
            </a:r>
          </a:p>
          <a:p>
            <a:pPr lvl="3" eaLnBrk="1" latinLnBrk="0" hangingPunct="1"/>
            <a:r>
              <a:rPr lang="th-TH" dirty="0" smtClean="0"/>
              <a:t>			ระดับที่สี่</a:t>
            </a:r>
          </a:p>
          <a:p>
            <a:pPr lvl="4" eaLnBrk="1" latinLnBrk="0" hangingPunct="1"/>
            <a:r>
              <a:rPr lang="th-TH" dirty="0" smtClean="0"/>
              <a:t>				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สามเหลี่ยมหน้าจั่ว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สามเหลี่ยมหน้าจั่ว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สามเหลี่ยมหน้าจั่ว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0D9AFF-9591-46F1-A57C-F519B5B317F2}" type="datetimeFigureOut">
              <a:rPr lang="en-US" smtClean="0">
                <a:solidFill>
                  <a:srgbClr val="F4E7ED"/>
                </a:solidFill>
              </a:rPr>
              <a:pPr/>
              <a:t>2/20/2019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4E7ED"/>
              </a:solidFill>
            </a:endParaRPr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D68B6F-A1FD-43BD-8286-7B36ADE177B9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28" name="ตัวเชื่อมต่อตรง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ตัวเชื่อมต่อตรง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ามเหลี่ยมหน้าจั่ว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2" r:id="rId3"/>
    <p:sldLayoutId id="2147483705" r:id="rId4"/>
    <p:sldLayoutId id="2147483706" r:id="rId5"/>
    <p:sldLayoutId id="2147483707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4000" b="1" dirty="0" smtClean="0"/>
              <a:t>4134501 การศึกษา</a:t>
            </a:r>
            <a:r>
              <a:rPr lang="th-TH" sz="4000" b="1" dirty="0"/>
              <a:t>วงจรและซ่อมบำรุง</a:t>
            </a:r>
            <a:r>
              <a:rPr lang="th-TH" sz="4000" b="1" dirty="0" smtClean="0"/>
              <a:t>ไมโครคอมพิวเตอร์</a:t>
            </a:r>
            <a:endParaRPr lang="th-TH" sz="4000" b="1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3200" b="1" dirty="0"/>
              <a:t>บทที่ </a:t>
            </a:r>
            <a:r>
              <a:rPr lang="th-TH" sz="3200" b="1" dirty="0"/>
              <a:t>6 ปัญหา</a:t>
            </a:r>
            <a:r>
              <a:rPr lang="th-TH" sz="3200" b="1" dirty="0" smtClean="0"/>
              <a:t>คอมพิวเตอร์และ</a:t>
            </a:r>
            <a:r>
              <a:rPr lang="th-TH" sz="3200" b="1" dirty="0"/>
              <a:t>วิธีการซ่อมบำรุง</a:t>
            </a:r>
            <a:endParaRPr lang="th-TH" sz="3200" b="1" dirty="0"/>
          </a:p>
        </p:txBody>
      </p:sp>
    </p:spTree>
    <p:extLst>
      <p:ext uri="{BB962C8B-B14F-4D97-AF65-F5344CB8AC3E}">
        <p14:creationId xmlns:p14="http://schemas.microsoft.com/office/powerpoint/2010/main" val="2716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สามารถแบ่งแยกประเภทของสาเหตุที่ทำให้คอมพิวเตอร์เกิดอาการ</a:t>
            </a:r>
            <a:r>
              <a:rPr lang="th-TH" dirty="0" err="1"/>
              <a:t>แฮงค์</a:t>
            </a:r>
            <a:r>
              <a:rPr lang="th-TH" dirty="0"/>
              <a:t>ได้ 2 ประการคือ</a:t>
            </a:r>
          </a:p>
          <a:p>
            <a:r>
              <a:rPr lang="th-TH" dirty="0"/>
              <a:t>1. ฮาร์ดแวร์ (</a:t>
            </a:r>
            <a:r>
              <a:rPr lang="en-US" dirty="0"/>
              <a:t>Hardware) </a:t>
            </a:r>
          </a:p>
          <a:p>
            <a:r>
              <a:rPr lang="en-US" dirty="0"/>
              <a:t>2. </a:t>
            </a:r>
            <a:r>
              <a:rPr lang="th-TH" dirty="0"/>
              <a:t>ซอฟท์แวร์และระบบปฏิบัติการ(</a:t>
            </a:r>
            <a:r>
              <a:rPr lang="en-US" dirty="0"/>
              <a:t>Software and Operation System)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/>
              <a:t>สาเหตุจากฮาร์ดแวร์ </a:t>
            </a:r>
            <a:endParaRPr lang="th-TH" b="1" dirty="0" smtClean="0"/>
          </a:p>
          <a:p>
            <a:r>
              <a:rPr lang="th-TH" b="1" dirty="0" smtClean="0"/>
              <a:t>1</a:t>
            </a:r>
            <a:r>
              <a:rPr lang="th-TH" b="1" dirty="0"/>
              <a:t>. ความไม่เข้ากันของอุปกรณ์แต่ละตัว </a:t>
            </a:r>
            <a:endParaRPr lang="th-TH" b="1" dirty="0" smtClean="0"/>
          </a:p>
          <a:p>
            <a:r>
              <a:rPr lang="th-TH" dirty="0" smtClean="0"/>
              <a:t>ปัญหา</a:t>
            </a:r>
            <a:r>
              <a:rPr lang="th-TH" dirty="0"/>
              <a:t>นี้มักจะเกิดกับผู้ซื้อคอมพิวเตอร์ประเภทแยกชิ้นส่วนประกอบ ซึ่งอาการ</a:t>
            </a:r>
            <a:r>
              <a:rPr lang="th-TH" dirty="0" err="1"/>
              <a:t>แฮงค์</a:t>
            </a:r>
            <a:r>
              <a:rPr lang="th-TH" dirty="0"/>
              <a:t>เหล่านี้จะเริ่มขึ้นตั้งแต่เราใช้เครื่องครั้งแรกๆเลยอาจจะเปิดเครื่องมาเฉยๆแล้วก็</a:t>
            </a:r>
            <a:r>
              <a:rPr lang="th-TH" dirty="0" err="1"/>
              <a:t>แฮงค์</a:t>
            </a:r>
            <a:r>
              <a:rPr lang="th-TH" dirty="0"/>
              <a:t>ใช้งานนิดๆหน่อยๆแล้วก็</a:t>
            </a:r>
            <a:r>
              <a:rPr lang="th-TH" dirty="0" err="1"/>
              <a:t>แฮงค์</a:t>
            </a:r>
            <a:r>
              <a:rPr lang="th-TH" dirty="0"/>
              <a:t>ถ้าอาการหนักหน่อย อาจจะถึงขั้นไม่สามารถใช้เครื่องได้เลย ต้นตอของปัญหานี้เกิดจากการที่เราขาดการศึกษาเรื่องฮาร์ดแวร์ที่นำมาประกอบ เป็นเครื่องของเรา อีกทั้งอาจเป็นไปได้ที่ผู้ขายนำอุปกรณ์คุณภาพต่ำมาประกอบเป็นคอมพิวเตอร์ที่ มีราคาถูกมาขายให้เราก็ได้ </a:t>
            </a:r>
            <a:endParaRPr lang="th-TH" dirty="0" smtClean="0"/>
          </a:p>
          <a:p>
            <a:pPr marL="0" indent="0">
              <a:buNone/>
            </a:pPr>
            <a:endParaRPr lang="th-TH" altLang="th-TH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altLang="th-TH" b="1" dirty="0" smtClean="0">
                <a:latin typeface="Cordia New" pitchFamily="34" charset="-34"/>
                <a:cs typeface="Cordia New" pitchFamily="34" charset="-34"/>
              </a:rPr>
              <a:t>วิธีแก้ไข</a:t>
            </a:r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ปัญหา 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ควรศึกษา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ก่อนการตัดสินใจ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ซื้อ อุปกรณ์ส่วนใหญ่ที่วางขายมักจะมีข้อมูลจากผู้ที่ใช้หรือเคยใช้ซึ่งช่วยในการตัดสินใจในการซื้อได้ หรือ ซื้อจากผู้ผลิตแบบยกชุดโดยตรงเลย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02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/>
              <a:t>2. </a:t>
            </a:r>
            <a:r>
              <a:rPr lang="th-TH" b="1" dirty="0" err="1"/>
              <a:t>ไดรเวอร์</a:t>
            </a:r>
            <a:r>
              <a:rPr lang="th-TH" b="1" dirty="0"/>
              <a:t>ล้าสมัย </a:t>
            </a:r>
            <a:endParaRPr lang="th-TH" b="1" dirty="0" smtClean="0"/>
          </a:p>
          <a:p>
            <a:r>
              <a:rPr lang="th-TH" dirty="0" err="1" smtClean="0"/>
              <a:t>ไดรเวอร์</a:t>
            </a:r>
            <a:r>
              <a:rPr lang="th-TH" dirty="0" smtClean="0"/>
              <a:t> คือ ซอฟท์แวร์</a:t>
            </a:r>
            <a:r>
              <a:rPr lang="th-TH" dirty="0"/>
              <a:t>อย่างหนึ่งที่มีหน้าที่ในการสั่งการหรือเชื่อมโยงการทำงานระหว่าง โปรแกรมประยุกต์หรือระบบปฏิบัติการกับอุปกรณ์ต่างๆภายในเครื่อง เนื่องจากอุปกรณ์คอมพิวเตอร์มีการพัฒนาอย่างรวดเร็ว มีผลิตภัณฑ์ใหม่ๆออกมามากมายแต่</a:t>
            </a:r>
            <a:r>
              <a:rPr lang="th-TH" dirty="0" err="1" smtClean="0"/>
              <a:t>ไดรเวอร์</a:t>
            </a:r>
            <a:r>
              <a:rPr lang="th-TH" dirty="0"/>
              <a:t>ที่ออกมาก่อนหน้าที่จะมีอุปกรณ์</a:t>
            </a:r>
            <a:r>
              <a:rPr lang="th-TH" dirty="0" smtClean="0"/>
              <a:t>ตัวใหม่</a:t>
            </a:r>
            <a:r>
              <a:rPr lang="th-TH" dirty="0"/>
              <a:t>ออกมาก็อาจจะทำงานร่วมกันได้ไม่ดีและเกิดอาการ</a:t>
            </a:r>
            <a:r>
              <a:rPr lang="th-TH" dirty="0" err="1"/>
              <a:t>แฮงค์</a:t>
            </a:r>
            <a:r>
              <a:rPr lang="th-TH" dirty="0"/>
              <a:t>ได้ ซึ่ง อาการหลักๆที่เกิดขึ้นกับ</a:t>
            </a:r>
            <a:r>
              <a:rPr lang="th-TH" dirty="0" err="1" smtClean="0"/>
              <a:t>ไดรเวอร์</a:t>
            </a:r>
            <a:r>
              <a:rPr lang="th-TH" dirty="0"/>
              <a:t>คือ ถ้าเรามีการใช้งานอุปกรณ์ฮาร์ดแวร์ ที่ไม่ได้มีการอัพเดท</a:t>
            </a:r>
            <a:r>
              <a:rPr lang="th-TH" dirty="0" err="1" smtClean="0"/>
              <a:t>ไดรเวอร์</a:t>
            </a:r>
            <a:r>
              <a:rPr lang="th-TH" dirty="0"/>
              <a:t>ใหม่ๆอย่างสม่ำเสมอจะเกิดหน้าจอสี</a:t>
            </a:r>
            <a:r>
              <a:rPr lang="th-TH" dirty="0" smtClean="0"/>
              <a:t>ฟ้า</a:t>
            </a:r>
          </a:p>
          <a:p>
            <a:endParaRPr lang="th-TH" dirty="0" smtClean="0"/>
          </a:p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วิธีแก้ไขปัญหา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คือ ให้อัพเดท</a:t>
            </a:r>
            <a:r>
              <a:rPr lang="th-TH" altLang="th-TH" dirty="0" err="1" smtClean="0">
                <a:latin typeface="Cordia New" pitchFamily="34" charset="-34"/>
                <a:cs typeface="Cordia New" pitchFamily="34" charset="-34"/>
              </a:rPr>
              <a:t>ไดรเวอร์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อุปกรณ์ฮาร์ดแวร์ที่เว็บไซต์ของผู้ผลิตฮาร์ดแวร์ หรืออุปกรณ์ที่อยู่ภายในเครื่อง</a:t>
            </a:r>
            <a:endParaRPr lang="th-TH" altLang="th-TH" b="1" dirty="0">
              <a:latin typeface="Cordia New" pitchFamily="34" charset="-34"/>
              <a:cs typeface="Cordia New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479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/>
              <a:t>3. ฝุ่น </a:t>
            </a:r>
            <a:endParaRPr lang="th-TH" b="1" dirty="0" smtClean="0"/>
          </a:p>
          <a:p>
            <a:r>
              <a:rPr lang="th-TH" dirty="0" smtClean="0"/>
              <a:t>ฝุ่น คือ สาเหตุ</a:t>
            </a:r>
            <a:r>
              <a:rPr lang="th-TH" dirty="0"/>
              <a:t>อีกประการหนึ่งที่ทำให้เครื่องของเรา</a:t>
            </a:r>
            <a:r>
              <a:rPr lang="th-TH" dirty="0" err="1" smtClean="0"/>
              <a:t>แฮงค์</a:t>
            </a:r>
            <a:r>
              <a:rPr lang="th-TH" dirty="0" smtClean="0"/>
              <a:t> ใน</a:t>
            </a:r>
            <a:r>
              <a:rPr lang="th-TH" dirty="0"/>
              <a:t>ความเป็นจริงแล้ว</a:t>
            </a:r>
            <a:r>
              <a:rPr lang="th-TH" dirty="0" smtClean="0"/>
              <a:t>ฝุ่นเป็น</a:t>
            </a:r>
            <a:r>
              <a:rPr lang="th-TH" dirty="0"/>
              <a:t>สาเหตุหลักที่ทำให้</a:t>
            </a:r>
            <a:r>
              <a:rPr lang="th-TH" dirty="0" smtClean="0"/>
              <a:t>คอมพิวเตอร์</a:t>
            </a:r>
            <a:r>
              <a:rPr lang="th-TH" dirty="0" err="1"/>
              <a:t>แฮงค์</a:t>
            </a:r>
            <a:r>
              <a:rPr lang="th-TH" dirty="0" smtClean="0"/>
              <a:t> </a:t>
            </a:r>
            <a:r>
              <a:rPr lang="th-TH" dirty="0"/>
              <a:t>เพราะฝุ่นเป็นตัวนำ</a:t>
            </a:r>
            <a:r>
              <a:rPr lang="th-TH" dirty="0" smtClean="0"/>
              <a:t>ไฟฟ้า จะ</a:t>
            </a:r>
            <a:r>
              <a:rPr lang="th-TH" dirty="0"/>
              <a:t>รุนแรงขนาดไหนต้องขึ้นอยู่กับชนิดของฝุ่น และอีกสาเหตุที่ทำให้เครื่อง</a:t>
            </a:r>
            <a:r>
              <a:rPr lang="th-TH" dirty="0" err="1" smtClean="0"/>
              <a:t>แฮงค์</a:t>
            </a:r>
            <a:r>
              <a:rPr lang="th-TH" dirty="0" smtClean="0"/>
              <a:t>ก็</a:t>
            </a:r>
            <a:r>
              <a:rPr lang="th-TH" dirty="0"/>
              <a:t>คือบริเวณที่ฝุ่นเกาะ เช่น ถ้าเป็นบริเวณ</a:t>
            </a:r>
            <a:r>
              <a:rPr lang="th-TH" dirty="0" smtClean="0"/>
              <a:t>เมนบอร์ดจะ</a:t>
            </a:r>
            <a:r>
              <a:rPr lang="th-TH" dirty="0"/>
              <a:t>ไม่มีผลเพราะมีสารเคลือบกันเอาไว้ แต่บริเวณขาไอซีอุปกรณ์อิเล็คทรอนิคส์ต่างๆ ในเครื่องถ้ามีฝุ่นที่จะสามารถนำไฟฟ้าไปเกาะระหว่างขาสัญญาณก็เป็นสาเหตุที่ ทำให้เครื่องทำงานผิดพลาดหรือ</a:t>
            </a:r>
            <a:r>
              <a:rPr lang="th-TH" dirty="0" err="1"/>
              <a:t>แฮงค์</a:t>
            </a:r>
            <a:r>
              <a:rPr lang="th-TH" dirty="0"/>
              <a:t>ได้ </a:t>
            </a:r>
          </a:p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วิธีแก้ปัญหา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คือ 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ทำ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ความสะอาดเครื่อง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คอมพิวเตอร์อยู่เสมอ วางในที่ที่มีอาการถ่ายเทไม่ร้อนหรืออยู่ในมุมอับจนเกินไป</a:t>
            </a:r>
            <a:endParaRPr lang="th-TH" altLang="th-TH" b="1" dirty="0">
              <a:latin typeface="Cordia New" pitchFamily="34" charset="-34"/>
              <a:cs typeface="Cordia New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51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4. ปัญหาจากแรม</a:t>
            </a:r>
          </a:p>
          <a:p>
            <a:r>
              <a:rPr lang="th-TH" dirty="0" smtClean="0"/>
              <a:t>มี</a:t>
            </a:r>
            <a:r>
              <a:rPr lang="th-TH" dirty="0"/>
              <a:t>เสียงร้องหลังจากเปิดเครื่องและไม่มีภาพ มีสาเหตุดังนี้ </a:t>
            </a:r>
          </a:p>
          <a:p>
            <a:r>
              <a:rPr lang="th-TH" b="1" dirty="0" smtClean="0"/>
              <a:t>เสียบ </a:t>
            </a:r>
            <a:r>
              <a:rPr lang="en-US" b="1" dirty="0" smtClean="0"/>
              <a:t>RAM </a:t>
            </a:r>
            <a:r>
              <a:rPr lang="th-TH" b="1" dirty="0" smtClean="0"/>
              <a:t>ไม่แน่น </a:t>
            </a:r>
            <a:r>
              <a:rPr lang="th-TH" dirty="0" smtClean="0"/>
              <a:t>: </a:t>
            </a:r>
            <a:r>
              <a:rPr lang="th-TH" dirty="0"/>
              <a:t>ให้ลองเปิดฝาเครื่องแล้วขยับ </a:t>
            </a:r>
            <a:r>
              <a:rPr lang="en-US" dirty="0"/>
              <a:t>RAM </a:t>
            </a:r>
            <a:r>
              <a:rPr lang="th-TH" dirty="0"/>
              <a:t>ให้แน่น </a:t>
            </a:r>
          </a:p>
          <a:p>
            <a:r>
              <a:rPr lang="th-TH" b="1" dirty="0" smtClean="0"/>
              <a:t>เกิด</a:t>
            </a:r>
            <a:r>
              <a:rPr lang="th-TH" b="1" dirty="0"/>
              <a:t>จากหน้าสัมผัสของ </a:t>
            </a:r>
            <a:r>
              <a:rPr lang="en-US" b="1" dirty="0"/>
              <a:t>RAM </a:t>
            </a:r>
            <a:r>
              <a:rPr lang="th-TH" b="1" dirty="0"/>
              <a:t>ไม่สะอาด </a:t>
            </a:r>
            <a:r>
              <a:rPr lang="th-TH" dirty="0" smtClean="0"/>
              <a:t>ลอง</a:t>
            </a:r>
            <a:r>
              <a:rPr lang="th-TH" dirty="0"/>
              <a:t>ถอด </a:t>
            </a:r>
            <a:r>
              <a:rPr lang="en-US" dirty="0"/>
              <a:t>RAM </a:t>
            </a:r>
            <a:r>
              <a:rPr lang="th-TH" dirty="0"/>
              <a:t>ออกมาทำความสะอาด</a:t>
            </a:r>
            <a:r>
              <a:rPr lang="th-TH" dirty="0" smtClean="0"/>
              <a:t>หน้าสัมผัสโดย</a:t>
            </a:r>
            <a:r>
              <a:rPr lang="th-TH" dirty="0"/>
              <a:t>ใช้ยางลบ</a:t>
            </a:r>
            <a:r>
              <a:rPr lang="th-TH" dirty="0" smtClean="0"/>
              <a:t>ดินสอ</a:t>
            </a:r>
          </a:p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เกิดจากการเสียบ </a:t>
            </a:r>
            <a:r>
              <a:rPr lang="en-US" altLang="th-TH" b="1" dirty="0">
                <a:latin typeface="Cordia New" pitchFamily="34" charset="-34"/>
                <a:cs typeface="Cordia New" pitchFamily="34" charset="-34"/>
              </a:rPr>
              <a:t>RAM </a:t>
            </a:r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ผิดแถว </a:t>
            </a:r>
            <a:r>
              <a:rPr lang="th-TH" altLang="th-TH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เมนบอร์ดบางรุ่นต้องเสียบ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RAM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ไล่จากแถวที่ 1 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ไป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ให้ลองนำ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RAM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มาเสียบที่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Slot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ที่ 1 </a:t>
            </a:r>
            <a:endParaRPr lang="th-TH" altLang="th-TH" b="1" dirty="0">
              <a:latin typeface="Cordia New" pitchFamily="34" charset="-34"/>
              <a:cs typeface="Cordia New" pitchFamily="34" charset="-34"/>
            </a:endParaRPr>
          </a:p>
          <a:p>
            <a:r>
              <a:rPr lang="th-TH" dirty="0" smtClean="0"/>
              <a:t> </a:t>
            </a:r>
            <a:r>
              <a:rPr lang="en-US" altLang="th-TH" b="1" dirty="0">
                <a:latin typeface="Cordia New" pitchFamily="34" charset="-34"/>
                <a:cs typeface="Cordia New" pitchFamily="34" charset="-34"/>
              </a:rPr>
              <a:t>RAM </a:t>
            </a:r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ที่ใส่ไปไม่ตรงกับชนิดที่เมนบอร์ดรับได้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ตรวจสอบกับคู่มือเมนบอร์ดว่าเป็นชนิดที่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ถูกต้อง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และขนาดที่ไม่เกินที่เมนบอร์ด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กำหนด</a:t>
            </a:r>
          </a:p>
          <a:p>
            <a:r>
              <a:rPr lang="en-US" altLang="th-TH" b="1" dirty="0">
                <a:latin typeface="Cordia New" pitchFamily="34" charset="-34"/>
                <a:cs typeface="Cordia New" pitchFamily="34" charset="-34"/>
              </a:rPr>
              <a:t>RAM </a:t>
            </a:r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เสีย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ลองนำ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RAM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ตัวอื่นที่ใช้ได้มาเสียบแทนในช่องเดียวกัน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050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สาเหตุจากซอร์ฟแวร์และระบบปฏิบัติการ</a:t>
            </a:r>
          </a:p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1. สาเหตุจากระบบปฏิบัติการ (</a:t>
            </a:r>
            <a:r>
              <a:rPr lang="en-US" altLang="th-TH" b="1" dirty="0">
                <a:latin typeface="Cordia New" pitchFamily="34" charset="-34"/>
                <a:cs typeface="Cordia New" pitchFamily="34" charset="-34"/>
              </a:rPr>
              <a:t>Operating System)</a:t>
            </a:r>
          </a:p>
          <a:p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อาการที่เราเรียกว่า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แฮงค์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ที่เกิดจากระบบปฏิบัติการมักมีสาเหตุ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มาจาก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การควบคุมฮาร์ดแวร์ที่ผิดพลาด เช่น การควบคุมหน่วยความจำ เพราะโปรแกรมที่ทำงานระบบปฏิบัติการ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Windows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ในขณะใดขณะหนึ่งไม่ได้มีแค่โปรแกรมเดียว ดังนั้นระบบปฏิบัติการจึงต้องคอยบริการและควบคุมการใช้งานฮาร์ดแวร์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เพื่อป้องกัน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การตีกันเองระหว่างโปรแกรมที่ทำงานในขณะนั้น </a:t>
            </a:r>
            <a:r>
              <a:rPr lang="en-US" altLang="th-TH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 </a:t>
            </a:r>
            <a:endParaRPr lang="th-TH" altLang="th-TH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วิธีการแก้ไขปัญหา </a:t>
            </a:r>
            <a:r>
              <a:rPr lang="th-TH" altLang="th-TH" dirty="0" smtClean="0">
                <a:latin typeface="Cordia New" pitchFamily="34" charset="-34"/>
                <a:cs typeface="Cordia New" pitchFamily="34" charset="-34"/>
              </a:rPr>
              <a:t>หมั่นอัพเดทระบบปฏิบัติการ ควรใช้แบบที่ถูกลิขสิทธิ์ ทำการจัดเรียงไฟล์และทำการสแกนระบบ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ในเครื่องเป็นครั้งคราว </a:t>
            </a:r>
            <a:endParaRPr lang="th-TH" altLang="th-TH" b="1" dirty="0">
              <a:latin typeface="Cordia New" pitchFamily="34" charset="-34"/>
              <a:cs typeface="Cordia New" pitchFamily="34" charset="-34"/>
            </a:endParaRPr>
          </a:p>
          <a:p>
            <a:endParaRPr lang="th-TH" altLang="th-TH" b="1" dirty="0">
              <a:latin typeface="Cordia New" pitchFamily="34" charset="-34"/>
              <a:cs typeface="Cordia New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0017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สาเหตุของปัญหาเครื่อง</a:t>
            </a:r>
            <a:r>
              <a:rPr lang="th-TH" dirty="0" err="1"/>
              <a:t>แฮงค์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2. สาเหตุจากโปรแกรมหรือแอพพลิเคชั่น</a:t>
            </a:r>
          </a:p>
          <a:p>
            <a:r>
              <a:rPr lang="th-TH" dirty="0" smtClean="0"/>
              <a:t>อาการ</a:t>
            </a:r>
            <a:r>
              <a:rPr lang="th-TH" dirty="0" err="1"/>
              <a:t>แฮงค์</a:t>
            </a:r>
            <a:r>
              <a:rPr lang="th-TH" dirty="0"/>
              <a:t>นี้เกิดจากโปรแกรมประยุกต์ เป็นอาการที่พบได้บ่อย</a:t>
            </a:r>
            <a:r>
              <a:rPr lang="th-TH" dirty="0" smtClean="0"/>
              <a:t>พอสมควรสาเหตุ</a:t>
            </a:r>
            <a:r>
              <a:rPr lang="th-TH" dirty="0"/>
              <a:t>จริงๆเกือบทั้งหมดไม่ได้มาจากตัวโปรแกรมประยุกต์โดยตรงแต่มักเกิด </a:t>
            </a:r>
            <a:r>
              <a:rPr lang="th-TH" dirty="0" smtClean="0"/>
              <a:t>จากการทำงานของ</a:t>
            </a:r>
            <a:r>
              <a:rPr lang="th-TH" dirty="0"/>
              <a:t>ไฟล์บางตัวที่ทำให้เข้าไป</a:t>
            </a:r>
            <a:r>
              <a:rPr lang="th-TH" dirty="0" smtClean="0"/>
              <a:t>เปลี่ยนแปลงระบบปฏิบัติการทำ</a:t>
            </a:r>
            <a:r>
              <a:rPr lang="th-TH" dirty="0"/>
              <a:t>ให้ระบบรวน</a:t>
            </a:r>
            <a:r>
              <a:rPr lang="th-TH" dirty="0" smtClean="0"/>
              <a:t>ได้ อาการ</a:t>
            </a:r>
            <a:r>
              <a:rPr lang="th-TH" dirty="0" err="1"/>
              <a:t>แฮงค์</a:t>
            </a:r>
            <a:r>
              <a:rPr lang="th-TH" dirty="0"/>
              <a:t>ในลักษณะนี้มักจะอยู่ในรูปของการที่เครื่องหยุด</a:t>
            </a:r>
            <a:r>
              <a:rPr lang="th-TH" dirty="0" smtClean="0"/>
              <a:t>ทำงาน</a:t>
            </a:r>
            <a:r>
              <a:rPr lang="th-TH" dirty="0"/>
              <a:t>ไปเฉยๆ โดยไม่ได้แสดงอะไรออกมาทั้งสิ้น(แม้แต่หน้าจอสีฟ้า) ซึ่งอาการเหล่านี้อาจจะเกิดกับเครื่องเพียงบางเครื่องเท่านั้น โดยที่เครื่องบางเครื่องใช้โปรแกรมเดียวกันอาจจะไม่เกิดอาการ</a:t>
            </a:r>
            <a:r>
              <a:rPr lang="th-TH" dirty="0" err="1"/>
              <a:t>แฮงค์</a:t>
            </a:r>
            <a:r>
              <a:rPr lang="th-TH" dirty="0"/>
              <a:t> โปรแกรมประยุกต์ที่ทำให้เครื่อง</a:t>
            </a:r>
            <a:r>
              <a:rPr lang="th-TH" dirty="0" err="1"/>
              <a:t>แฮงค์</a:t>
            </a:r>
            <a:r>
              <a:rPr lang="th-TH" dirty="0"/>
              <a:t>มักจะเป็นโปรแกรมที่ซับซ้อนหรือมีการ</a:t>
            </a:r>
            <a:r>
              <a:rPr lang="th-TH" dirty="0" smtClean="0"/>
              <a:t>ทำงาน</a:t>
            </a:r>
            <a:r>
              <a:rPr lang="th-TH" dirty="0"/>
              <a:t>ที่</a:t>
            </a:r>
            <a:r>
              <a:rPr lang="th-TH" dirty="0" smtClean="0"/>
              <a:t>หลากหลาย</a:t>
            </a:r>
            <a:r>
              <a:rPr lang="th-TH" dirty="0"/>
              <a:t>มากๆ </a:t>
            </a:r>
          </a:p>
          <a:p>
            <a:r>
              <a:rPr lang="th-TH" b="1" dirty="0"/>
              <a:t>วิธีการแก้ไขปัญหา </a:t>
            </a:r>
            <a:r>
              <a:rPr lang="th-TH" dirty="0"/>
              <a:t>ควรหลีกเลี่ยงการใช้งานโปรแกรมพวกนี้ เพราะฟังก์ชันการทำงานที่ซับซ้อนอาจจะเกินความจำเป็นและยังทำให้เครื่องรวนอีกด้วย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6997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1.(stop code 0X000000BE) Attempted Write To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b="1" dirty="0" smtClean="0"/>
              <a:t>Memory</a:t>
            </a:r>
          </a:p>
          <a:p>
            <a:r>
              <a:rPr lang="th-TH" b="1" dirty="0"/>
              <a:t>สาเหตุและแนวทางแก้ไข:</a:t>
            </a:r>
            <a:br>
              <a:rPr lang="th-TH" b="1" dirty="0"/>
            </a:br>
            <a:r>
              <a:rPr lang="th-TH" dirty="0"/>
              <a:t>อาการนี้เกิดจากการลง </a:t>
            </a:r>
            <a:r>
              <a:rPr lang="en-US" dirty="0"/>
              <a:t>driver </a:t>
            </a:r>
            <a:r>
              <a:rPr lang="th-TH" dirty="0"/>
              <a:t>หรือ โปรแกรม หรือ </a:t>
            </a:r>
            <a:r>
              <a:rPr lang="en-US" dirty="0"/>
              <a:t>service </a:t>
            </a:r>
            <a:r>
              <a:rPr lang="th-TH" dirty="0"/>
              <a:t>ที่ผิดพลาด เช่น ไฟล์บางไฟล์เสีย </a:t>
            </a:r>
            <a:r>
              <a:rPr lang="th-TH" dirty="0" err="1" smtClean="0"/>
              <a:t>ไดรเวอร์</a:t>
            </a:r>
            <a:r>
              <a:rPr lang="th-TH" dirty="0"/>
              <a:t>คนละรุ่นกัน ทางแก้ไขให้ </a:t>
            </a:r>
            <a:r>
              <a:rPr lang="en-US" dirty="0"/>
              <a:t>uninstall </a:t>
            </a:r>
            <a:r>
              <a:rPr lang="th-TH" dirty="0"/>
              <a:t>โปรแกรมตัวที่ลงก่อนที่จะเกิดปัญหานี้ ถ้าเป็น</a:t>
            </a:r>
            <a:r>
              <a:rPr lang="th-TH" dirty="0" err="1" smtClean="0"/>
              <a:t>ไดรเวอร์</a:t>
            </a:r>
            <a:r>
              <a:rPr lang="th-TH" dirty="0"/>
              <a:t>ก็ให้ทำการ </a:t>
            </a:r>
            <a:r>
              <a:rPr lang="en-US" dirty="0"/>
              <a:t>roll back </a:t>
            </a:r>
            <a:r>
              <a:rPr lang="th-TH" dirty="0" err="1" smtClean="0"/>
              <a:t>ไดรเวอร์</a:t>
            </a:r>
            <a:r>
              <a:rPr lang="th-TH" dirty="0"/>
              <a:t>ตัวเก่ามาใช้ หรือ หา</a:t>
            </a:r>
            <a:r>
              <a:rPr lang="th-TH" dirty="0" err="1" smtClean="0"/>
              <a:t>ไดรเวอร์</a:t>
            </a:r>
            <a:r>
              <a:rPr lang="th-TH" dirty="0"/>
              <a:t>ที่ล่าสุดมาลง (กรณีที่มีใหม่กว่า) ถ้าเป็นพวก </a:t>
            </a:r>
            <a:r>
              <a:rPr lang="en-US" dirty="0"/>
              <a:t>service </a:t>
            </a:r>
            <a:r>
              <a:rPr lang="th-TH" dirty="0"/>
              <a:t>ต่างๆที่เราเปิดก่อนเกิดปัญหาก็ให้ทำการปิด หรือ </a:t>
            </a:r>
            <a:r>
              <a:rPr lang="en-US" dirty="0"/>
              <a:t>disable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811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2.(stop code 0X000000C2) Bad Pool </a:t>
            </a:r>
            <a:r>
              <a:rPr lang="en-US" b="1" dirty="0" smtClean="0"/>
              <a:t>Caller</a:t>
            </a:r>
            <a:endParaRPr lang="en-US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ตัวนี้จะคล้ายกับตัวข้างบน แต่เน้นที่พวก </a:t>
            </a:r>
            <a:r>
              <a:rPr lang="en-US" dirty="0"/>
              <a:t>hardware </a:t>
            </a:r>
            <a:r>
              <a:rPr lang="th-TH" dirty="0"/>
              <a:t>คือเกิด</a:t>
            </a:r>
            <a:r>
              <a:rPr lang="th-TH" dirty="0" err="1"/>
              <a:t>จากอัฟ</a:t>
            </a:r>
            <a:r>
              <a:rPr lang="th-TH" dirty="0"/>
              <a:t>เกรดเครื่องพวก </a:t>
            </a:r>
            <a:r>
              <a:rPr lang="en-US" dirty="0"/>
              <a:t>Hardware </a:t>
            </a:r>
            <a:r>
              <a:rPr lang="th-TH" dirty="0"/>
              <a:t>ต่าง เช่น </a:t>
            </a:r>
            <a:r>
              <a:rPr lang="en-US" dirty="0"/>
              <a:t>ram ,</a:t>
            </a:r>
            <a:r>
              <a:rPr lang="en-US" dirty="0" err="1"/>
              <a:t>harddisk</a:t>
            </a:r>
            <a:r>
              <a:rPr lang="en-US" dirty="0"/>
              <a:t> </a:t>
            </a:r>
            <a:r>
              <a:rPr lang="th-TH" dirty="0"/>
              <a:t>การ์ดต่างๆ ไม่ </a:t>
            </a:r>
            <a:r>
              <a:rPr lang="en-US" dirty="0"/>
              <a:t>compatible </a:t>
            </a:r>
            <a:r>
              <a:rPr lang="th-TH" dirty="0"/>
              <a:t>กับ </a:t>
            </a:r>
            <a:r>
              <a:rPr lang="en-US" dirty="0"/>
              <a:t>XP </a:t>
            </a:r>
            <a:r>
              <a:rPr lang="th-TH" dirty="0"/>
              <a:t>ทางแก้ไขก็ให้เอาอุปกรณ์</a:t>
            </a:r>
            <a:r>
              <a:rPr lang="th-TH" dirty="0" err="1"/>
              <a:t>ที่อัฟ</a:t>
            </a:r>
            <a:r>
              <a:rPr lang="th-TH" dirty="0"/>
              <a:t>เกรดออก ถ้าจำเป็นต้องใช้ก็ให้ลง</a:t>
            </a:r>
            <a:r>
              <a:rPr lang="th-TH" dirty="0" err="1"/>
              <a:t>ไดร์เวอร์</a:t>
            </a:r>
            <a:r>
              <a:rPr lang="th-TH" dirty="0"/>
              <a:t> หรือ </a:t>
            </a:r>
            <a:r>
              <a:rPr lang="th-TH" dirty="0" err="1"/>
              <a:t>อัฟเดท</a:t>
            </a:r>
            <a:r>
              <a:rPr lang="th-TH" dirty="0"/>
              <a:t> </a:t>
            </a:r>
            <a:r>
              <a:rPr lang="en-US" dirty="0"/>
              <a:t>firmware </a:t>
            </a:r>
            <a:r>
              <a:rPr lang="th-TH" dirty="0"/>
              <a:t>ของอุปกรณ์นั้นใหม่ และคำเตือนสำหรับการ</a:t>
            </a:r>
            <a:r>
              <a:rPr lang="th-TH" dirty="0" err="1"/>
              <a:t>จะอัฟเดท</a:t>
            </a:r>
            <a:r>
              <a:rPr lang="th-TH" dirty="0"/>
              <a:t> ให้ปิด </a:t>
            </a:r>
            <a:r>
              <a:rPr lang="en-US" dirty="0"/>
              <a:t>anti-virus </a:t>
            </a:r>
            <a:r>
              <a:rPr lang="th-TH" dirty="0"/>
              <a:t>ด้วยนะครับ เดียวมันจะยุ่งเพราะพวกโปรแกรม </a:t>
            </a:r>
            <a:r>
              <a:rPr lang="en-US" dirty="0"/>
              <a:t>anti-virus </a:t>
            </a:r>
            <a:r>
              <a:rPr lang="th-TH" dirty="0"/>
              <a:t>มันจะมองว่าเป็น</a:t>
            </a:r>
            <a:r>
              <a:rPr lang="th-TH" dirty="0" err="1"/>
              <a:t>ไวรัส</a:t>
            </a:r>
            <a:r>
              <a:rPr lang="th-TH" dirty="0"/>
              <a:t/>
            </a:r>
            <a:br>
              <a:rPr lang="th-TH" dirty="0"/>
            </a:br>
            <a:endParaRPr lang="th-TH" dirty="0" smtClean="0"/>
          </a:p>
          <a:p>
            <a:r>
              <a:rPr lang="th-TH" b="1" dirty="0" smtClean="0"/>
              <a:t>3</a:t>
            </a:r>
            <a:r>
              <a:rPr lang="th-TH" b="1" dirty="0"/>
              <a:t>.(</a:t>
            </a:r>
            <a:r>
              <a:rPr lang="en-US" b="1" dirty="0"/>
              <a:t>stop code 0X0000002E) Data Bus </a:t>
            </a:r>
            <a:r>
              <a:rPr lang="en-US" b="1" dirty="0" smtClean="0"/>
              <a:t>Error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อาการนี้เกิดจากการส่งข้อมูลที่เรียกว่า </a:t>
            </a:r>
            <a:r>
              <a:rPr lang="en-US" dirty="0"/>
              <a:t>BUS </a:t>
            </a:r>
            <a:r>
              <a:rPr lang="th-TH" dirty="0"/>
              <a:t>ของ</a:t>
            </a:r>
            <a:r>
              <a:rPr lang="th-TH" dirty="0" smtClean="0"/>
              <a:t>ฮาร์ดแวร์</a:t>
            </a:r>
            <a:r>
              <a:rPr lang="th-TH" dirty="0"/>
              <a:t>เสียหาย ซึ่งได้แก่ ระบบแรม ,</a:t>
            </a:r>
            <a:r>
              <a:rPr lang="en-US" dirty="0"/>
              <a:t>Cache L2 </a:t>
            </a:r>
            <a:r>
              <a:rPr lang="th-TH" dirty="0"/>
              <a:t>ของซีพียู , </a:t>
            </a:r>
            <a:r>
              <a:rPr lang="th-TH" dirty="0" err="1"/>
              <a:t>เมม</a:t>
            </a:r>
            <a:r>
              <a:rPr lang="th-TH" dirty="0"/>
              <a:t>โมรีของการ์ดจอ, ฮาร์ดดิสก์ทำงานหนักถึงขั้น </a:t>
            </a:r>
            <a:r>
              <a:rPr lang="en-US" dirty="0"/>
              <a:t>error (</a:t>
            </a:r>
            <a:r>
              <a:rPr lang="th-TH" dirty="0"/>
              <a:t>ร้อนเกินไป) และเมนบอร์ดเสีย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847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4.(stop code 0X000000D1) Driver IRQL Not Less Or </a:t>
            </a:r>
            <a:r>
              <a:rPr lang="en-US" b="1" dirty="0" smtClean="0"/>
              <a:t>Equal</a:t>
            </a:r>
            <a:endParaRPr lang="th-TH" dirty="0" smtClean="0"/>
          </a:p>
          <a:p>
            <a:r>
              <a:rPr lang="th-TH" b="1" dirty="0" smtClean="0"/>
              <a:t>สาเหตุและแนวทางแก้ไข: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อาการ</a:t>
            </a:r>
            <a:r>
              <a:rPr lang="th-TH" dirty="0" err="1" smtClean="0"/>
              <a:t>ไดรเวอร์</a:t>
            </a:r>
            <a:r>
              <a:rPr lang="th-TH" dirty="0" smtClean="0"/>
              <a:t>กับ </a:t>
            </a:r>
            <a:r>
              <a:rPr lang="en-US" dirty="0" smtClean="0"/>
              <a:t>IRQ(Interrupt Request ) </a:t>
            </a:r>
            <a:r>
              <a:rPr lang="th-TH" dirty="0" smtClean="0"/>
              <a:t>ไม่ตรงกัน การแก้ไขก็เหมือนกับ </a:t>
            </a:r>
            <a:r>
              <a:rPr lang="en-US" dirty="0" smtClean="0"/>
              <a:t>error </a:t>
            </a:r>
            <a:r>
              <a:rPr lang="th-TH" dirty="0" smtClean="0"/>
              <a:t>ข้อที่ 1</a:t>
            </a:r>
            <a:br>
              <a:rPr lang="th-TH" dirty="0" smtClean="0"/>
            </a:br>
            <a:endParaRPr lang="th-TH" dirty="0" smtClean="0"/>
          </a:p>
          <a:p>
            <a:r>
              <a:rPr lang="th-TH" b="1" dirty="0" smtClean="0"/>
              <a:t>5</a:t>
            </a:r>
            <a:r>
              <a:rPr lang="th-TH" b="1" dirty="0"/>
              <a:t>. (</a:t>
            </a:r>
            <a:r>
              <a:rPr lang="en-US" b="1" dirty="0"/>
              <a:t>stop code 0X0000009F) Driver Power State </a:t>
            </a:r>
            <a:r>
              <a:rPr lang="en-US" b="1" dirty="0" smtClean="0"/>
              <a:t>Failure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อาการนี้เกิดจาก ระบบการจัดการด้านพลังงานกับ</a:t>
            </a:r>
            <a:r>
              <a:rPr lang="th-TH" dirty="0" err="1"/>
              <a:t>ไดรเวอร์</a:t>
            </a:r>
            <a:r>
              <a:rPr lang="th-TH" dirty="0"/>
              <a:t> หรือ </a:t>
            </a:r>
            <a:r>
              <a:rPr lang="en-US" dirty="0"/>
              <a:t>service </a:t>
            </a:r>
            <a:r>
              <a:rPr lang="th-TH" dirty="0"/>
              <a:t>ขัดแย้งกัน เมื่อคุณให้คอมทำงานแบบ"</a:t>
            </a:r>
            <a:r>
              <a:rPr lang="en-US" dirty="0"/>
              <a:t>Hibernate" </a:t>
            </a:r>
            <a:r>
              <a:rPr lang="th-TH" dirty="0"/>
              <a:t>แนวทางแก้ไข ถ้าวินโดวส์แจ้ง </a:t>
            </a:r>
            <a:r>
              <a:rPr lang="en-US" dirty="0"/>
              <a:t>error </a:t>
            </a:r>
            <a:r>
              <a:rPr lang="th-TH" dirty="0" err="1" smtClean="0"/>
              <a:t>ไดรเวอร์</a:t>
            </a:r>
            <a:r>
              <a:rPr lang="th-TH" dirty="0"/>
              <a:t>หรือ </a:t>
            </a:r>
            <a:r>
              <a:rPr lang="en-US" dirty="0"/>
              <a:t>service </a:t>
            </a:r>
            <a:r>
              <a:rPr lang="th-TH" dirty="0"/>
              <a:t>ตัวไหนก็ให้ </a:t>
            </a:r>
            <a:r>
              <a:rPr lang="en-US" dirty="0"/>
              <a:t>uninstall </a:t>
            </a:r>
            <a:r>
              <a:rPr lang="th-TH" dirty="0"/>
              <a:t>ตัวนั้น หรือจะใช้วิธี </a:t>
            </a:r>
            <a:r>
              <a:rPr lang="en-US" dirty="0"/>
              <a:t>Rollback driver </a:t>
            </a:r>
            <a:r>
              <a:rPr lang="th-TH" dirty="0"/>
              <a:t>หรือ ปิดระบบจัดการพลังงานของวินโดวส์ซะ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872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อาการเสียและการแก้ไขปัญหาของคอมพิวเตอร์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th-TH" b="1" dirty="0"/>
              <a:t>สรุปอาการเสียและการแก้ไขปัญหายอดฮิตของคอมพิวเตอร์ </a:t>
            </a:r>
          </a:p>
          <a:p>
            <a:r>
              <a:rPr lang="th-TH" dirty="0"/>
              <a:t>อาการเสียของคอมพิวเตอร์นั้นมีหลายสาเหตุ สามารถวิเคราะห์อาการเสียเบื้องต้นได้</a:t>
            </a:r>
            <a:r>
              <a:rPr lang="th-TH" dirty="0" smtClean="0"/>
              <a:t>ดังนี้</a:t>
            </a:r>
            <a:endParaRPr lang="th-TH" dirty="0"/>
          </a:p>
          <a:p>
            <a:r>
              <a:rPr lang="th-TH" b="1" dirty="0" smtClean="0"/>
              <a:t>อา</a:t>
            </a:r>
            <a:r>
              <a:rPr lang="th-TH" b="1" dirty="0" err="1" smtClean="0"/>
              <a:t>การบูต</a:t>
            </a:r>
            <a:r>
              <a:rPr lang="th-TH" b="1" dirty="0"/>
              <a:t>เครื่องขึ้นมาแล้ว ทุกอย่างไม่ทำงานและเงียบสนิท  </a:t>
            </a:r>
          </a:p>
          <a:p>
            <a:r>
              <a:rPr lang="th-TH" dirty="0" smtClean="0"/>
              <a:t>ให้</a:t>
            </a:r>
            <a:r>
              <a:rPr lang="th-TH" dirty="0"/>
              <a:t>ตรวจสอบที่พัดลมด้านท้ายเครื่องว่าหมุนหรือไม่ หากไม่หมุนอาจเป็นไปได้ว่าปลั๊กไฟเสีย หรืออาจมีสายขาดข้าง</a:t>
            </a:r>
            <a:r>
              <a:rPr lang="th-TH" dirty="0" smtClean="0"/>
              <a:t>ใน เช็ค</a:t>
            </a:r>
            <a:r>
              <a:rPr lang="th-TH" dirty="0"/>
              <a:t>ที่ฟิวส์ของเพาเวอร์</a:t>
            </a:r>
            <a:r>
              <a:rPr lang="th-TH" dirty="0" err="1"/>
              <a:t>ซัพ</a:t>
            </a:r>
            <a:r>
              <a:rPr lang="th-TH" dirty="0"/>
              <a:t>พลาย หากฟิวส์ขาดให้ซื้อฟิวส์รุ่นเดียวกันมาเปลี่ยน แต่ถ้าเพาเวอร์</a:t>
            </a:r>
            <a:r>
              <a:rPr lang="th-TH" dirty="0" err="1"/>
              <a:t>ซัพ</a:t>
            </a:r>
            <a:r>
              <a:rPr lang="th-TH" dirty="0"/>
              <a:t>พลายเสีย ควรแนะนำให้เปลี่ยนเพาเวอร์</a:t>
            </a:r>
            <a:r>
              <a:rPr lang="th-TH" dirty="0" err="1"/>
              <a:t>ซัพ</a:t>
            </a:r>
            <a:r>
              <a:rPr lang="th-TH" dirty="0"/>
              <a:t>พลายใหม่ 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53" y="3724274"/>
            <a:ext cx="3412807" cy="255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6.(stop code 0X000000CE) Driver Unloaded Without Cancelling Pending </a:t>
            </a:r>
            <a:r>
              <a:rPr lang="en-US" b="1" dirty="0" smtClean="0"/>
              <a:t>Operations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</a:t>
            </a:r>
            <a:r>
              <a:rPr lang="th-TH" dirty="0" err="1"/>
              <a:t>ไดร์เวอร์</a:t>
            </a:r>
            <a:r>
              <a:rPr lang="th-TH" dirty="0"/>
              <a:t>ปิดตัวเองทั้งๆ ทีวินโดวส์ยังไม่ได้สั่ง การแก้ไขให้ทำเหมือนข้อ 1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b="1" dirty="0"/>
              <a:t>7.(</a:t>
            </a:r>
            <a:r>
              <a:rPr lang="en-US" b="1" dirty="0"/>
              <a:t>stop code 0X000000F2) Hardware Interrupt </a:t>
            </a:r>
            <a:r>
              <a:rPr lang="en-US" b="1" dirty="0" smtClean="0"/>
              <a:t>Storm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 </a:t>
            </a:r>
          </a:p>
          <a:p>
            <a:pPr marL="274638" indent="-274638">
              <a:buNone/>
            </a:pPr>
            <a:r>
              <a:rPr lang="th-TH" dirty="0" smtClean="0"/>
              <a:t>	อาการ</a:t>
            </a:r>
            <a:r>
              <a:rPr lang="th-TH" dirty="0"/>
              <a:t>ที่เกิดจากอุปกรณ์ฮาร์ดแวร์ เช่น </a:t>
            </a:r>
            <a:r>
              <a:rPr lang="en-US" dirty="0"/>
              <a:t>USB </a:t>
            </a:r>
            <a:r>
              <a:rPr lang="th-TH" dirty="0"/>
              <a:t>หรือ </a:t>
            </a:r>
            <a:r>
              <a:rPr lang="en-US" dirty="0"/>
              <a:t>SCSI controller </a:t>
            </a:r>
            <a:r>
              <a:rPr lang="th-TH" dirty="0"/>
              <a:t>จัดตำแหน่งกับ </a:t>
            </a:r>
            <a:r>
              <a:rPr lang="en-US" dirty="0"/>
              <a:t>IRQ </a:t>
            </a:r>
            <a:r>
              <a:rPr lang="th-TH" dirty="0"/>
              <a:t>ผิดพลาด สาเหตุจาก</a:t>
            </a:r>
            <a:r>
              <a:rPr lang="th-TH" dirty="0" err="1" smtClean="0"/>
              <a:t>ไดรเวอร์</a:t>
            </a:r>
            <a:r>
              <a:rPr lang="th-TH" dirty="0"/>
              <a:t>หรือ </a:t>
            </a:r>
            <a:r>
              <a:rPr lang="en-US" dirty="0"/>
              <a:t>Firmware </a:t>
            </a:r>
            <a:r>
              <a:rPr lang="th-TH" dirty="0"/>
              <a:t>การแก้ไขเหมือนกับข้อ 1</a:t>
            </a: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9276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8.(stop code 0X0000007B) Inaccessible Boot </a:t>
            </a:r>
            <a:r>
              <a:rPr lang="en-US" b="1" dirty="0" smtClean="0"/>
              <a:t>Device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อาการนี้จะมักเจอ</a:t>
            </a:r>
            <a:r>
              <a:rPr lang="th-TH" dirty="0" err="1"/>
              <a:t>ตอนบูตวินโดวส์</a:t>
            </a:r>
            <a:r>
              <a:rPr lang="th-TH" dirty="0"/>
              <a:t> จะมีข้อความบอกว่าไม่สามารถอ่านข้อมูลของไฟล์ระบบหรื อ </a:t>
            </a:r>
            <a:r>
              <a:rPr lang="en-US" dirty="0"/>
              <a:t>Boot partitions </a:t>
            </a:r>
            <a:r>
              <a:rPr lang="th-TH" dirty="0"/>
              <a:t>ได้ ให้ตรวจฮาร์ดดิสก์ว่าปกติหรือไม่ สายแพหรือสายไฟที่เข้าฮาร์ดดิสก์หลุดหรือไม่ ถ้าปกติดีก็ให้ตรวจไฟล์ </a:t>
            </a:r>
            <a:r>
              <a:rPr lang="en-US" dirty="0"/>
              <a:t>Boot.ini </a:t>
            </a:r>
            <a:r>
              <a:rPr lang="th-TH" dirty="0"/>
              <a:t>อาจจะเสีย หรือไม่ก็มีการทำงานแบบ </a:t>
            </a:r>
            <a:r>
              <a:rPr lang="en-US" dirty="0"/>
              <a:t>Multi OS </a:t>
            </a:r>
            <a:r>
              <a:rPr lang="th-TH" dirty="0"/>
              <a:t>ให้ตรวจดูว่าที่ไฟล์นี้อาจเขียน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OS </a:t>
            </a:r>
            <a:r>
              <a:rPr lang="th-TH" dirty="0"/>
              <a:t>ขัดแย้ง</a:t>
            </a:r>
            <a:r>
              <a:rPr lang="th-TH" dirty="0" smtClean="0"/>
              <a:t>กันอีก</a:t>
            </a:r>
            <a:r>
              <a:rPr lang="th-TH" dirty="0"/>
              <a:t>กรณีหนึ่งที่เกิด </a:t>
            </a:r>
            <a:r>
              <a:rPr lang="en-US" dirty="0"/>
              <a:t>error </a:t>
            </a:r>
            <a:r>
              <a:rPr lang="th-TH" dirty="0"/>
              <a:t>นี้ คือเกิดขณะ </a:t>
            </a:r>
            <a:r>
              <a:rPr lang="en-US" dirty="0"/>
              <a:t>upgrade </a:t>
            </a:r>
            <a:r>
              <a:rPr lang="th-TH" dirty="0"/>
              <a:t>วินโดวส์ สาเหตุจากมีอุปกรณ์บางตัวไม่ </a:t>
            </a:r>
            <a:r>
              <a:rPr lang="en-US" dirty="0"/>
              <a:t>Compatible </a:t>
            </a:r>
            <a:r>
              <a:rPr lang="th-TH" dirty="0"/>
              <a:t>ให้ลองเอาอุปกรณ์ที่ไม่จำเป็นหรือคิดว่ามีปัญหาออก เมื่อทำการ </a:t>
            </a:r>
            <a:r>
              <a:rPr lang="en-US" dirty="0"/>
              <a:t>upgrade </a:t>
            </a:r>
            <a:r>
              <a:rPr lang="th-TH" dirty="0"/>
              <a:t>วินโดวส์ เรียบร้อย ค่อยเอาอุปกรณ์ที่มีปัญหาใส่กลับแล้วติดตั้งด้วย</a:t>
            </a:r>
            <a:r>
              <a:rPr lang="th-TH" dirty="0" err="1"/>
              <a:t>ไดร์</a:t>
            </a:r>
            <a:r>
              <a:rPr lang="th-TH" dirty="0"/>
              <a:t> </a:t>
            </a:r>
            <a:r>
              <a:rPr lang="th-TH" dirty="0" err="1"/>
              <a:t>เวอร์</a:t>
            </a:r>
            <a:r>
              <a:rPr lang="th-TH" dirty="0"/>
              <a:t>รุ่นล่าสุด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328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9. (stop code 0X0000007A) Kernel Data </a:t>
            </a:r>
            <a:r>
              <a:rPr lang="en-US" b="1" dirty="0" err="1"/>
              <a:t>Inpage</a:t>
            </a:r>
            <a:r>
              <a:rPr lang="en-US" b="1" dirty="0"/>
              <a:t> </a:t>
            </a:r>
            <a:r>
              <a:rPr lang="en-US" b="1" dirty="0" smtClean="0"/>
              <a:t>Error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อาการนี้เกิดมีปัญหากับระบบ </a:t>
            </a:r>
            <a:r>
              <a:rPr lang="en-US" dirty="0"/>
              <a:t>virtual memory </a:t>
            </a:r>
            <a:r>
              <a:rPr lang="th-TH" dirty="0"/>
              <a:t>คือวินโดวส์ไม่สามารถอ่านหรือเขียนข้อมูลที่ </a:t>
            </a:r>
            <a:r>
              <a:rPr lang="en-US" dirty="0" err="1"/>
              <a:t>swapfile</a:t>
            </a:r>
            <a:r>
              <a:rPr lang="en-US" dirty="0"/>
              <a:t> </a:t>
            </a:r>
            <a:r>
              <a:rPr lang="th-TH" dirty="0"/>
              <a:t>ได้ สาเหตุอาจเกิดจากฮาร์ดดิสก์เกิด </a:t>
            </a:r>
            <a:r>
              <a:rPr lang="en-US" dirty="0"/>
              <a:t>bad sector, </a:t>
            </a:r>
            <a:r>
              <a:rPr lang="th-TH" dirty="0"/>
              <a:t>เครื่องติด</a:t>
            </a:r>
            <a:r>
              <a:rPr lang="th-TH" dirty="0" err="1"/>
              <a:t>ไวรัส</a:t>
            </a:r>
            <a:r>
              <a:rPr lang="th-TH" dirty="0"/>
              <a:t>, ระบบ </a:t>
            </a:r>
            <a:r>
              <a:rPr lang="en-US" dirty="0"/>
              <a:t>SCSI </a:t>
            </a:r>
            <a:r>
              <a:rPr lang="th-TH" dirty="0"/>
              <a:t>ผิดพลาด, </a:t>
            </a:r>
            <a:r>
              <a:rPr lang="en-US" dirty="0"/>
              <a:t>RAM </a:t>
            </a:r>
            <a:r>
              <a:rPr lang="th-TH" dirty="0"/>
              <a:t>เสีย หรือ เมนบอร์ดเสีย</a:t>
            </a:r>
            <a:br>
              <a:rPr lang="th-TH" dirty="0"/>
            </a:br>
            <a:endParaRPr lang="th-TH" dirty="0" smtClean="0"/>
          </a:p>
          <a:p>
            <a:r>
              <a:rPr lang="th-TH" b="1" dirty="0" smtClean="0"/>
              <a:t>10</a:t>
            </a:r>
            <a:r>
              <a:rPr lang="th-TH" b="1" dirty="0"/>
              <a:t>.(</a:t>
            </a:r>
            <a:r>
              <a:rPr lang="en-US" b="1" dirty="0"/>
              <a:t>stop code 0X00000077) Kernel Stack </a:t>
            </a:r>
            <a:r>
              <a:rPr lang="en-US" b="1" dirty="0" err="1"/>
              <a:t>Inpage</a:t>
            </a:r>
            <a:r>
              <a:rPr lang="en-US" b="1" dirty="0"/>
              <a:t> </a:t>
            </a:r>
            <a:r>
              <a:rPr lang="en-US" b="1" dirty="0" smtClean="0"/>
              <a:t>Error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อาการและสาเหตุเดียวกับข้อ 9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5309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11.(stop code 0X0000001E) </a:t>
            </a:r>
            <a:r>
              <a:rPr lang="en-US" b="1" dirty="0" err="1"/>
              <a:t>Kmode</a:t>
            </a:r>
            <a:r>
              <a:rPr lang="en-US" b="1" dirty="0"/>
              <a:t> Exception Not </a:t>
            </a:r>
            <a:r>
              <a:rPr lang="en-US" b="1" dirty="0" smtClean="0"/>
              <a:t>Handled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อาการนี้เกิดการทำงานที่ผิดพลาดของ</a:t>
            </a:r>
            <a:r>
              <a:rPr lang="th-TH" dirty="0" err="1"/>
              <a:t>ไดร์เวอร์</a:t>
            </a:r>
            <a:r>
              <a:rPr lang="th-TH" dirty="0"/>
              <a:t> หรือ </a:t>
            </a:r>
            <a:r>
              <a:rPr lang="en-US" dirty="0"/>
              <a:t>service </a:t>
            </a:r>
            <a:r>
              <a:rPr lang="th-TH" dirty="0"/>
              <a:t>กับ หน่วยความจำ และ </a:t>
            </a:r>
            <a:r>
              <a:rPr lang="en-US" dirty="0"/>
              <a:t>IRQ </a:t>
            </a:r>
            <a:r>
              <a:rPr lang="th-TH" dirty="0"/>
              <a:t>ถ้ามีรายชื่อของไฟล์หรือ </a:t>
            </a:r>
            <a:r>
              <a:rPr lang="en-US" dirty="0"/>
              <a:t>service </a:t>
            </a:r>
            <a:r>
              <a:rPr lang="th-TH" dirty="0"/>
              <a:t>แสดงออกมากับ </a:t>
            </a:r>
            <a:r>
              <a:rPr lang="en-US" dirty="0"/>
              <a:t>error </a:t>
            </a:r>
            <a:r>
              <a:rPr lang="th-TH" dirty="0"/>
              <a:t>นี้ให้ทำการ </a:t>
            </a:r>
            <a:r>
              <a:rPr lang="en-US" dirty="0"/>
              <a:t>uninstall </a:t>
            </a:r>
            <a:r>
              <a:rPr lang="th-TH" dirty="0"/>
              <a:t>โปรแกรมหรือทำการ </a:t>
            </a:r>
            <a:r>
              <a:rPr lang="en-US" dirty="0"/>
              <a:t>Roll back </a:t>
            </a:r>
            <a:r>
              <a:rPr lang="th-TH" dirty="0" err="1"/>
              <a:t>ไดร์เวอร์</a:t>
            </a:r>
            <a:r>
              <a:rPr lang="th-TH" dirty="0"/>
              <a:t>ตัวนั้น</a:t>
            </a:r>
            <a:br>
              <a:rPr lang="th-TH" dirty="0"/>
            </a:br>
            <a:r>
              <a:rPr lang="th-TH" dirty="0"/>
              <a:t>ถ้ามีการแจ้งว่า </a:t>
            </a:r>
            <a:r>
              <a:rPr lang="en-US" dirty="0"/>
              <a:t>error </a:t>
            </a:r>
            <a:r>
              <a:rPr lang="th-TH" dirty="0"/>
              <a:t>ที่ไฟล์ </a:t>
            </a:r>
            <a:r>
              <a:rPr lang="en-US" dirty="0"/>
              <a:t>win32k </a:t>
            </a:r>
            <a:r>
              <a:rPr lang="th-TH" dirty="0"/>
              <a:t>สาเหตุเกิดจาก การ </a:t>
            </a:r>
            <a:r>
              <a:rPr lang="en-US" dirty="0"/>
              <a:t>control software </a:t>
            </a:r>
            <a:r>
              <a:rPr lang="th-TH" dirty="0"/>
              <a:t>ของบริษัทอื่นๆ (</a:t>
            </a:r>
            <a:r>
              <a:rPr lang="en-US" dirty="0"/>
              <a:t>Third-party) </a:t>
            </a:r>
            <a:r>
              <a:rPr lang="th-TH" dirty="0"/>
              <a:t>ที่ไม่ใช้ของวินโดวส์ ซึ่งมักจะเกิดกับพวก </a:t>
            </a:r>
            <a:r>
              <a:rPr lang="en-US" dirty="0"/>
              <a:t>Networking </a:t>
            </a:r>
            <a:r>
              <a:rPr lang="th-TH" dirty="0"/>
              <a:t>และ </a:t>
            </a:r>
            <a:r>
              <a:rPr lang="en-US" dirty="0"/>
              <a:t>Wireless </a:t>
            </a:r>
            <a:r>
              <a:rPr lang="th-TH" dirty="0"/>
              <a:t>เป็นส่วนใหญ่</a:t>
            </a:r>
            <a:br>
              <a:rPr lang="th-TH" dirty="0"/>
            </a:br>
            <a:r>
              <a:rPr lang="en-US" dirty="0"/>
              <a:t>Error </a:t>
            </a:r>
            <a:r>
              <a:rPr lang="th-TH" dirty="0"/>
              <a:t>นี้อาจจะเกิดสาเหตุอีกอย่าง นั้นคือการ </a:t>
            </a:r>
            <a:r>
              <a:rPr lang="en-US" dirty="0"/>
              <a:t>run </a:t>
            </a:r>
            <a:r>
              <a:rPr lang="th-TH" dirty="0"/>
              <a:t>โปรแกรมต่างๆ แต่หน่วยความจำไม่เพียงพอ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285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12.(stop code 0X00000079) Mismatched </a:t>
            </a:r>
            <a:r>
              <a:rPr lang="en-US" b="1" dirty="0" smtClean="0"/>
              <a:t>Hal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อาการนี้เกิดการทำงานผิดพลาดของ </a:t>
            </a:r>
            <a:r>
              <a:rPr lang="en-US" dirty="0"/>
              <a:t>Hardware Abstraction Layer (HAL) </a:t>
            </a:r>
            <a:r>
              <a:rPr lang="th-TH" dirty="0"/>
              <a:t>มาทำความเข้าใจกับเจ้า </a:t>
            </a:r>
            <a:r>
              <a:rPr lang="en-US" dirty="0"/>
              <a:t>HAL </a:t>
            </a:r>
            <a:r>
              <a:rPr lang="th-TH" dirty="0"/>
              <a:t>ก่อน </a:t>
            </a:r>
            <a:r>
              <a:rPr lang="en-US" dirty="0"/>
              <a:t>HAL </a:t>
            </a:r>
            <a:r>
              <a:rPr lang="th-TH" dirty="0"/>
              <a:t>มีหน้าที่เป็นตัวจัดระบบติดต่อระหว่างฮาร์ดแวร์กับ</a:t>
            </a:r>
            <a:r>
              <a:rPr lang="th-TH" dirty="0" smtClean="0"/>
              <a:t>ซอฟท์แวร์</a:t>
            </a:r>
            <a:r>
              <a:rPr lang="th-TH" dirty="0"/>
              <a:t>ว่าแอปพลิเคชั่นตัวไหนวิ่งกับอุปกรณ์ตัวไหนให้ถูกต้อง ยกตัวอย่าง คุณมีซอฟท์แวร์ที่ออกแบบไว้ใช้กับ </a:t>
            </a:r>
            <a:r>
              <a:rPr lang="en-US" dirty="0"/>
              <a:t>Dual CPU </a:t>
            </a:r>
            <a:r>
              <a:rPr lang="th-TH" dirty="0"/>
              <a:t>มาใช้กับเมนบอร์ดที่เป็น </a:t>
            </a:r>
            <a:r>
              <a:rPr lang="en-US" dirty="0"/>
              <a:t>Single CPU </a:t>
            </a:r>
            <a:r>
              <a:rPr lang="th-TH" dirty="0"/>
              <a:t>วินโดว์ก็จะไม่ทำงาน วิธีแก้คือ </a:t>
            </a:r>
            <a:r>
              <a:rPr lang="en-US" dirty="0"/>
              <a:t>reinstall </a:t>
            </a:r>
            <a:r>
              <a:rPr lang="th-TH" dirty="0"/>
              <a:t>วินโดวส์ใหม่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058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13.(stop code 0X0000003F) No More System </a:t>
            </a:r>
            <a:r>
              <a:rPr lang="en-US" b="1" dirty="0" smtClean="0"/>
              <a:t>PTEs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อาการนี้เกิดจากระบบ </a:t>
            </a:r>
            <a:r>
              <a:rPr lang="en-US" dirty="0"/>
              <a:t>Page Table Entries (PTEs) </a:t>
            </a:r>
            <a:r>
              <a:rPr lang="th-TH" dirty="0"/>
              <a:t>ทำงานโดย </a:t>
            </a:r>
            <a:r>
              <a:rPr lang="en-US" dirty="0"/>
              <a:t>Virtual Memory Manager (VMM) </a:t>
            </a:r>
            <a:r>
              <a:rPr lang="th-TH" dirty="0"/>
              <a:t>ผิดพลาด ทำให้วินโดวส์ทำงานโดยไม่มี </a:t>
            </a:r>
            <a:r>
              <a:rPr lang="en-US" dirty="0"/>
              <a:t>PTEs </a:t>
            </a:r>
            <a:r>
              <a:rPr lang="th-TH" dirty="0"/>
              <a:t>ซึ่งเป็นสิ่งจำเป็นสำหรับวินโดวส์ อาการนี้มักจะเกิดกับการที่คุณทำงานแบบ </a:t>
            </a:r>
            <a:r>
              <a:rPr lang="en-US" dirty="0"/>
              <a:t>multi monitors</a:t>
            </a:r>
            <a:br>
              <a:rPr lang="en-US" dirty="0"/>
            </a:br>
            <a:r>
              <a:rPr lang="th-TH" dirty="0"/>
              <a:t>ถ้าคุณเกิดปัญหานี้บ่อยครั้ง คุณสามารถปรับแต่ง </a:t>
            </a:r>
            <a:r>
              <a:rPr lang="en-US" dirty="0"/>
              <a:t>PTEs </a:t>
            </a:r>
            <a:r>
              <a:rPr lang="th-TH" dirty="0"/>
              <a:t>ได้ใหม่ ดังนี้</a:t>
            </a:r>
            <a:br>
              <a:rPr lang="th-TH" dirty="0"/>
            </a:br>
            <a:r>
              <a:rPr lang="th-TH" dirty="0"/>
              <a:t>1. ให้เปิด </a:t>
            </a:r>
            <a:r>
              <a:rPr lang="en-US" dirty="0"/>
              <a:t>Registry </a:t>
            </a:r>
            <a:r>
              <a:rPr lang="th-TH" dirty="0"/>
              <a:t>ขึ้นมาแก้ไข โดยไปที่ </a:t>
            </a:r>
            <a:r>
              <a:rPr lang="en-US" dirty="0"/>
              <a:t>Start &gt; Run </a:t>
            </a:r>
            <a:r>
              <a:rPr lang="th-TH" dirty="0"/>
              <a:t>แล้วพิมพ์คำสั่ง </a:t>
            </a:r>
            <a:r>
              <a:rPr lang="en-US" dirty="0" err="1"/>
              <a:t>Regedit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th-TH" dirty="0"/>
              <a:t>ไปตามคีย์นี้ </a:t>
            </a:r>
            <a:r>
              <a:rPr lang="en-US" dirty="0" err="1"/>
              <a:t>HKEY_LOCAL_MACHINESYSTEMCurrentControlSetControlSe</a:t>
            </a:r>
            <a:r>
              <a:rPr lang="en-US" dirty="0"/>
              <a:t> </a:t>
            </a:r>
            <a:r>
              <a:rPr lang="en-US" dirty="0" err="1"/>
              <a:t>ssion</a:t>
            </a:r>
            <a:r>
              <a:rPr lang="en-US" dirty="0"/>
              <a:t> </a:t>
            </a:r>
            <a:r>
              <a:rPr lang="en-US" dirty="0" err="1"/>
              <a:t>ManagerMemory</a:t>
            </a:r>
            <a:r>
              <a:rPr lang="en-US" dirty="0"/>
              <a:t> Management</a:t>
            </a:r>
            <a:br>
              <a:rPr lang="en-US" dirty="0"/>
            </a:br>
            <a:r>
              <a:rPr lang="en-US" dirty="0"/>
              <a:t>3. </a:t>
            </a:r>
            <a:r>
              <a:rPr lang="th-TH" dirty="0"/>
              <a:t>ให้ดูที่หน้าต่างขวามือ ดับคลิกที่ </a:t>
            </a:r>
            <a:r>
              <a:rPr lang="en-US" dirty="0" err="1"/>
              <a:t>PagedPoolSize</a:t>
            </a:r>
            <a:r>
              <a:rPr lang="en-US" dirty="0"/>
              <a:t> </a:t>
            </a:r>
            <a:r>
              <a:rPr lang="th-TH" dirty="0"/>
              <a:t>ให้ใส่ค่าเป็น 0 ที่ </a:t>
            </a:r>
            <a:r>
              <a:rPr lang="en-US" dirty="0"/>
              <a:t>Value data </a:t>
            </a:r>
            <a:r>
              <a:rPr lang="th-TH" dirty="0"/>
              <a:t>และคลิก </a:t>
            </a:r>
            <a:r>
              <a:rPr lang="en-US" dirty="0"/>
              <a:t>OK</a:t>
            </a:r>
            <a:br>
              <a:rPr lang="en-US" dirty="0"/>
            </a:br>
            <a:r>
              <a:rPr lang="en-US" dirty="0"/>
              <a:t>4. </a:t>
            </a:r>
            <a:r>
              <a:rPr lang="th-TH" dirty="0"/>
              <a:t>ดับเบิลคลิกที่ </a:t>
            </a:r>
            <a:r>
              <a:rPr lang="en-US" dirty="0" err="1"/>
              <a:t>SystemPages</a:t>
            </a:r>
            <a:r>
              <a:rPr lang="en-US" dirty="0"/>
              <a:t> </a:t>
            </a:r>
            <a:r>
              <a:rPr lang="th-TH" dirty="0"/>
              <a:t>ถ้าคุณใช้ระบบจอแบบ </a:t>
            </a:r>
            <a:r>
              <a:rPr lang="en-US" dirty="0"/>
              <a:t>Multi Monitor </a:t>
            </a:r>
            <a:r>
              <a:rPr lang="th-TH" dirty="0"/>
              <a:t>ให้ใส่ค่า 36000 ที่ </a:t>
            </a:r>
            <a:r>
              <a:rPr lang="en-US" dirty="0"/>
              <a:t>Value data </a:t>
            </a:r>
            <a:r>
              <a:rPr lang="th-TH" dirty="0"/>
              <a:t>หรือใส่ค่า 40000 ถ้าเครื่องคุณมี </a:t>
            </a:r>
            <a:r>
              <a:rPr lang="en-US" dirty="0"/>
              <a:t>RAM</a:t>
            </a:r>
            <a:br>
              <a:rPr lang="en-US" dirty="0"/>
            </a:br>
            <a:r>
              <a:rPr lang="en-US" dirty="0"/>
              <a:t>128 MB </a:t>
            </a:r>
            <a:r>
              <a:rPr lang="th-TH" dirty="0"/>
              <a:t>และค่า 110000 ในกรณีที่เครื่องมี </a:t>
            </a:r>
            <a:r>
              <a:rPr lang="en-US" dirty="0"/>
              <a:t>RAM </a:t>
            </a:r>
            <a:r>
              <a:rPr lang="th-TH" dirty="0"/>
              <a:t>เกินกว่า 128 </a:t>
            </a:r>
            <a:r>
              <a:rPr lang="en-US" dirty="0"/>
              <a:t>MB </a:t>
            </a:r>
            <a:r>
              <a:rPr lang="th-TH" dirty="0"/>
              <a:t>แล้วคลิก </a:t>
            </a:r>
            <a:r>
              <a:rPr lang="en-US" dirty="0"/>
              <a:t>OK </a:t>
            </a:r>
            <a:r>
              <a:rPr lang="th-TH" dirty="0"/>
              <a:t>รีสตาร์ทเครื่อง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8455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14.(stop code 0X00000024) NTFS File </a:t>
            </a:r>
            <a:r>
              <a:rPr lang="en-US" b="1" dirty="0" smtClean="0"/>
              <a:t>System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อาการนี้สาเหตุเกิดจากการรายงานผิดพลาดของ </a:t>
            </a:r>
            <a:r>
              <a:rPr lang="en-US" dirty="0"/>
              <a:t>Ntfs.sys </a:t>
            </a:r>
            <a:r>
              <a:rPr lang="th-TH" dirty="0"/>
              <a:t>คือ</a:t>
            </a:r>
            <a:r>
              <a:rPr lang="th-TH" dirty="0" err="1"/>
              <a:t>ไดร์เวอร์</a:t>
            </a:r>
            <a:r>
              <a:rPr lang="th-TH" dirty="0"/>
              <a:t>ของ </a:t>
            </a:r>
            <a:r>
              <a:rPr lang="en-US" dirty="0"/>
              <a:t>NTFS </a:t>
            </a:r>
            <a:r>
              <a:rPr lang="th-TH" dirty="0"/>
              <a:t>อ่านและเขียนข้อมูลผิดพลาด สาเหตูนี้รวมถึง การทำงานผิดพลาดของ </a:t>
            </a:r>
            <a:r>
              <a:rPr lang="en-US" dirty="0"/>
              <a:t>controller </a:t>
            </a:r>
            <a:r>
              <a:rPr lang="th-TH" dirty="0"/>
              <a:t>ของ </a:t>
            </a:r>
            <a:r>
              <a:rPr lang="en-US" dirty="0"/>
              <a:t>IDE </a:t>
            </a:r>
            <a:r>
              <a:rPr lang="th-TH" dirty="0"/>
              <a:t>หรือ </a:t>
            </a:r>
            <a:r>
              <a:rPr lang="en-US" dirty="0"/>
              <a:t>SCSI </a:t>
            </a:r>
            <a:r>
              <a:rPr lang="th-TH" dirty="0"/>
              <a:t>เนื่องจากการทำงานของโปรแกรมสแกน</a:t>
            </a:r>
            <a:r>
              <a:rPr lang="th-TH" dirty="0" err="1"/>
              <a:t>ไวรัส</a:t>
            </a:r>
            <a:r>
              <a:rPr lang="th-TH" dirty="0"/>
              <a:t> หรือ พื้นที่ของฮาร์ดดิสก์เสีย คุณๆสามารถทราบรายละเอียดของ</a:t>
            </a:r>
            <a:r>
              <a:rPr lang="en-US" dirty="0"/>
              <a:t>error </a:t>
            </a:r>
            <a:r>
              <a:rPr lang="th-TH" dirty="0"/>
              <a:t>นี้ได้โดยให้เปิดดูที่ </a:t>
            </a:r>
            <a:r>
              <a:rPr lang="en-US" dirty="0"/>
              <a:t>Event Viewer </a:t>
            </a:r>
            <a:r>
              <a:rPr lang="th-TH" dirty="0"/>
              <a:t>วิธีเปิดก็ให้ไปที่ </a:t>
            </a:r>
            <a:r>
              <a:rPr lang="en-US" dirty="0"/>
              <a:t>start &gt; run </a:t>
            </a:r>
            <a:r>
              <a:rPr lang="th-TH" dirty="0"/>
              <a:t>แล้วพิมพ์คำสั่ง </a:t>
            </a:r>
            <a:r>
              <a:rPr lang="en-US" dirty="0" err="1"/>
              <a:t>eventvwr.msc</a:t>
            </a:r>
            <a:r>
              <a:rPr lang="en-US" dirty="0"/>
              <a:t> </a:t>
            </a:r>
            <a:r>
              <a:rPr lang="th-TH" dirty="0"/>
              <a:t>เพื่อเปิดดู </a:t>
            </a:r>
            <a:r>
              <a:rPr lang="en-US" dirty="0"/>
              <a:t>Log file </a:t>
            </a:r>
            <a:r>
              <a:rPr lang="th-TH" dirty="0"/>
              <a:t>ของการ </a:t>
            </a:r>
            <a:r>
              <a:rPr lang="en-US" dirty="0"/>
              <a:t>error </a:t>
            </a:r>
            <a:r>
              <a:rPr lang="th-TH" dirty="0"/>
              <a:t>โดยให้ดูการ </a:t>
            </a:r>
            <a:r>
              <a:rPr lang="en-US" dirty="0"/>
              <a:t>error </a:t>
            </a:r>
            <a:r>
              <a:rPr lang="th-TH" dirty="0"/>
              <a:t>ของ </a:t>
            </a:r>
            <a:r>
              <a:rPr lang="en-US" dirty="0"/>
              <a:t>SCSI </a:t>
            </a:r>
            <a:r>
              <a:rPr lang="th-TH" dirty="0"/>
              <a:t>หรือ </a:t>
            </a:r>
            <a:r>
              <a:rPr lang="en-US" dirty="0"/>
              <a:t>FASTFAT </a:t>
            </a:r>
            <a:r>
              <a:rPr lang="th-TH" dirty="0"/>
              <a:t>ในหมวด </a:t>
            </a:r>
            <a:r>
              <a:rPr lang="en-US" dirty="0"/>
              <a:t>System </a:t>
            </a:r>
            <a:r>
              <a:rPr lang="th-TH" dirty="0"/>
              <a:t>หรือ </a:t>
            </a:r>
            <a:r>
              <a:rPr lang="en-US" dirty="0" err="1"/>
              <a:t>Autochk</a:t>
            </a:r>
            <a:r>
              <a:rPr lang="en-US" dirty="0"/>
              <a:t> </a:t>
            </a:r>
            <a:r>
              <a:rPr lang="th-TH" dirty="0"/>
              <a:t>ในหมวด </a:t>
            </a:r>
            <a:r>
              <a:rPr lang="en-US" dirty="0"/>
              <a:t>Application</a:t>
            </a:r>
            <a:br>
              <a:rPr lang="en-US" dirty="0"/>
            </a:b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704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15.(stop code 0X00000050) Page Fault In </a:t>
            </a:r>
            <a:r>
              <a:rPr lang="en-US" b="1" dirty="0" err="1"/>
              <a:t>Nonpaged</a:t>
            </a:r>
            <a:r>
              <a:rPr lang="en-US" b="1" dirty="0"/>
              <a:t> </a:t>
            </a:r>
            <a:r>
              <a:rPr lang="en-US" b="1" dirty="0" smtClean="0"/>
              <a:t>Area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อาการนี้สาเหตุการจากการผิดพลาดของการเขียนข้อมูลใน</a:t>
            </a:r>
            <a:r>
              <a:rPr lang="th-TH" dirty="0" smtClean="0"/>
              <a:t>แรม </a:t>
            </a:r>
            <a:r>
              <a:rPr lang="th-TH" dirty="0"/>
              <a:t>การแก้ไขก็ให้ทำความสะอาดขาแรมหรือลองสลับแรมดู</a:t>
            </a:r>
            <a:r>
              <a:rPr lang="th-TH" dirty="0" smtClean="0"/>
              <a:t>หรือไม่</a:t>
            </a:r>
            <a:r>
              <a:rPr lang="th-TH" dirty="0"/>
              <a:t>ก็หาโปรแกรมที่ </a:t>
            </a:r>
            <a:r>
              <a:rPr lang="en-US" dirty="0"/>
              <a:t>test </a:t>
            </a:r>
            <a:r>
              <a:rPr lang="th-TH" dirty="0"/>
              <a:t>แรมมาตรวจว่าแรมเสียหรือไม่</a:t>
            </a:r>
            <a:br>
              <a:rPr lang="th-TH" dirty="0"/>
            </a:br>
            <a:endParaRPr lang="th-TH" dirty="0" smtClean="0"/>
          </a:p>
          <a:p>
            <a:r>
              <a:rPr lang="th-TH" b="1" dirty="0" smtClean="0"/>
              <a:t>16</a:t>
            </a:r>
            <a:r>
              <a:rPr lang="th-TH" b="1" dirty="0"/>
              <a:t>.(</a:t>
            </a:r>
            <a:r>
              <a:rPr lang="en-US" b="1" dirty="0"/>
              <a:t>stop code 0Xc0000221) Status Image Checksum </a:t>
            </a:r>
            <a:r>
              <a:rPr lang="en-US" b="1" dirty="0" smtClean="0"/>
              <a:t>Mismatch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</a:t>
            </a:r>
            <a:r>
              <a:rPr lang="th-TH" dirty="0"/>
              <a:t>:</a:t>
            </a:r>
            <a:br>
              <a:rPr lang="th-TH" dirty="0"/>
            </a:br>
            <a:r>
              <a:rPr lang="th-TH" dirty="0"/>
              <a:t>อาการนี้สาเหตุมาจาก </a:t>
            </a:r>
            <a:r>
              <a:rPr lang="en-US" dirty="0" err="1"/>
              <a:t>swapfile</a:t>
            </a:r>
            <a:r>
              <a:rPr lang="en-US" dirty="0"/>
              <a:t> </a:t>
            </a:r>
            <a:r>
              <a:rPr lang="th-TH" dirty="0"/>
              <a:t>เสียหายรวมถึง</a:t>
            </a:r>
            <a:r>
              <a:rPr lang="th-TH" dirty="0" err="1" smtClean="0"/>
              <a:t>ไดรเวอร์</a:t>
            </a:r>
            <a:r>
              <a:rPr lang="th-TH" dirty="0"/>
              <a:t>ด้วย การแก้ไขก็เหมือนข้อ 15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7569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17.(stop code 0X0000007F) unexpected Kernel Mode </a:t>
            </a:r>
            <a:r>
              <a:rPr lang="en-US" b="1" dirty="0" smtClean="0"/>
              <a:t>Trap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และแนวทางแก้ไข:</a:t>
            </a:r>
            <a:r>
              <a:rPr lang="th-TH" dirty="0"/>
              <a:t/>
            </a:r>
            <a:br>
              <a:rPr lang="th-TH" dirty="0"/>
            </a:br>
            <a:r>
              <a:rPr lang="th-TH" dirty="0"/>
              <a:t>อาการนี้ส่วนใหญ่จะเป็นกับนัก </a:t>
            </a:r>
            <a:r>
              <a:rPr lang="en-US" dirty="0"/>
              <a:t>Overclock (</a:t>
            </a:r>
            <a:r>
              <a:rPr lang="th-TH" dirty="0"/>
              <a:t>ผมก็คนหนึ่ง) เป็นอาการ </a:t>
            </a:r>
            <a:r>
              <a:rPr lang="en-US" dirty="0"/>
              <a:t>RAM </a:t>
            </a:r>
            <a:r>
              <a:rPr lang="th-TH" dirty="0"/>
              <a:t>ส่งข้อมูลให้ </a:t>
            </a:r>
            <a:r>
              <a:rPr lang="en-US" dirty="0"/>
              <a:t>CPU </a:t>
            </a:r>
            <a:r>
              <a:rPr lang="th-TH" dirty="0"/>
              <a:t>ไม่สัมพันธ์กันคือ </a:t>
            </a:r>
            <a:r>
              <a:rPr lang="en-US" dirty="0"/>
              <a:t>CPU </a:t>
            </a:r>
            <a:r>
              <a:rPr lang="th-TH" dirty="0"/>
              <a:t>วิ่งเร็วเกินไป หรือร้อนเกินไปสาเหตุเกิดจากการ </a:t>
            </a:r>
            <a:r>
              <a:rPr lang="en-US" dirty="0"/>
              <a:t>Overclock </a:t>
            </a:r>
            <a:r>
              <a:rPr lang="th-TH" dirty="0"/>
              <a:t>วิธีแก้ก็คือลด </a:t>
            </a:r>
            <a:r>
              <a:rPr lang="en-US" dirty="0"/>
              <a:t>clock </a:t>
            </a:r>
            <a:r>
              <a:rPr lang="th-TH" dirty="0"/>
              <a:t>ลงมาให้เป็นปกติ หรือ หาทางระบายความร้อนจาก </a:t>
            </a:r>
            <a:r>
              <a:rPr lang="en-US" dirty="0"/>
              <a:t>CPU </a:t>
            </a:r>
            <a:r>
              <a:rPr lang="th-TH" dirty="0"/>
              <a:t>ให้มากที่สุด</a:t>
            </a:r>
            <a:br>
              <a:rPr lang="th-TH" dirty="0"/>
            </a:br>
            <a:endParaRPr lang="th-TH" dirty="0" smtClean="0"/>
          </a:p>
          <a:p>
            <a:r>
              <a:rPr lang="th-TH" b="1" dirty="0" smtClean="0"/>
              <a:t>18</a:t>
            </a:r>
            <a:r>
              <a:rPr lang="th-TH" b="1" dirty="0"/>
              <a:t>. (</a:t>
            </a:r>
            <a:r>
              <a:rPr lang="en-US" b="1" dirty="0"/>
              <a:t>stop code 0X000000ED) </a:t>
            </a:r>
            <a:r>
              <a:rPr lang="en-US" b="1" dirty="0" err="1"/>
              <a:t>Unmountable</a:t>
            </a:r>
            <a:r>
              <a:rPr lang="en-US" b="1" dirty="0"/>
              <a:t> Boot </a:t>
            </a:r>
            <a:r>
              <a:rPr lang="en-US" b="1" dirty="0" smtClean="0"/>
              <a:t>Volume</a:t>
            </a:r>
            <a:endParaRPr lang="th-TH" dirty="0" smtClean="0"/>
          </a:p>
          <a:p>
            <a:r>
              <a:rPr lang="th-TH" b="1" dirty="0" smtClean="0"/>
              <a:t>สาเหตุ</a:t>
            </a:r>
            <a:r>
              <a:rPr lang="th-TH" b="1" dirty="0"/>
              <a:t>และแนวทางแก้ไข :</a:t>
            </a:r>
          </a:p>
          <a:p>
            <a:r>
              <a:rPr lang="th-TH" dirty="0"/>
              <a:t>อาการที่วินโดวส์หาฮาร์ดดิสก์ไม่เจอ (ไม่ใช่</a:t>
            </a:r>
            <a:r>
              <a:rPr lang="th-TH" dirty="0" err="1"/>
              <a:t>ตัวบูตระบบ</a:t>
            </a:r>
            <a:r>
              <a:rPr lang="th-TH" dirty="0"/>
              <a:t>) ในกรณีที่คุณมีฮาร์ดดิสก์หลายตัว </a:t>
            </a:r>
            <a:r>
              <a:rPr lang="th-TH" dirty="0" err="1"/>
              <a:t>หนึง</a:t>
            </a:r>
            <a:r>
              <a:rPr lang="th-TH" dirty="0"/>
              <a:t>ในนั้นคุณอาจใช้สายแพของฮาร์ดดิสก์ผิด เช่น ฮาร์ดดิสก์เป็นแบบ 33</a:t>
            </a:r>
            <a:r>
              <a:rPr lang="en-US" dirty="0"/>
              <a:t>MB/second </a:t>
            </a:r>
            <a:r>
              <a:rPr lang="th-TH" dirty="0"/>
              <a:t>ซึ่งต้องใช้สายแพ 40 </a:t>
            </a:r>
            <a:r>
              <a:rPr lang="en-US" dirty="0"/>
              <a:t>pin </a:t>
            </a:r>
            <a:r>
              <a:rPr lang="th-TH" dirty="0"/>
              <a:t>แต่คุณเอาแบบ 80 </a:t>
            </a:r>
            <a:r>
              <a:rPr lang="en-US" dirty="0"/>
              <a:t>pin </a:t>
            </a:r>
            <a:r>
              <a:rPr lang="th-TH" dirty="0"/>
              <a:t>ไปต่อแทน</a:t>
            </a:r>
            <a:br>
              <a:rPr lang="th-TH" dirty="0"/>
            </a:br>
            <a:r>
              <a:rPr lang="th-TH" dirty="0"/>
              <a:t/>
            </a:r>
            <a:br>
              <a:rPr lang="th-TH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01702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ปัญหาจอฟ้า (</a:t>
            </a:r>
            <a:r>
              <a:rPr lang="en-US" dirty="0"/>
              <a:t>Blue Screen)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altLang="th-TH" b="1" dirty="0">
                <a:latin typeface="Cordia New" pitchFamily="34" charset="-34"/>
                <a:cs typeface="Cordia New" pitchFamily="34" charset="-34"/>
              </a:rPr>
              <a:t>สรุปปัญหา </a:t>
            </a:r>
            <a:r>
              <a:rPr lang="en-US" altLang="th-TH" b="1" dirty="0">
                <a:latin typeface="Cordia New" pitchFamily="34" charset="-34"/>
                <a:cs typeface="Cordia New" pitchFamily="34" charset="-34"/>
              </a:rPr>
              <a:t>Blue Screen </a:t>
            </a:r>
          </a:p>
          <a:p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ปัญหา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Blue Screen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นั้นส่วนมากนั้นจะเกิดจากการผิดพลาดของดี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ไวซ์ไดรเวอร์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 หรือการทำงานผิดพลาดอันเนื่องจากมาจาก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ไวรัส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 เพื่อหลีกเลี่ยงปัญหา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Blue Screen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ควรหมั่น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แบ็ก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อัพค่าคอนฟิกและค่ารี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จิสท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รีของวินโดวส์อยู่เสมอ เครื่องมือที่ดีที่สุดก็คือ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System Restore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ก่อนลงโปรแกรมหรือ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ไดรเวอร์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ใดๆ ให้ทำการ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System Restore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เสียก่อน ถ้าเกิดปัญหา </a:t>
            </a:r>
            <a:r>
              <a:rPr lang="en-US" altLang="th-TH" dirty="0">
                <a:latin typeface="Cordia New" pitchFamily="34" charset="-34"/>
                <a:cs typeface="Cordia New" pitchFamily="34" charset="-34"/>
              </a:rPr>
              <a:t>Blue Screen 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จะทำให้สามารถเข้าเซฟโหมดแล้วสั่งให้โร</a:t>
            </a:r>
            <a:r>
              <a:rPr lang="th-TH" altLang="th-TH" dirty="0" err="1">
                <a:latin typeface="Cordia New" pitchFamily="34" charset="-34"/>
                <a:cs typeface="Cordia New" pitchFamily="34" charset="-34"/>
              </a:rPr>
              <a:t>ลแบ็ก</a:t>
            </a:r>
            <a:r>
              <a:rPr lang="th-TH" altLang="th-TH" dirty="0">
                <a:latin typeface="Cordia New" pitchFamily="34" charset="-34"/>
                <a:cs typeface="Cordia New" pitchFamily="34" charset="-34"/>
              </a:rPr>
              <a:t>ระบบกลับมาได้</a:t>
            </a:r>
            <a:endParaRPr lang="th-TH" altLang="th-TH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684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</a:t>
            </a:r>
            <a:r>
              <a:rPr lang="th-TH" b="1" dirty="0" err="1" smtClean="0"/>
              <a:t>การบูต</a:t>
            </a:r>
            <a:r>
              <a:rPr lang="th-TH" b="1" dirty="0"/>
              <a:t>เครื่องแล้วจอมืด แต่ไฟ </a:t>
            </a:r>
            <a:r>
              <a:rPr lang="en-US" b="1" dirty="0"/>
              <a:t>LED </a:t>
            </a:r>
            <a:r>
              <a:rPr lang="th-TH" b="1" dirty="0"/>
              <a:t>หน้าจอและ</a:t>
            </a:r>
            <a:r>
              <a:rPr lang="th-TH" b="1" dirty="0" err="1"/>
              <a:t>ไฟเคสติด</a:t>
            </a:r>
            <a:r>
              <a:rPr lang="th-TH" b="1" dirty="0"/>
              <a:t> </a:t>
            </a:r>
            <a:endParaRPr lang="th-TH" b="1" dirty="0" smtClean="0"/>
          </a:p>
          <a:p>
            <a:r>
              <a:rPr lang="th-TH" dirty="0" smtClean="0"/>
              <a:t>ให้</a:t>
            </a:r>
            <a:r>
              <a:rPr lang="th-TH" dirty="0"/>
              <a:t>ตรวจสอบที่ปุ่มการปรับสีและแสงที่หน้าจอก่อน จากนั้นจึงเช็คในส่วนของขั้วสายไฟ และขั้วสายสัญญาณระหว่าง</a:t>
            </a:r>
            <a:r>
              <a:rPr lang="th-TH" dirty="0" err="1"/>
              <a:t>เคส</a:t>
            </a:r>
            <a:r>
              <a:rPr lang="th-TH" dirty="0"/>
              <a:t>และจอภาพ </a:t>
            </a:r>
            <a:r>
              <a:rPr lang="th-TH" dirty="0" smtClean="0"/>
              <a:t>อีกสาเหตุคืออาจ</a:t>
            </a:r>
            <a:r>
              <a:rPr lang="th-TH" dirty="0"/>
              <a:t>เป็นเพราะเสียบการ์ดจอไม่</a:t>
            </a:r>
            <a:r>
              <a:rPr lang="th-TH" dirty="0" smtClean="0"/>
              <a:t>แน่นหาก</a:t>
            </a:r>
            <a:r>
              <a:rPr lang="th-TH" dirty="0"/>
              <a:t>ตรวจเช็คอาการเหล่านี้แล้ว ทุกอย่างเป็นปกติดี สาเหตุน่าจะเกิดจากการ์ดแสดงผล และจอภาพ ให้นำอุปกรณ์ทั้ง 2 ตัวไปลองกับ</a:t>
            </a:r>
            <a:r>
              <a:rPr lang="th-TH" dirty="0" smtClean="0"/>
              <a:t>อีกเครื่อง</a:t>
            </a:r>
            <a:r>
              <a:rPr lang="th-TH" dirty="0"/>
              <a:t>หนึ่งที่ทำงานเป็นปกติ หากการ์ดแสดงผลเสียต้อง</a:t>
            </a:r>
            <a:r>
              <a:rPr lang="th-TH" dirty="0" err="1"/>
              <a:t>ส่งเค</a:t>
            </a:r>
            <a:r>
              <a:rPr lang="th-TH" dirty="0"/>
              <a:t>ลมหรือให้เปลี่ยนใหม่ แต่ถ้าเป็นจอภาพ ให้ตรวจเช็คอาการอีกครั้ง ถ้าซ่อมได้ก็ควรซ่อม 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54" y="3788251"/>
            <a:ext cx="2798763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30" y="3429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6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อาการที่</a:t>
            </a:r>
            <a:r>
              <a:rPr lang="th-TH" b="1" dirty="0"/>
              <a:t>จอภาพแสดงข้อความผิดพลาดว่า </a:t>
            </a:r>
            <a:r>
              <a:rPr lang="en-US" b="1" dirty="0"/>
              <a:t>HDD FAILURE </a:t>
            </a:r>
            <a:endParaRPr lang="th-TH" b="1" dirty="0" smtClean="0"/>
          </a:p>
          <a:p>
            <a:r>
              <a:rPr lang="th-TH" dirty="0" smtClean="0"/>
              <a:t>ตรวจสอบ</a:t>
            </a:r>
            <a:r>
              <a:rPr lang="th-TH" dirty="0"/>
              <a:t>การตั้งค่าในไบออสว่าถูกต้องหรือไม่ ตรวจสอบขั้วต่อ </a:t>
            </a:r>
            <a:r>
              <a:rPr lang="en-US" dirty="0"/>
              <a:t>IDE </a:t>
            </a:r>
            <a:r>
              <a:rPr lang="th-TH" dirty="0"/>
              <a:t>ว่ามีการเสียบผิดด้านหรือไม่ หลุดหลวมหรือเปล่า ตรวจสอบฮาร์ดดิสก์ว่าเสียหรือไม่ โดยเข้าไปในเมนูไบออส และใช้หัวข้อ </a:t>
            </a:r>
            <a:r>
              <a:rPr lang="en-US" dirty="0"/>
              <a:t>IDE HDD Auto Detection </a:t>
            </a:r>
            <a:r>
              <a:rPr lang="th-TH" dirty="0"/>
              <a:t>ตรวจหาฮาร์ดดิสก์ ถ้าไม่เจอแสดงว่าฮาร์ดดิสก์มีปัญหาแต่หากเจอแสดงว่าฮาร์ดดิสก์ปกติดี 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36" y="3143407"/>
            <a:ext cx="4256087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1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อาการ</a:t>
            </a:r>
            <a:r>
              <a:rPr lang="th-TH" b="1" dirty="0" err="1" smtClean="0"/>
              <a:t>เมื่อบูต</a:t>
            </a:r>
            <a:r>
              <a:rPr lang="th-TH" b="1" dirty="0"/>
              <a:t>เครื่องขึ้นมาแล้วมีสัญญาณเตือนดัง </a:t>
            </a:r>
            <a:r>
              <a:rPr lang="th-TH" b="1" dirty="0" err="1"/>
              <a:t>บี๊บ</a:t>
            </a:r>
            <a:r>
              <a:rPr lang="th-TH" b="1" dirty="0"/>
              <a:t>...........</a:t>
            </a:r>
            <a:r>
              <a:rPr lang="th-TH" b="1" dirty="0" err="1" smtClean="0"/>
              <a:t>บี๊บ</a:t>
            </a:r>
            <a:endParaRPr lang="th-TH" b="1" dirty="0" smtClean="0"/>
          </a:p>
          <a:p>
            <a:r>
              <a:rPr lang="th-TH" dirty="0" smtClean="0"/>
              <a:t>ควร</a:t>
            </a:r>
            <a:r>
              <a:rPr lang="th-TH" dirty="0"/>
              <a:t>ตรวจสอบแรมว่าทำงานเป็นปกติหรือไม่ </a:t>
            </a:r>
            <a:r>
              <a:rPr lang="th-TH" dirty="0" smtClean="0"/>
              <a:t>ตรวจสอบ</a:t>
            </a:r>
            <a:r>
              <a:rPr lang="th-TH" dirty="0"/>
              <a:t>การติดตั้งการ์ดต่างๆ บนเมนบอร์ดว่าติดตั้งดีแล้วหรือยัง </a:t>
            </a:r>
            <a:r>
              <a:rPr lang="th-TH" dirty="0" smtClean="0"/>
              <a:t>ตรวจสอบ</a:t>
            </a:r>
            <a:r>
              <a:rPr lang="th-TH" dirty="0"/>
              <a:t>ซีพียูและการ</a:t>
            </a:r>
            <a:r>
              <a:rPr lang="th-TH" dirty="0" err="1"/>
              <a:t>เซ็ตจัมเปอร์</a:t>
            </a:r>
            <a:r>
              <a:rPr lang="th-TH" dirty="0"/>
              <a:t>ว่าถูกต้อง</a:t>
            </a:r>
            <a:r>
              <a:rPr lang="th-TH" dirty="0" smtClean="0"/>
              <a:t>หรือไม่</a:t>
            </a:r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71" y="3429000"/>
            <a:ext cx="341153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73" y="34290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7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อาการเครื่องมักจะ</a:t>
            </a:r>
            <a:r>
              <a:rPr lang="th-TH" b="1" dirty="0" err="1"/>
              <a:t>แฮงค์</a:t>
            </a:r>
            <a:r>
              <a:rPr lang="th-TH" b="1" dirty="0"/>
              <a:t> ปิดเครื่องแล้วเปิดใหม่ ก็ใช้งานต่อได้อีกสักพักแล้วก็</a:t>
            </a:r>
            <a:r>
              <a:rPr lang="th-TH" b="1" dirty="0" err="1"/>
              <a:t>แฮงค์</a:t>
            </a:r>
            <a:r>
              <a:rPr lang="th-TH" b="1" dirty="0"/>
              <a:t>อีก </a:t>
            </a:r>
          </a:p>
          <a:p>
            <a:r>
              <a:rPr lang="th-TH" dirty="0"/>
              <a:t>อาจจะเกิดจากความร้อนสูงเกินไป อย่างแรกให้ตรวจสอบพัดลมต่าง ๆ ว่าทำงานปกติดีหรือเปล่า หากเครื่องทำ </a:t>
            </a:r>
            <a:r>
              <a:rPr lang="en-US" dirty="0"/>
              <a:t>Over Clock </a:t>
            </a:r>
            <a:r>
              <a:rPr lang="th-TH" dirty="0"/>
              <a:t>อยู่ด้วยก็ทดลองลดความเร็วลงมา ใช้แบบงานปกติดูก่อนว่ายังเป็นปัญหาอยู่อีกหรือเปล่า ถ้าใน </a:t>
            </a:r>
            <a:r>
              <a:rPr lang="en-US" dirty="0"/>
              <a:t>bios </a:t>
            </a:r>
            <a:r>
              <a:rPr lang="th-TH" dirty="0"/>
              <a:t>มีระบบดูความร้อนของ </a:t>
            </a:r>
            <a:r>
              <a:rPr lang="en-US" dirty="0"/>
              <a:t>CPU </a:t>
            </a:r>
            <a:r>
              <a:rPr lang="th-TH" dirty="0"/>
              <a:t>หรือ </a:t>
            </a:r>
            <a:r>
              <a:rPr lang="en-US" dirty="0"/>
              <a:t>Main Board </a:t>
            </a:r>
            <a:r>
              <a:rPr lang="th-TH" dirty="0"/>
              <a:t>อยู่ด้วยให้สังเกตค่าของ อุณหภูมิ ว่าสูงเกินไปหรือเปล่า ทั้งนี้อาจจะทำการเพิ่มการติดตั้งหรือเปลี่ยนพัดลมของ </a:t>
            </a:r>
            <a:r>
              <a:rPr lang="en-US" dirty="0"/>
              <a:t>CPU </a:t>
            </a:r>
            <a:r>
              <a:rPr lang="th-TH" dirty="0"/>
              <a:t>ช่วย</a:t>
            </a:r>
          </a:p>
          <a:p>
            <a:endParaRPr lang="th-TH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1" y="3040698"/>
            <a:ext cx="3817462" cy="314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7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อาการหน้าจอสี</a:t>
            </a:r>
            <a:r>
              <a:rPr lang="th-TH" b="1" dirty="0"/>
              <a:t>เพี้ยน </a:t>
            </a:r>
            <a:endParaRPr lang="th-TH" b="1" dirty="0" smtClean="0"/>
          </a:p>
          <a:p>
            <a:r>
              <a:rPr lang="th-TH" dirty="0" smtClean="0"/>
              <a:t>สี</a:t>
            </a:r>
            <a:r>
              <a:rPr lang="th-TH" dirty="0"/>
              <a:t>ไม่ตรงตามสีที่ควรจะเป็นเช่นไม่มีสีแดงไม่มีสีเขียวหรือไม่มีสีฟ้า อาการนี้มักจะเกิดจาก</a:t>
            </a:r>
            <a:r>
              <a:rPr lang="th-TH" dirty="0" err="1"/>
              <a:t>ลายปริ้นซ์</a:t>
            </a:r>
            <a:r>
              <a:rPr lang="th-TH" dirty="0"/>
              <a:t>บริเวณ </a:t>
            </a:r>
            <a:r>
              <a:rPr lang="en-US" dirty="0"/>
              <a:t>Socket </a:t>
            </a:r>
            <a:r>
              <a:rPr lang="th-TH" dirty="0" smtClean="0"/>
              <a:t>หลุด</a:t>
            </a:r>
            <a:r>
              <a:rPr lang="th-TH" dirty="0"/>
              <a:t>ร่อนเพราะว่าเวลาที่วงจรส่วนนี้ทำงานนั้นมีไฟเลี้ยงมากกว่า 100 </a:t>
            </a:r>
            <a:r>
              <a:rPr lang="th-TH" dirty="0" err="1"/>
              <a:t>โวท์ลหรือไม่</a:t>
            </a:r>
            <a:r>
              <a:rPr lang="th-TH" dirty="0"/>
              <a:t>ก็ พวกทรานซิสเตอร์ หรือ ไอซี ที่เป็นภาค </a:t>
            </a:r>
            <a:r>
              <a:rPr lang="en-US" dirty="0"/>
              <a:t>RGB Drive </a:t>
            </a:r>
            <a:r>
              <a:rPr lang="th-TH" dirty="0"/>
              <a:t>หรือ </a:t>
            </a:r>
            <a:r>
              <a:rPr lang="en-US" dirty="0"/>
              <a:t>RGB Amp </a:t>
            </a:r>
            <a:r>
              <a:rPr lang="th-TH" dirty="0" err="1"/>
              <a:t>ชอร์ท</a:t>
            </a:r>
            <a:r>
              <a:rPr lang="th-TH" dirty="0"/>
              <a:t>เสีย แต่อีกสาเหตุหนึ่งที่ขาดไม่ได้เลยก็คือสาย </a:t>
            </a:r>
            <a:r>
              <a:rPr lang="en-US" dirty="0"/>
              <a:t>DSUB </a:t>
            </a:r>
            <a:r>
              <a:rPr lang="th-TH" dirty="0"/>
              <a:t>หรือสาย </a:t>
            </a:r>
            <a:r>
              <a:rPr lang="en-US" dirty="0"/>
              <a:t>VGA </a:t>
            </a:r>
            <a:r>
              <a:rPr lang="th-TH" dirty="0"/>
              <a:t>ขาด </a:t>
            </a:r>
          </a:p>
          <a:p>
            <a:endParaRPr lang="th-TH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21" y="3093561"/>
            <a:ext cx="3017838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26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อาการมี</a:t>
            </a:r>
            <a:r>
              <a:rPr lang="th-TH" b="1" dirty="0"/>
              <a:t>เส้นแนวนอนเส้นเดียวกลางจอ </a:t>
            </a:r>
            <a:endParaRPr lang="th-TH" b="1" dirty="0" smtClean="0"/>
          </a:p>
          <a:p>
            <a:r>
              <a:rPr lang="th-TH" dirty="0" smtClean="0"/>
              <a:t>อาการ</a:t>
            </a:r>
            <a:r>
              <a:rPr lang="th-TH" dirty="0"/>
              <a:t>นี้เกิดจาก</a:t>
            </a:r>
            <a:r>
              <a:rPr lang="th-TH" dirty="0" smtClean="0"/>
              <a:t>ภาคขยายสัญญาณแนวตั้ง</a:t>
            </a:r>
            <a:r>
              <a:rPr lang="th-TH" dirty="0"/>
              <a:t>ชำรุดไม่ว่าจะเป็น ไอซี </a:t>
            </a:r>
            <a:r>
              <a:rPr lang="en-US" dirty="0"/>
              <a:t>Vertical </a:t>
            </a:r>
            <a:r>
              <a:rPr lang="th-TH" dirty="0"/>
              <a:t>เสียหรือว่า </a:t>
            </a:r>
            <a:r>
              <a:rPr lang="en-US" dirty="0"/>
              <a:t>Yoke </a:t>
            </a:r>
            <a:r>
              <a:rPr lang="en-US" dirty="0" err="1"/>
              <a:t>Vert</a:t>
            </a:r>
            <a:r>
              <a:rPr lang="en-US" dirty="0"/>
              <a:t> </a:t>
            </a:r>
            <a:r>
              <a:rPr lang="th-TH" dirty="0"/>
              <a:t>ไหม้</a:t>
            </a:r>
            <a:r>
              <a:rPr lang="th-TH" dirty="0" err="1" smtClean="0"/>
              <a:t>หรือช็อต</a:t>
            </a:r>
            <a:r>
              <a:rPr lang="th-TH" dirty="0" smtClean="0"/>
              <a:t> </a:t>
            </a:r>
            <a:r>
              <a:rPr lang="th-TH" dirty="0"/>
              <a:t>หรือบางครั้งก็อาจจะเกิดจากภาคจ่ายไฟที่จ่ายไฟไป</a:t>
            </a:r>
            <a:r>
              <a:rPr lang="th-TH" dirty="0" smtClean="0"/>
              <a:t>เลี้ยงไดโอดหรือตัว</a:t>
            </a:r>
            <a:r>
              <a:rPr lang="th-TH" dirty="0"/>
              <a:t>ต้านทานต่างๆ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50" y="2764473"/>
            <a:ext cx="3747929" cy="33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66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อาการเสียและการแก้ไขปัญหาของคอมพิวเตอร์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อาการภาพ</a:t>
            </a:r>
            <a:r>
              <a:rPr lang="th-TH" b="1" dirty="0"/>
              <a:t>เบลอ </a:t>
            </a:r>
            <a:endParaRPr lang="th-TH" b="1" dirty="0" smtClean="0"/>
          </a:p>
          <a:p>
            <a:r>
              <a:rPr lang="th-TH" dirty="0" smtClean="0"/>
              <a:t>เกิด</a:t>
            </a:r>
            <a:r>
              <a:rPr lang="th-TH" dirty="0"/>
              <a:t>จากชุด</a:t>
            </a:r>
            <a:r>
              <a:rPr lang="th-TH" dirty="0" smtClean="0"/>
              <a:t>โฟกัส ถ้า</a:t>
            </a:r>
            <a:r>
              <a:rPr lang="th-TH" dirty="0"/>
              <a:t>เบลอนิดหน่อยโดยปกติแล้วสามารถ</a:t>
            </a:r>
            <a:r>
              <a:rPr lang="th-TH" dirty="0" smtClean="0"/>
              <a:t>ปรับโฟกัส</a:t>
            </a:r>
            <a:r>
              <a:rPr lang="th-TH" dirty="0"/>
              <a:t>ได้แต่ถ้าเบลอมากหรือเปิดสักพักแล้วเบลออันนี้ต้องเปลี่ยน </a:t>
            </a:r>
            <a:r>
              <a:rPr lang="en-US" dirty="0"/>
              <a:t>FBT </a:t>
            </a:r>
            <a:r>
              <a:rPr lang="th-TH" dirty="0" smtClean="0"/>
              <a:t>โดยอาจหา </a:t>
            </a:r>
            <a:r>
              <a:rPr lang="en-US" dirty="0"/>
              <a:t>FBT </a:t>
            </a:r>
            <a:r>
              <a:rPr lang="th-TH" dirty="0" smtClean="0"/>
              <a:t>อีกตัวจากเครื่องอื่นมาใช้วิธี</a:t>
            </a:r>
            <a:r>
              <a:rPr lang="th-TH" dirty="0"/>
              <a:t>นี้ประหยัด</a:t>
            </a:r>
            <a:r>
              <a:rPr lang="th-TH" dirty="0" smtClean="0"/>
              <a:t>มาก แต่ต้อง</a:t>
            </a:r>
            <a:r>
              <a:rPr lang="th-TH" dirty="0"/>
              <a:t>ใช้ทักษะและ</a:t>
            </a:r>
            <a:r>
              <a:rPr lang="th-TH" dirty="0" smtClean="0"/>
              <a:t>ประสบการณ์ในการทำ</a:t>
            </a:r>
            <a:endParaRPr lang="th-TH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69" y="3229134"/>
            <a:ext cx="3421062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419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ริ่มต้น">
  <a:themeElements>
    <a:clrScheme name="กำหนดเอง 10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00"/>
      </a:hlink>
      <a:folHlink>
        <a:srgbClr val="5EAEFF"/>
      </a:folHlink>
    </a:clrScheme>
    <a:fontScheme name="กำหนดเอง 1">
      <a:majorFont>
        <a:latin typeface="Angsana News"/>
        <a:ea typeface=""/>
        <a:cs typeface="Cordia New"/>
      </a:majorFont>
      <a:minorFont>
        <a:latin typeface="Angsana New"/>
        <a:ea typeface=""/>
        <a:cs typeface="Angsana New"/>
      </a:minorFont>
    </a:fontScheme>
    <a:fmtScheme name="เริ่มต้น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408</TotalTime>
  <Words>1908</Words>
  <Application>Microsoft Office PowerPoint</Application>
  <PresentationFormat>กำหนดเอง</PresentationFormat>
  <Paragraphs>121</Paragraphs>
  <Slides>29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29</vt:i4>
      </vt:variant>
    </vt:vector>
  </HeadingPairs>
  <TitlesOfParts>
    <vt:vector size="30" baseType="lpstr">
      <vt:lpstr>เริ่มต้น</vt:lpstr>
      <vt:lpstr>4134501 การศึกษาวงจรและซ่อมบำรุงไมโครคอมพิวเตอร์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อาการเสียและการแก้ไขปัญหาของคอมพิวเตอร์</vt:lpstr>
      <vt:lpstr>สาเหตุของปัญหาเครื่องแฮงค์ </vt:lpstr>
      <vt:lpstr>สาเหตุของปัญหาเครื่องแฮงค์ </vt:lpstr>
      <vt:lpstr>สาเหตุของปัญหาเครื่องแฮงค์ </vt:lpstr>
      <vt:lpstr>สาเหตุของปัญหาเครื่องแฮงค์ </vt:lpstr>
      <vt:lpstr>สาเหตุของปัญหาเครื่องแฮงค์ </vt:lpstr>
      <vt:lpstr>สาเหตุของปัญหาเครื่องแฮงค์ </vt:lpstr>
      <vt:lpstr>สาเหตุของปัญหาเครื่องแฮงค์ 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  <vt:lpstr>ปัญหาจอฟ้า (Blue Screen)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องค์ประกอบของระบบคอมพิวเตอร์ (Computer System Components)</dc:title>
  <dc:creator>PuMp ...</dc:creator>
  <cp:lastModifiedBy>user</cp:lastModifiedBy>
  <cp:revision>38</cp:revision>
  <cp:lastPrinted>2019-02-06T02:07:07Z</cp:lastPrinted>
  <dcterms:created xsi:type="dcterms:W3CDTF">2017-02-01T11:51:08Z</dcterms:created>
  <dcterms:modified xsi:type="dcterms:W3CDTF">2019-02-20T02:13:18Z</dcterms:modified>
</cp:coreProperties>
</file>