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3"/>
      <p:bold r:id="rId14"/>
      <p:italic r:id="rId15"/>
      <p:boldItalic r:id="rId16"/>
    </p:embeddedFont>
    <p:embeddedFont>
      <p:font typeface="AngsanaUPC" panose="02020603050405020304" pitchFamily="18" charset="-34"/>
      <p:regular r:id="rId17"/>
      <p:bold r:id="rId18"/>
      <p:italic r:id="rId19"/>
      <p:boldItalic r:id="rId20"/>
    </p:embeddedFont>
    <p:embeddedFont>
      <p:font typeface="Arial Black" panose="020B0A04020102020204" pitchFamily="34" charset="0"/>
      <p:bold r:id="rId21"/>
    </p:embeddedFont>
    <p:embeddedFont>
      <p:font typeface="Bahnschrift SemiBold" panose="020B0502040204020203" pitchFamily="34" charset="0"/>
      <p:bold r:id="rId22"/>
    </p:embeddedFont>
    <p:embeddedFont>
      <p:font typeface="JasmineUPC" panose="02020603050405020304" pitchFamily="18" charset="-34"/>
      <p:regular r:id="rId23"/>
      <p:bold r:id="rId24"/>
      <p:italic r:id="rId25"/>
      <p:boldItalic r:id="rId26"/>
    </p:embeddedFont>
    <p:embeddedFont>
      <p:font typeface="LilyUPC" panose="020B0604020202020204" pitchFamily="34" charset="-34"/>
      <p:regular r:id="rId27"/>
      <p:bold r:id="rId28"/>
      <p:italic r:id="rId29"/>
      <p:boldItalic r:id="rId30"/>
    </p:embeddedFont>
    <p:embeddedFont>
      <p:font typeface="Ubuntu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402"/>
    <a:srgbClr val="FB8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7E46F3-0061-4AEA-9F04-62DE52AFC366}">
  <a:tblStyle styleId="{F77E46F3-0061-4AEA-9F04-62DE52AFC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108" y="-126"/>
      </p:cViewPr>
      <p:guideLst>
        <p:guide orient="horz" pos="162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9f7fbe172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9f7fbe172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53cd34ac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53cd34ac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53cd34ac8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53cd34ac8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53cd34ac83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53cd34ac83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1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31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1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953024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37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382680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54338" y="3826576"/>
            <a:ext cx="1489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37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70065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1010743" y="47895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701306" y="4597993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1483364" y="25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58242" y="29295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380067" y="20118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488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82680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3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70065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bg>
      <p:bgPr>
        <a:solidFill>
          <a:schemeClr val="accent4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4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878" name="Google Shape;878;p4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3"/>
          <p:cNvSpPr/>
          <p:nvPr/>
        </p:nvSpPr>
        <p:spPr>
          <a:xfrm>
            <a:off x="800100" y="1485900"/>
            <a:ext cx="7447200" cy="31227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4579546" y="1788875"/>
            <a:ext cx="3544500" cy="2696100"/>
          </a:xfrm>
          <a:prstGeom prst="roundRect">
            <a:avLst>
              <a:gd name="adj" fmla="val 271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3"/>
          <p:cNvGrpSpPr/>
          <p:nvPr/>
        </p:nvGrpSpPr>
        <p:grpSpPr>
          <a:xfrm>
            <a:off x="926843" y="1611061"/>
            <a:ext cx="321650" cy="75600"/>
            <a:chOff x="482650" y="250775"/>
            <a:chExt cx="321650" cy="75600"/>
          </a:xfrm>
        </p:grpSpPr>
        <p:sp>
          <p:nvSpPr>
            <p:cNvPr id="885" name="Google Shape;885;p4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1543600" y="541776"/>
            <a:ext cx="6483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1"/>
          </p:nvPr>
        </p:nvSpPr>
        <p:spPr>
          <a:xfrm>
            <a:off x="4579550" y="2406425"/>
            <a:ext cx="35445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892" name="Google Shape;892;p4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893" name="Google Shape;893;p4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566617" y="4896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6035368" y="2976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2">
    <p:bg>
      <p:bgPr>
        <a:solidFill>
          <a:schemeClr val="accent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1"/>
          </p:nvPr>
        </p:nvSpPr>
        <p:spPr>
          <a:xfrm>
            <a:off x="886650" y="1941914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ubTitle" idx="2"/>
          </p:nvPr>
        </p:nvSpPr>
        <p:spPr>
          <a:xfrm>
            <a:off x="886650" y="1574337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 flipH="1">
            <a:off x="4481194" y="1371323"/>
            <a:ext cx="3638024" cy="3510436"/>
            <a:chOff x="482643" y="1371323"/>
            <a:chExt cx="3638024" cy="3510436"/>
          </a:xfrm>
        </p:grpSpPr>
        <p:sp>
          <p:nvSpPr>
            <p:cNvPr id="270" name="Google Shape;270;p16"/>
            <p:cNvSpPr/>
            <p:nvPr/>
          </p:nvSpPr>
          <p:spPr>
            <a:xfrm>
              <a:off x="1562814" y="4161621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690727" y="4678448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82643" y="484167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070714" y="4161621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42164" y="4080446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13118" y="137132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618489" y="2218296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1_1">
    <p:bg>
      <p:bgPr>
        <a:solidFill>
          <a:schemeClr val="accent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1"/>
          </p:nvPr>
        </p:nvSpPr>
        <p:spPr>
          <a:xfrm>
            <a:off x="4996475" y="2456105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2"/>
          </p:nvPr>
        </p:nvSpPr>
        <p:spPr>
          <a:xfrm>
            <a:off x="4996475" y="209183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 flipH="1">
            <a:off x="5853166" y="1434562"/>
            <a:ext cx="2187123" cy="3362797"/>
            <a:chOff x="779420" y="1434562"/>
            <a:chExt cx="2187123" cy="3362797"/>
          </a:xfrm>
        </p:grpSpPr>
        <p:sp>
          <p:nvSpPr>
            <p:cNvPr id="304" name="Google Shape;304;p18"/>
            <p:cNvSpPr/>
            <p:nvPr/>
          </p:nvSpPr>
          <p:spPr>
            <a:xfrm>
              <a:off x="2811708" y="1434562"/>
              <a:ext cx="154834" cy="142838"/>
            </a:xfrm>
            <a:custGeom>
              <a:avLst/>
              <a:gdLst/>
              <a:ahLst/>
              <a:cxnLst/>
              <a:rect l="l" t="t" r="r" b="b"/>
              <a:pathLst>
                <a:path w="8854" h="8168" extrusionOk="0">
                  <a:moveTo>
                    <a:pt x="4207" y="340"/>
                  </a:moveTo>
                  <a:cubicBezTo>
                    <a:pt x="4731" y="340"/>
                    <a:pt x="5254" y="445"/>
                    <a:pt x="5735" y="675"/>
                  </a:cubicBezTo>
                  <a:cubicBezTo>
                    <a:pt x="7619" y="1533"/>
                    <a:pt x="8456" y="3752"/>
                    <a:pt x="7598" y="5614"/>
                  </a:cubicBezTo>
                  <a:cubicBezTo>
                    <a:pt x="6984" y="6996"/>
                    <a:pt x="5627" y="7814"/>
                    <a:pt x="4205" y="7814"/>
                  </a:cubicBezTo>
                  <a:cubicBezTo>
                    <a:pt x="3687" y="7814"/>
                    <a:pt x="3161" y="7706"/>
                    <a:pt x="2659" y="7477"/>
                  </a:cubicBezTo>
                  <a:cubicBezTo>
                    <a:pt x="1738" y="7079"/>
                    <a:pt x="1047" y="6326"/>
                    <a:pt x="691" y="5405"/>
                  </a:cubicBezTo>
                  <a:cubicBezTo>
                    <a:pt x="356" y="4463"/>
                    <a:pt x="377" y="3438"/>
                    <a:pt x="796" y="2538"/>
                  </a:cubicBezTo>
                  <a:cubicBezTo>
                    <a:pt x="1424" y="1156"/>
                    <a:pt x="2784" y="340"/>
                    <a:pt x="4207" y="340"/>
                  </a:cubicBezTo>
                  <a:close/>
                  <a:moveTo>
                    <a:pt x="4201" y="0"/>
                  </a:moveTo>
                  <a:cubicBezTo>
                    <a:pt x="2646" y="0"/>
                    <a:pt x="1158" y="885"/>
                    <a:pt x="482" y="2391"/>
                  </a:cubicBezTo>
                  <a:cubicBezTo>
                    <a:pt x="22" y="3396"/>
                    <a:pt x="1" y="4505"/>
                    <a:pt x="377" y="5531"/>
                  </a:cubicBezTo>
                  <a:cubicBezTo>
                    <a:pt x="754" y="6535"/>
                    <a:pt x="1528" y="7351"/>
                    <a:pt x="2512" y="7812"/>
                  </a:cubicBezTo>
                  <a:cubicBezTo>
                    <a:pt x="3056" y="8042"/>
                    <a:pt x="3642" y="8168"/>
                    <a:pt x="4187" y="8168"/>
                  </a:cubicBezTo>
                  <a:cubicBezTo>
                    <a:pt x="5756" y="8168"/>
                    <a:pt x="7242" y="7268"/>
                    <a:pt x="7933" y="5761"/>
                  </a:cubicBezTo>
                  <a:cubicBezTo>
                    <a:pt x="8854" y="3710"/>
                    <a:pt x="7933" y="1282"/>
                    <a:pt x="5882" y="361"/>
                  </a:cubicBezTo>
                  <a:cubicBezTo>
                    <a:pt x="5336" y="116"/>
                    <a:pt x="4765" y="0"/>
                    <a:pt x="4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219318" y="1577398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335068" y="475727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79420" y="4171282"/>
              <a:ext cx="299413" cy="27441"/>
            </a:xfrm>
            <a:custGeom>
              <a:avLst/>
              <a:gdLst/>
              <a:ahLst/>
              <a:cxnLst/>
              <a:rect l="l" t="t" r="r" b="b"/>
              <a:pathLst>
                <a:path w="16847" h="1544" extrusionOk="0">
                  <a:moveTo>
                    <a:pt x="756" y="1"/>
                  </a:moveTo>
                  <a:cubicBezTo>
                    <a:pt x="333" y="1"/>
                    <a:pt x="0" y="334"/>
                    <a:pt x="0" y="757"/>
                  </a:cubicBezTo>
                  <a:cubicBezTo>
                    <a:pt x="0" y="1211"/>
                    <a:pt x="333" y="1543"/>
                    <a:pt x="756" y="1543"/>
                  </a:cubicBezTo>
                  <a:lnTo>
                    <a:pt x="16060" y="1543"/>
                  </a:lnTo>
                  <a:cubicBezTo>
                    <a:pt x="16483" y="1543"/>
                    <a:pt x="16846" y="1211"/>
                    <a:pt x="16846" y="757"/>
                  </a:cubicBezTo>
                  <a:cubicBezTo>
                    <a:pt x="16846" y="334"/>
                    <a:pt x="16483" y="1"/>
                    <a:pt x="160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80639" y="4448111"/>
              <a:ext cx="156434" cy="27956"/>
            </a:xfrm>
            <a:custGeom>
              <a:avLst/>
              <a:gdLst/>
              <a:ahLst/>
              <a:cxnLst/>
              <a:rect l="l" t="t" r="r" b="b"/>
              <a:pathLst>
                <a:path w="8802" h="1573" extrusionOk="0">
                  <a:moveTo>
                    <a:pt x="787" y="0"/>
                  </a:moveTo>
                  <a:cubicBezTo>
                    <a:pt x="333" y="0"/>
                    <a:pt x="1" y="363"/>
                    <a:pt x="1" y="786"/>
                  </a:cubicBezTo>
                  <a:cubicBezTo>
                    <a:pt x="1" y="1210"/>
                    <a:pt x="333" y="1573"/>
                    <a:pt x="787" y="1573"/>
                  </a:cubicBezTo>
                  <a:lnTo>
                    <a:pt x="8046" y="1573"/>
                  </a:lnTo>
                  <a:cubicBezTo>
                    <a:pt x="8469" y="1573"/>
                    <a:pt x="8802" y="1210"/>
                    <a:pt x="8802" y="786"/>
                  </a:cubicBezTo>
                  <a:cubicBezTo>
                    <a:pt x="8802" y="363"/>
                    <a:pt x="8469" y="0"/>
                    <a:pt x="80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5312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74" r:id="rId9"/>
    <p:sldLayoutId id="2147483677" r:id="rId10"/>
    <p:sldLayoutId id="2147483683" r:id="rId11"/>
    <p:sldLayoutId id="214748368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8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0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D</a:t>
            </a:r>
            <a:r>
              <a:rPr lang="en" dirty="0">
                <a:solidFill>
                  <a:schemeClr val="accent3"/>
                </a:solidFill>
              </a:rPr>
              <a:t>D</a:t>
            </a:r>
            <a:r>
              <a:rPr lang="en" dirty="0">
                <a:solidFill>
                  <a:schemeClr val="accent1"/>
                </a:solidFill>
              </a:rPr>
              <a:t>L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/>
              <a:t>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D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2"/>
                </a:solidFill>
              </a:rPr>
              <a:t>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subTitle" idx="1"/>
          </p:nvPr>
        </p:nvSpPr>
        <p:spPr>
          <a:xfrm>
            <a:off x="1929254" y="1888416"/>
            <a:ext cx="5054292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b="1" dirty="0"/>
              <a:t>Analyze, Design, Develop, Implement, Evaluate</a:t>
            </a:r>
            <a:endParaRPr sz="1600" b="1" dirty="0"/>
          </a:p>
        </p:txBody>
      </p:sp>
      <p:cxnSp>
        <p:nvCxnSpPr>
          <p:cNvPr id="1244" name="Google Shape;1244;p60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5" name="Google Shape;1245;p60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1246" name="Google Shape;1246;p60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0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0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60">
            <a:hlinkClick r:id="rId3" action="ppaction://hlinksldjump"/>
          </p:cNvPr>
          <p:cNvSpPr/>
          <p:nvPr/>
        </p:nvSpPr>
        <p:spPr>
          <a:xfrm>
            <a:off x="4131212" y="2654050"/>
            <a:ext cx="857337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C5CB6DF-41BD-46A1-BC88-C756E397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64" y="5499159"/>
            <a:ext cx="3532340" cy="198694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660E485-E38A-468C-ABBD-2C191BB17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470" y="5412226"/>
            <a:ext cx="2070306" cy="207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72"/>
          <p:cNvSpPr/>
          <p:nvPr/>
        </p:nvSpPr>
        <p:spPr>
          <a:xfrm>
            <a:off x="900008" y="1848714"/>
            <a:ext cx="2274992" cy="2699222"/>
          </a:xfrm>
          <a:prstGeom prst="roundRect">
            <a:avLst>
              <a:gd name="adj" fmla="val 271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72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72"/>
          <p:cNvSpPr txBox="1">
            <a:spLocks noGrp="1"/>
          </p:cNvSpPr>
          <p:nvPr>
            <p:ph type="title"/>
          </p:nvPr>
        </p:nvSpPr>
        <p:spPr>
          <a:xfrm>
            <a:off x="1543600" y="551925"/>
            <a:ext cx="1319608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2">
                    <a:lumMod val="1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สมาชิก</a:t>
            </a:r>
            <a:endParaRPr sz="3200" b="1" dirty="0">
              <a:solidFill>
                <a:schemeClr val="tx2">
                  <a:lumMod val="1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2130" name="Text"/>
          <p:cNvSpPr txBox="1">
            <a:spLocks noGrp="1"/>
          </p:cNvSpPr>
          <p:nvPr>
            <p:ph type="subTitle" idx="1"/>
          </p:nvPr>
        </p:nvSpPr>
        <p:spPr>
          <a:xfrm>
            <a:off x="3859423" y="2350662"/>
            <a:ext cx="4871202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นาย บรรณสรณ์ บาล</a:t>
            </a:r>
            <a:r>
              <a:rPr lang="th-TH" sz="1800" dirty="0" err="1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โส</a:t>
            </a: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ง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650112418017</a:t>
            </a:r>
            <a:endParaRPr lang="th-TH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นาย พีระ</a:t>
            </a:r>
            <a:r>
              <a:rPr lang="th-TH" sz="1800" dirty="0" err="1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พัฒน์</a:t>
            </a: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th-TH" sz="1800" dirty="0" err="1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กัล</a:t>
            </a: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บุตร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650112418021</a:t>
            </a:r>
            <a:endParaRPr lang="th-TH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นาย สกลวรรธน์ มาสันเทียะ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650112418026</a:t>
            </a:r>
            <a:endParaRPr lang="th-TH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นาย อดิเทพ บำรุงกลาง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650112418028</a:t>
            </a:r>
            <a:endParaRPr lang="th-TH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นาย อภิเดช บุญเยี่ยม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650112418030</a:t>
            </a:r>
            <a:endParaRPr sz="1800" dirty="0">
              <a:solidFill>
                <a:schemeClr val="tx2">
                  <a:lumMod val="10000"/>
                </a:schemeClr>
              </a:solidFill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131" name="Google Shape;2131;p72">
            <a:hlinkClick r:id="" action="ppaction://noaction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72">
            <a:hlinkClick r:id="rId3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72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72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72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72">
            <a:hlinkClick r:id="rId3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7" name="Google Shape;2137;p72">
            <a:hlinkClick r:id="" action="ppaction://noaction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8" name="Google Shape;2138;p72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9" name="Google Shape;2139;p72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0" name="Google Shape;2140;p72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141" name="Google Shape;2141;p7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142" name="Google Shape;2142;p7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3" name="Google Shape;2143;p7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44" name="Google Shape;2144;p72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72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7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7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8" name="Google Shape;2148;p72"/>
          <p:cNvGrpSpPr/>
          <p:nvPr/>
        </p:nvGrpSpPr>
        <p:grpSpPr>
          <a:xfrm>
            <a:off x="1256032" y="2400638"/>
            <a:ext cx="1505897" cy="1545833"/>
            <a:chOff x="1889610" y="2260963"/>
            <a:chExt cx="1505897" cy="1545832"/>
          </a:xfrm>
        </p:grpSpPr>
        <p:sp>
          <p:nvSpPr>
            <p:cNvPr id="2149" name="Google Shape;2149;p72"/>
            <p:cNvSpPr/>
            <p:nvPr/>
          </p:nvSpPr>
          <p:spPr>
            <a:xfrm>
              <a:off x="1986729" y="2983304"/>
              <a:ext cx="1311798" cy="823491"/>
            </a:xfrm>
            <a:custGeom>
              <a:avLst/>
              <a:gdLst/>
              <a:ahLst/>
              <a:cxnLst/>
              <a:rect l="l" t="t" r="r" b="b"/>
              <a:pathLst>
                <a:path w="9455" h="5935" extrusionOk="0">
                  <a:moveTo>
                    <a:pt x="0" y="0"/>
                  </a:moveTo>
                  <a:lnTo>
                    <a:pt x="0" y="4551"/>
                  </a:lnTo>
                  <a:cubicBezTo>
                    <a:pt x="0" y="4875"/>
                    <a:pt x="392" y="5171"/>
                    <a:pt x="1031" y="5409"/>
                  </a:cubicBezTo>
                  <a:cubicBezTo>
                    <a:pt x="1155" y="5457"/>
                    <a:pt x="1288" y="5505"/>
                    <a:pt x="1422" y="5543"/>
                  </a:cubicBezTo>
                  <a:cubicBezTo>
                    <a:pt x="1555" y="5581"/>
                    <a:pt x="1679" y="5610"/>
                    <a:pt x="1823" y="5638"/>
                  </a:cubicBezTo>
                  <a:cubicBezTo>
                    <a:pt x="1918" y="5667"/>
                    <a:pt x="2013" y="5686"/>
                    <a:pt x="2118" y="5705"/>
                  </a:cubicBezTo>
                  <a:cubicBezTo>
                    <a:pt x="2738" y="5820"/>
                    <a:pt x="3358" y="5886"/>
                    <a:pt x="3988" y="5915"/>
                  </a:cubicBezTo>
                  <a:cubicBezTo>
                    <a:pt x="4160" y="5925"/>
                    <a:pt x="4341" y="5934"/>
                    <a:pt x="4532" y="5934"/>
                  </a:cubicBezTo>
                  <a:lnTo>
                    <a:pt x="4933" y="5934"/>
                  </a:lnTo>
                  <a:cubicBezTo>
                    <a:pt x="5839" y="5925"/>
                    <a:pt x="6745" y="5829"/>
                    <a:pt x="7642" y="5638"/>
                  </a:cubicBezTo>
                  <a:cubicBezTo>
                    <a:pt x="7775" y="5610"/>
                    <a:pt x="7909" y="5572"/>
                    <a:pt x="8033" y="5533"/>
                  </a:cubicBezTo>
                  <a:cubicBezTo>
                    <a:pt x="8911" y="5285"/>
                    <a:pt x="9454" y="4932"/>
                    <a:pt x="9454" y="4541"/>
                  </a:cubicBezTo>
                  <a:lnTo>
                    <a:pt x="9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2"/>
            <p:cNvSpPr/>
            <p:nvPr/>
          </p:nvSpPr>
          <p:spPr>
            <a:xfrm>
              <a:off x="1986729" y="2934325"/>
              <a:ext cx="1311798" cy="313856"/>
            </a:xfrm>
            <a:custGeom>
              <a:avLst/>
              <a:gdLst/>
              <a:ahLst/>
              <a:cxnLst/>
              <a:rect l="l" t="t" r="r" b="b"/>
              <a:pathLst>
                <a:path w="9455" h="2262" extrusionOk="0">
                  <a:moveTo>
                    <a:pt x="0" y="0"/>
                  </a:moveTo>
                  <a:lnTo>
                    <a:pt x="0" y="868"/>
                  </a:lnTo>
                  <a:cubicBezTo>
                    <a:pt x="0" y="1565"/>
                    <a:pt x="1727" y="2137"/>
                    <a:pt x="3988" y="2242"/>
                  </a:cubicBezTo>
                  <a:cubicBezTo>
                    <a:pt x="4227" y="2252"/>
                    <a:pt x="4475" y="2261"/>
                    <a:pt x="4732" y="2261"/>
                  </a:cubicBezTo>
                  <a:cubicBezTo>
                    <a:pt x="7337" y="2261"/>
                    <a:pt x="9454" y="1641"/>
                    <a:pt x="9454" y="868"/>
                  </a:cubicBezTo>
                  <a:lnTo>
                    <a:pt x="9454" y="0"/>
                  </a:lnTo>
                  <a:close/>
                </a:path>
              </a:pathLst>
            </a:custGeom>
            <a:solidFill>
              <a:srgbClr val="DA2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2"/>
            <p:cNvSpPr/>
            <p:nvPr/>
          </p:nvSpPr>
          <p:spPr>
            <a:xfrm>
              <a:off x="1986729" y="2741044"/>
              <a:ext cx="1311798" cy="385313"/>
            </a:xfrm>
            <a:custGeom>
              <a:avLst/>
              <a:gdLst/>
              <a:ahLst/>
              <a:cxnLst/>
              <a:rect l="l" t="t" r="r" b="b"/>
              <a:pathLst>
                <a:path w="9455" h="2777" extrusionOk="0">
                  <a:moveTo>
                    <a:pt x="4732" y="1"/>
                  </a:moveTo>
                  <a:cubicBezTo>
                    <a:pt x="2118" y="1"/>
                    <a:pt x="0" y="621"/>
                    <a:pt x="0" y="1393"/>
                  </a:cubicBezTo>
                  <a:cubicBezTo>
                    <a:pt x="0" y="2157"/>
                    <a:pt x="2118" y="2777"/>
                    <a:pt x="4732" y="2777"/>
                  </a:cubicBezTo>
                  <a:cubicBezTo>
                    <a:pt x="7337" y="2777"/>
                    <a:pt x="9454" y="2157"/>
                    <a:pt x="9454" y="1393"/>
                  </a:cubicBezTo>
                  <a:cubicBezTo>
                    <a:pt x="9454" y="621"/>
                    <a:pt x="7337" y="1"/>
                    <a:pt x="47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2"/>
            <p:cNvSpPr/>
            <p:nvPr/>
          </p:nvSpPr>
          <p:spPr>
            <a:xfrm>
              <a:off x="2739816" y="2260963"/>
              <a:ext cx="655691" cy="633818"/>
            </a:xfrm>
            <a:custGeom>
              <a:avLst/>
              <a:gdLst/>
              <a:ahLst/>
              <a:cxnLst/>
              <a:rect l="l" t="t" r="r" b="b"/>
              <a:pathLst>
                <a:path w="4726" h="4568" extrusionOk="0">
                  <a:moveTo>
                    <a:pt x="4442" y="0"/>
                  </a:moveTo>
                  <a:cubicBezTo>
                    <a:pt x="4395" y="0"/>
                    <a:pt x="4346" y="19"/>
                    <a:pt x="4303" y="64"/>
                  </a:cubicBezTo>
                  <a:lnTo>
                    <a:pt x="134" y="4224"/>
                  </a:lnTo>
                  <a:cubicBezTo>
                    <a:pt x="1" y="4348"/>
                    <a:pt x="96" y="4567"/>
                    <a:pt x="277" y="4567"/>
                  </a:cubicBezTo>
                  <a:cubicBezTo>
                    <a:pt x="325" y="4567"/>
                    <a:pt x="382" y="4548"/>
                    <a:pt x="420" y="4510"/>
                  </a:cubicBezTo>
                  <a:lnTo>
                    <a:pt x="4580" y="341"/>
                  </a:lnTo>
                  <a:cubicBezTo>
                    <a:pt x="4725" y="195"/>
                    <a:pt x="4593" y="0"/>
                    <a:pt x="4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2"/>
            <p:cNvSpPr/>
            <p:nvPr/>
          </p:nvSpPr>
          <p:spPr>
            <a:xfrm>
              <a:off x="2712068" y="2834979"/>
              <a:ext cx="98090" cy="99485"/>
            </a:xfrm>
            <a:custGeom>
              <a:avLst/>
              <a:gdLst/>
              <a:ahLst/>
              <a:cxnLst/>
              <a:rect l="l" t="t" r="r" b="b"/>
              <a:pathLst>
                <a:path w="707" h="717" extrusionOk="0">
                  <a:moveTo>
                    <a:pt x="353" y="1"/>
                  </a:moveTo>
                  <a:cubicBezTo>
                    <a:pt x="153" y="1"/>
                    <a:pt x="0" y="163"/>
                    <a:pt x="0" y="354"/>
                  </a:cubicBezTo>
                  <a:cubicBezTo>
                    <a:pt x="0" y="554"/>
                    <a:pt x="153" y="716"/>
                    <a:pt x="353" y="716"/>
                  </a:cubicBezTo>
                  <a:cubicBezTo>
                    <a:pt x="544" y="716"/>
                    <a:pt x="706" y="554"/>
                    <a:pt x="706" y="354"/>
                  </a:cubicBezTo>
                  <a:cubicBezTo>
                    <a:pt x="706" y="163"/>
                    <a:pt x="544" y="1"/>
                    <a:pt x="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2"/>
            <p:cNvSpPr/>
            <p:nvPr/>
          </p:nvSpPr>
          <p:spPr>
            <a:xfrm>
              <a:off x="1889610" y="2261102"/>
              <a:ext cx="655830" cy="633679"/>
            </a:xfrm>
            <a:custGeom>
              <a:avLst/>
              <a:gdLst/>
              <a:ahLst/>
              <a:cxnLst/>
              <a:rect l="l" t="t" r="r" b="b"/>
              <a:pathLst>
                <a:path w="4727" h="4567" extrusionOk="0">
                  <a:moveTo>
                    <a:pt x="292" y="0"/>
                  </a:moveTo>
                  <a:cubicBezTo>
                    <a:pt x="135" y="0"/>
                    <a:pt x="1" y="203"/>
                    <a:pt x="147" y="350"/>
                  </a:cubicBezTo>
                  <a:lnTo>
                    <a:pt x="4316" y="4509"/>
                  </a:lnTo>
                  <a:cubicBezTo>
                    <a:pt x="4354" y="4547"/>
                    <a:pt x="4402" y="4566"/>
                    <a:pt x="4459" y="4566"/>
                  </a:cubicBezTo>
                  <a:cubicBezTo>
                    <a:pt x="4640" y="4566"/>
                    <a:pt x="4726" y="4347"/>
                    <a:pt x="4602" y="4223"/>
                  </a:cubicBezTo>
                  <a:lnTo>
                    <a:pt x="433" y="63"/>
                  </a:lnTo>
                  <a:cubicBezTo>
                    <a:pt x="389" y="19"/>
                    <a:pt x="339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2"/>
            <p:cNvSpPr/>
            <p:nvPr/>
          </p:nvSpPr>
          <p:spPr>
            <a:xfrm>
              <a:off x="2475098" y="2834979"/>
              <a:ext cx="99477" cy="99485"/>
            </a:xfrm>
            <a:custGeom>
              <a:avLst/>
              <a:gdLst/>
              <a:ahLst/>
              <a:cxnLst/>
              <a:rect l="l" t="t" r="r" b="b"/>
              <a:pathLst>
                <a:path w="717" h="717" extrusionOk="0">
                  <a:moveTo>
                    <a:pt x="363" y="1"/>
                  </a:moveTo>
                  <a:cubicBezTo>
                    <a:pt x="163" y="1"/>
                    <a:pt x="1" y="163"/>
                    <a:pt x="1" y="354"/>
                  </a:cubicBezTo>
                  <a:cubicBezTo>
                    <a:pt x="1" y="554"/>
                    <a:pt x="163" y="716"/>
                    <a:pt x="363" y="716"/>
                  </a:cubicBezTo>
                  <a:cubicBezTo>
                    <a:pt x="554" y="716"/>
                    <a:pt x="716" y="554"/>
                    <a:pt x="716" y="354"/>
                  </a:cubicBezTo>
                  <a:cubicBezTo>
                    <a:pt x="716" y="163"/>
                    <a:pt x="554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72"/>
          <p:cNvSpPr/>
          <p:nvPr/>
        </p:nvSpPr>
        <p:spPr>
          <a:xfrm>
            <a:off x="1264532" y="2592635"/>
            <a:ext cx="225732" cy="292766"/>
          </a:xfrm>
          <a:custGeom>
            <a:avLst/>
            <a:gdLst/>
            <a:ahLst/>
            <a:cxnLst/>
            <a:rect l="l" t="t" r="r" b="b"/>
            <a:pathLst>
              <a:path w="1627" h="2110" extrusionOk="0">
                <a:moveTo>
                  <a:pt x="276" y="0"/>
                </a:moveTo>
                <a:cubicBezTo>
                  <a:pt x="134" y="0"/>
                  <a:pt x="0" y="156"/>
                  <a:pt x="101" y="316"/>
                </a:cubicBezTo>
                <a:lnTo>
                  <a:pt x="1207" y="2014"/>
                </a:lnTo>
                <a:cubicBezTo>
                  <a:pt x="1236" y="2072"/>
                  <a:pt x="1303" y="2110"/>
                  <a:pt x="1369" y="2110"/>
                </a:cubicBezTo>
                <a:cubicBezTo>
                  <a:pt x="1532" y="2110"/>
                  <a:pt x="1627" y="1929"/>
                  <a:pt x="1541" y="1795"/>
                </a:cubicBezTo>
                <a:lnTo>
                  <a:pt x="444" y="97"/>
                </a:lnTo>
                <a:cubicBezTo>
                  <a:pt x="398" y="28"/>
                  <a:pt x="336" y="0"/>
                  <a:pt x="2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72"/>
          <p:cNvSpPr/>
          <p:nvPr/>
        </p:nvSpPr>
        <p:spPr>
          <a:xfrm>
            <a:off x="1033752" y="2828506"/>
            <a:ext cx="323683" cy="157483"/>
          </a:xfrm>
          <a:custGeom>
            <a:avLst/>
            <a:gdLst/>
            <a:ahLst/>
            <a:cxnLst/>
            <a:rect l="l" t="t" r="r" b="b"/>
            <a:pathLst>
              <a:path w="2333" h="1135" extrusionOk="0">
                <a:moveTo>
                  <a:pt x="285" y="0"/>
                </a:moveTo>
                <a:cubicBezTo>
                  <a:pt x="91" y="0"/>
                  <a:pt x="0" y="298"/>
                  <a:pt x="218" y="391"/>
                </a:cubicBezTo>
                <a:lnTo>
                  <a:pt x="1983" y="1125"/>
                </a:lnTo>
                <a:cubicBezTo>
                  <a:pt x="2002" y="1135"/>
                  <a:pt x="2031" y="1135"/>
                  <a:pt x="2059" y="1135"/>
                </a:cubicBezTo>
                <a:lnTo>
                  <a:pt x="2050" y="1135"/>
                </a:lnTo>
                <a:cubicBezTo>
                  <a:pt x="2053" y="1135"/>
                  <a:pt x="2056" y="1135"/>
                  <a:pt x="2060" y="1135"/>
                </a:cubicBezTo>
                <a:cubicBezTo>
                  <a:pt x="2280" y="1135"/>
                  <a:pt x="2333" y="828"/>
                  <a:pt x="2126" y="753"/>
                </a:cubicBezTo>
                <a:lnTo>
                  <a:pt x="371" y="19"/>
                </a:lnTo>
                <a:cubicBezTo>
                  <a:pt x="341" y="6"/>
                  <a:pt x="312" y="0"/>
                  <a:pt x="2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72"/>
          <p:cNvSpPr/>
          <p:nvPr/>
        </p:nvSpPr>
        <p:spPr>
          <a:xfrm>
            <a:off x="2565416" y="2566245"/>
            <a:ext cx="225871" cy="292766"/>
          </a:xfrm>
          <a:custGeom>
            <a:avLst/>
            <a:gdLst/>
            <a:ahLst/>
            <a:cxnLst/>
            <a:rect l="l" t="t" r="r" b="b"/>
            <a:pathLst>
              <a:path w="1628" h="2110" extrusionOk="0">
                <a:moveTo>
                  <a:pt x="1355" y="0"/>
                </a:moveTo>
                <a:cubicBezTo>
                  <a:pt x="1296" y="0"/>
                  <a:pt x="1236" y="28"/>
                  <a:pt x="1193" y="97"/>
                </a:cubicBezTo>
                <a:lnTo>
                  <a:pt x="96" y="1795"/>
                </a:lnTo>
                <a:cubicBezTo>
                  <a:pt x="1" y="1929"/>
                  <a:pt x="96" y="2110"/>
                  <a:pt x="259" y="2110"/>
                </a:cubicBezTo>
                <a:cubicBezTo>
                  <a:pt x="325" y="2110"/>
                  <a:pt x="392" y="2072"/>
                  <a:pt x="430" y="2014"/>
                </a:cubicBezTo>
                <a:lnTo>
                  <a:pt x="1527" y="316"/>
                </a:lnTo>
                <a:cubicBezTo>
                  <a:pt x="1628" y="156"/>
                  <a:pt x="1494" y="0"/>
                  <a:pt x="13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72"/>
          <p:cNvSpPr/>
          <p:nvPr/>
        </p:nvSpPr>
        <p:spPr>
          <a:xfrm>
            <a:off x="2646634" y="2844699"/>
            <a:ext cx="324099" cy="105296"/>
          </a:xfrm>
          <a:custGeom>
            <a:avLst/>
            <a:gdLst/>
            <a:ahLst/>
            <a:cxnLst/>
            <a:rect l="l" t="t" r="r" b="b"/>
            <a:pathLst>
              <a:path w="2336" h="1135" extrusionOk="0">
                <a:moveTo>
                  <a:pt x="2051" y="0"/>
                </a:moveTo>
                <a:cubicBezTo>
                  <a:pt x="2024" y="0"/>
                  <a:pt x="1995" y="6"/>
                  <a:pt x="1965" y="19"/>
                </a:cubicBezTo>
                <a:lnTo>
                  <a:pt x="200" y="753"/>
                </a:lnTo>
                <a:cubicBezTo>
                  <a:pt x="0" y="829"/>
                  <a:pt x="57" y="1135"/>
                  <a:pt x="286" y="1135"/>
                </a:cubicBezTo>
                <a:cubicBezTo>
                  <a:pt x="305" y="1135"/>
                  <a:pt x="334" y="1135"/>
                  <a:pt x="363" y="1125"/>
                </a:cubicBezTo>
                <a:lnTo>
                  <a:pt x="2118" y="391"/>
                </a:lnTo>
                <a:cubicBezTo>
                  <a:pt x="2336" y="298"/>
                  <a:pt x="2244" y="0"/>
                  <a:pt x="20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92051-8406-4188-BA97-A3C9263BA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34" y="486920"/>
            <a:ext cx="7344362" cy="35718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FCEF1E3-F76A-46A0-996E-E709FF15E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459" y="1073073"/>
            <a:ext cx="7344362" cy="35718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9AFD2AE-79AF-4B79-AED4-260F025B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809" y="1613916"/>
            <a:ext cx="7344362" cy="3571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EA33C8-1A25-4885-B42C-F0D8D47FF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159" y="2150428"/>
            <a:ext cx="7344362" cy="357187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ADDIE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rgbClr val="FB8329"/>
                </a:solidFill>
                <a:latin typeface="Bahnschrift SemiBold" panose="020B0502040204020203" pitchFamily="34" charset="0"/>
              </a:rPr>
              <a:t>MODEL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th-TH" dirty="0">
                <a:solidFill>
                  <a:schemeClr val="accent6"/>
                </a:solidFill>
                <a:latin typeface="Bahnschrift SemiBold" panose="020B0502040204020203" pitchFamily="34" charset="0"/>
              </a:rPr>
              <a:t>คืออะไร</a:t>
            </a:r>
            <a:endParaRPr lang="en-US" dirty="0">
              <a:solidFill>
                <a:schemeClr val="accent6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97" name="Google Shape;1297;p61"/>
          <p:cNvSpPr txBox="1">
            <a:spLocks noGrp="1"/>
          </p:cNvSpPr>
          <p:nvPr>
            <p:ph type="subTitle" idx="1"/>
          </p:nvPr>
        </p:nvSpPr>
        <p:spPr>
          <a:xfrm>
            <a:off x="1541075" y="3515017"/>
            <a:ext cx="6486900" cy="174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400" b="1" dirty="0">
                <a:solidFill>
                  <a:schemeClr val="accent6"/>
                </a:solidFill>
              </a:rPr>
              <a:t>ADDIE Model </a:t>
            </a:r>
            <a:r>
              <a:rPr lang="th-TH" sz="1400" dirty="0">
                <a:solidFill>
                  <a:schemeClr val="accent6"/>
                </a:solidFill>
              </a:rPr>
              <a:t>เป็นกระบวนการที่ใช้โดยนักพัฒนาการฝึกอบรมและนักออกแบบการสอนหรือ </a:t>
            </a:r>
            <a:r>
              <a:rPr lang="en-US" sz="1400" b="1" dirty="0">
                <a:solidFill>
                  <a:schemeClr val="accent6"/>
                </a:solidFill>
              </a:rPr>
              <a:t>E-Learning</a:t>
            </a:r>
            <a:r>
              <a:rPr lang="en-US" sz="1400" dirty="0">
                <a:solidFill>
                  <a:schemeClr val="accent6"/>
                </a:solidFill>
              </a:rPr>
              <a:t> </a:t>
            </a:r>
            <a:r>
              <a:rPr lang="th-TH" sz="1400" dirty="0">
                <a:solidFill>
                  <a:schemeClr val="accent6"/>
                </a:solidFill>
              </a:rPr>
              <a:t>เพื่อวางแผนและสร้างประสบการณ์การเรียนรู้ที่มีประสิทธิภาพ ซึ่งมีจุดมุ่งหมายคือ การออกแบบให้ประหยัดเวลาและค่าใช้จ่าย ด้วยการวิเคราะห์ที่สาเหตุของปัญหา คิดค้นขึ้นโดย ศูนย์เทคโนโลยีการศึกษาของมหาวิทยาลัยแห่งรัฐฟลอริดา  ถือเป็นรูปแบบที่ใช้กันมากที่สุดสําหรับการออกแบบการเรียนการสอน ห้าขั้นตอนเชื่อมต่อและเชื่อมโยงกันและแบบจําลองสามารถปรับให้เข้ากับทุกสภาพแวดล้อม</a:t>
            </a:r>
            <a:endParaRPr sz="14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C2AC5-4DC4-43A3-9221-AFC36BD7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827" y="1346581"/>
            <a:ext cx="3532340" cy="1986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28B82-C366-43F6-83BC-363016EC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33" y="1259648"/>
            <a:ext cx="2070306" cy="2070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2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618180" y="1133632"/>
            <a:ext cx="6246300" cy="3232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จุดมุ่งเน้นของการวิเคราะห์ อยู่ที่การกำหนดเป้าหมายของการเรียนรู้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, 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ความรู้ที่จำเป็น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, 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และทรัพยากรที่ต้องการ 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เช่น งบประมาณ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, 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เวลา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, 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ผู้ปฏิบัติงาน</a:t>
            </a:r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) design team </a:t>
            </a:r>
            <a:r>
              <a:rPr lang="th-TH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จะต้องศึกษาข้อมูลเพื่อให้รู้ว่าเรื่องใดที่ผู้เรียนมีพื้นฐานความรู้มาก่อนแล้ว และเรื่องใดที่ผู้เรียนควรเรียนรู้เพิ่มเติม</a:t>
            </a:r>
            <a:r>
              <a:rPr lang="en-US" altLang="en-US" sz="18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br>
              <a:rPr lang="en-US" altLang="en-US" sz="18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</a:t>
            </a: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การวิเคราะห์ประกอบด้วยกิจกรรมย่อย</a:t>
            </a:r>
            <a:r>
              <a:rPr lang="en-US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6 </a:t>
            </a: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กิจกรรมได้แก่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1.1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การระบุปัญหา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(Problem Identification)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1.2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การวิเคราะห์ความต้องการการเรียนรู้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(Training need analysis)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1.3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การระบุเป้าหมายของการเรียนรู้ที่สำคัญ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(Identify top-level learning  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goal)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1.4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การกำหนดกลุ่มเป้าหมายในการเรียนรู้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(Determine target audience)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1.5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ระบุความต้องการของผู้มีส่วนได้เสีย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(Identify stakeholder needs)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1.6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จัดทำแผนการใช้ทรัพยากร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(Map required source)</a:t>
            </a:r>
          </a:p>
        </p:txBody>
      </p:sp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541073" y="544291"/>
            <a:ext cx="42334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1. Analyze (</a:t>
            </a:r>
            <a:r>
              <a:rPr lang="th-TH" dirty="0">
                <a:solidFill>
                  <a:schemeClr val="accent6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การวิเคราะห์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11" name="Google Shape;1311;p62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2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2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62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2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2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0" name="Google Shape;1320;p6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1" name="Google Shape;1321;p6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2" name="Google Shape;1322;p6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62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1326" name="Google Shape;1326;p6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8" name="Google Shape;1328;p62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339;p63">
            <a:extLst>
              <a:ext uri="{FF2B5EF4-FFF2-40B4-BE49-F238E27FC236}">
                <a16:creationId xmlns:a16="http://schemas.microsoft.com/office/drawing/2014/main" id="{F44BD6E0-10DA-46D2-A3B3-90C936EF4134}"/>
              </a:ext>
            </a:extLst>
          </p:cNvPr>
          <p:cNvGrpSpPr/>
          <p:nvPr/>
        </p:nvGrpSpPr>
        <p:grpSpPr>
          <a:xfrm>
            <a:off x="6934475" y="5333676"/>
            <a:ext cx="1770758" cy="1427739"/>
            <a:chOff x="4733195" y="2470041"/>
            <a:chExt cx="3384596" cy="2613032"/>
          </a:xfrm>
        </p:grpSpPr>
        <p:sp>
          <p:nvSpPr>
            <p:cNvPr id="20" name="Google Shape;1340;p63">
              <a:extLst>
                <a:ext uri="{FF2B5EF4-FFF2-40B4-BE49-F238E27FC236}">
                  <a16:creationId xmlns:a16="http://schemas.microsoft.com/office/drawing/2014/main" id="{AEFE3ADC-8589-42EE-8887-7BE3790FBDF7}"/>
                </a:ext>
              </a:extLst>
            </p:cNvPr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41;p63">
              <a:extLst>
                <a:ext uri="{FF2B5EF4-FFF2-40B4-BE49-F238E27FC236}">
                  <a16:creationId xmlns:a16="http://schemas.microsoft.com/office/drawing/2014/main" id="{5E9DEF12-F82E-453B-A9EE-322AE38D36DC}"/>
                </a:ext>
              </a:extLst>
            </p:cNvPr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42;p63">
              <a:extLst>
                <a:ext uri="{FF2B5EF4-FFF2-40B4-BE49-F238E27FC236}">
                  <a16:creationId xmlns:a16="http://schemas.microsoft.com/office/drawing/2014/main" id="{B7405B0B-3025-4611-B6F7-658DF9196D22}"/>
                </a:ext>
              </a:extLst>
            </p:cNvPr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43;p63">
              <a:extLst>
                <a:ext uri="{FF2B5EF4-FFF2-40B4-BE49-F238E27FC236}">
                  <a16:creationId xmlns:a16="http://schemas.microsoft.com/office/drawing/2014/main" id="{00862990-D5C3-4FF2-86C8-EC1C5CFB484C}"/>
                </a:ext>
              </a:extLst>
            </p:cNvPr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4;p63">
              <a:extLst>
                <a:ext uri="{FF2B5EF4-FFF2-40B4-BE49-F238E27FC236}">
                  <a16:creationId xmlns:a16="http://schemas.microsoft.com/office/drawing/2014/main" id="{00948A7C-C357-42A9-B10D-CAA0BFC5C6F3}"/>
                </a:ext>
              </a:extLst>
            </p:cNvPr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5;p63">
              <a:extLst>
                <a:ext uri="{FF2B5EF4-FFF2-40B4-BE49-F238E27FC236}">
                  <a16:creationId xmlns:a16="http://schemas.microsoft.com/office/drawing/2014/main" id="{7803F26A-F3B8-488E-ACA7-BCE51D419967}"/>
                </a:ext>
              </a:extLst>
            </p:cNvPr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6;p63">
              <a:extLst>
                <a:ext uri="{FF2B5EF4-FFF2-40B4-BE49-F238E27FC236}">
                  <a16:creationId xmlns:a16="http://schemas.microsoft.com/office/drawing/2014/main" id="{3E3E3C23-3D76-4675-A038-DBFD7E69ECED}"/>
                </a:ext>
              </a:extLst>
            </p:cNvPr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7;p63">
              <a:extLst>
                <a:ext uri="{FF2B5EF4-FFF2-40B4-BE49-F238E27FC236}">
                  <a16:creationId xmlns:a16="http://schemas.microsoft.com/office/drawing/2014/main" id="{5F98C716-8551-4BB6-91EA-AD039726A720}"/>
                </a:ext>
              </a:extLst>
            </p:cNvPr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8;p63">
              <a:extLst>
                <a:ext uri="{FF2B5EF4-FFF2-40B4-BE49-F238E27FC236}">
                  <a16:creationId xmlns:a16="http://schemas.microsoft.com/office/drawing/2014/main" id="{AD918C5F-9BDA-4391-9F7D-721086903496}"/>
                </a:ext>
              </a:extLst>
            </p:cNvPr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9;p63">
              <a:extLst>
                <a:ext uri="{FF2B5EF4-FFF2-40B4-BE49-F238E27FC236}">
                  <a16:creationId xmlns:a16="http://schemas.microsoft.com/office/drawing/2014/main" id="{D13561CB-A6A4-424A-99EB-C6841D4BEA4F}"/>
                </a:ext>
              </a:extLst>
            </p:cNvPr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50;p63">
              <a:extLst>
                <a:ext uri="{FF2B5EF4-FFF2-40B4-BE49-F238E27FC236}">
                  <a16:creationId xmlns:a16="http://schemas.microsoft.com/office/drawing/2014/main" id="{8D35FE60-A0EA-499E-A425-BABB45606E4F}"/>
                </a:ext>
              </a:extLst>
            </p:cNvPr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1;p63">
              <a:extLst>
                <a:ext uri="{FF2B5EF4-FFF2-40B4-BE49-F238E27FC236}">
                  <a16:creationId xmlns:a16="http://schemas.microsoft.com/office/drawing/2014/main" id="{226C436B-F225-4A3C-BB8F-5AB7117FD65B}"/>
                </a:ext>
              </a:extLst>
            </p:cNvPr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2;p63">
              <a:extLst>
                <a:ext uri="{FF2B5EF4-FFF2-40B4-BE49-F238E27FC236}">
                  <a16:creationId xmlns:a16="http://schemas.microsoft.com/office/drawing/2014/main" id="{20DB0ACB-8D46-4DC2-BE47-983E9BEEECD3}"/>
                </a:ext>
              </a:extLst>
            </p:cNvPr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3;p63">
              <a:extLst>
                <a:ext uri="{FF2B5EF4-FFF2-40B4-BE49-F238E27FC236}">
                  <a16:creationId xmlns:a16="http://schemas.microsoft.com/office/drawing/2014/main" id="{2BDE8F25-1B59-4501-B9D8-66B5A941626D}"/>
                </a:ext>
              </a:extLst>
            </p:cNvPr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4;p63">
              <a:extLst>
                <a:ext uri="{FF2B5EF4-FFF2-40B4-BE49-F238E27FC236}">
                  <a16:creationId xmlns:a16="http://schemas.microsoft.com/office/drawing/2014/main" id="{B8B28EE7-0BD1-4EBF-A385-3F26928A6AC0}"/>
                </a:ext>
              </a:extLst>
            </p:cNvPr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5;p63">
              <a:extLst>
                <a:ext uri="{FF2B5EF4-FFF2-40B4-BE49-F238E27FC236}">
                  <a16:creationId xmlns:a16="http://schemas.microsoft.com/office/drawing/2014/main" id="{D55EDC91-4426-4A08-B625-C624EA5A966E}"/>
                </a:ext>
              </a:extLst>
            </p:cNvPr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6;p63">
              <a:extLst>
                <a:ext uri="{FF2B5EF4-FFF2-40B4-BE49-F238E27FC236}">
                  <a16:creationId xmlns:a16="http://schemas.microsoft.com/office/drawing/2014/main" id="{6897DA39-A6DE-4C7E-AABF-BB9DC4A27166}"/>
                </a:ext>
              </a:extLst>
            </p:cNvPr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7;p63">
              <a:extLst>
                <a:ext uri="{FF2B5EF4-FFF2-40B4-BE49-F238E27FC236}">
                  <a16:creationId xmlns:a16="http://schemas.microsoft.com/office/drawing/2014/main" id="{49C6EA4F-1298-4947-A6BA-0DA4B069DC1E}"/>
                </a:ext>
              </a:extLst>
            </p:cNvPr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8;p63">
              <a:extLst>
                <a:ext uri="{FF2B5EF4-FFF2-40B4-BE49-F238E27FC236}">
                  <a16:creationId xmlns:a16="http://schemas.microsoft.com/office/drawing/2014/main" id="{75FC3326-471A-499A-BFD4-E672D7FB8B14}"/>
                </a:ext>
              </a:extLst>
            </p:cNvPr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9;p63">
              <a:extLst>
                <a:ext uri="{FF2B5EF4-FFF2-40B4-BE49-F238E27FC236}">
                  <a16:creationId xmlns:a16="http://schemas.microsoft.com/office/drawing/2014/main" id="{15AA6D84-D889-40B1-9EC6-63A7E202268C}"/>
                </a:ext>
              </a:extLst>
            </p:cNvPr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0;p63">
              <a:extLst>
                <a:ext uri="{FF2B5EF4-FFF2-40B4-BE49-F238E27FC236}">
                  <a16:creationId xmlns:a16="http://schemas.microsoft.com/office/drawing/2014/main" id="{78F22687-6BCA-4C8C-99C0-CCAB23A843CC}"/>
                </a:ext>
              </a:extLst>
            </p:cNvPr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61;p63">
              <a:extLst>
                <a:ext uri="{FF2B5EF4-FFF2-40B4-BE49-F238E27FC236}">
                  <a16:creationId xmlns:a16="http://schemas.microsoft.com/office/drawing/2014/main" id="{19646AFA-22D0-446A-83C7-C51CEEF525D5}"/>
                </a:ext>
              </a:extLst>
            </p:cNvPr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2;p63">
              <a:extLst>
                <a:ext uri="{FF2B5EF4-FFF2-40B4-BE49-F238E27FC236}">
                  <a16:creationId xmlns:a16="http://schemas.microsoft.com/office/drawing/2014/main" id="{0B25C301-576E-43B9-BE59-D8F0274C8459}"/>
                </a:ext>
              </a:extLst>
            </p:cNvPr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3;p63">
              <a:extLst>
                <a:ext uri="{FF2B5EF4-FFF2-40B4-BE49-F238E27FC236}">
                  <a16:creationId xmlns:a16="http://schemas.microsoft.com/office/drawing/2014/main" id="{BBA9B8FD-E4F5-4F5E-8A9B-977609B9E864}"/>
                </a:ext>
              </a:extLst>
            </p:cNvPr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4;p63">
              <a:extLst>
                <a:ext uri="{FF2B5EF4-FFF2-40B4-BE49-F238E27FC236}">
                  <a16:creationId xmlns:a16="http://schemas.microsoft.com/office/drawing/2014/main" id="{49A7ED2C-D1BE-4407-BA2C-6BF2BBCC6BEC}"/>
                </a:ext>
              </a:extLst>
            </p:cNvPr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5;p63">
              <a:extLst>
                <a:ext uri="{FF2B5EF4-FFF2-40B4-BE49-F238E27FC236}">
                  <a16:creationId xmlns:a16="http://schemas.microsoft.com/office/drawing/2014/main" id="{4BCDE8CA-F93B-469F-883B-400F3D901FEA}"/>
                </a:ext>
              </a:extLst>
            </p:cNvPr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6;p63">
              <a:extLst>
                <a:ext uri="{FF2B5EF4-FFF2-40B4-BE49-F238E27FC236}">
                  <a16:creationId xmlns:a16="http://schemas.microsoft.com/office/drawing/2014/main" id="{12F35C12-706F-4397-8E06-934A2AB27A4E}"/>
                </a:ext>
              </a:extLst>
            </p:cNvPr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7;p63">
              <a:extLst>
                <a:ext uri="{FF2B5EF4-FFF2-40B4-BE49-F238E27FC236}">
                  <a16:creationId xmlns:a16="http://schemas.microsoft.com/office/drawing/2014/main" id="{86315483-053B-4CD7-A772-FA50478B9EB8}"/>
                </a:ext>
              </a:extLst>
            </p:cNvPr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8;p63">
              <a:extLst>
                <a:ext uri="{FF2B5EF4-FFF2-40B4-BE49-F238E27FC236}">
                  <a16:creationId xmlns:a16="http://schemas.microsoft.com/office/drawing/2014/main" id="{96AA473A-3842-46F5-B7FC-4B8EC48F745F}"/>
                </a:ext>
              </a:extLst>
            </p:cNvPr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9;p63">
              <a:extLst>
                <a:ext uri="{FF2B5EF4-FFF2-40B4-BE49-F238E27FC236}">
                  <a16:creationId xmlns:a16="http://schemas.microsoft.com/office/drawing/2014/main" id="{CEAF1A9D-DD4D-4517-A209-FF1F79ED9139}"/>
                </a:ext>
              </a:extLst>
            </p:cNvPr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0;p63">
              <a:extLst>
                <a:ext uri="{FF2B5EF4-FFF2-40B4-BE49-F238E27FC236}">
                  <a16:creationId xmlns:a16="http://schemas.microsoft.com/office/drawing/2014/main" id="{B5483FC9-BBD3-4F16-9CBC-632FD1B218CE}"/>
                </a:ext>
              </a:extLst>
            </p:cNvPr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71;p63">
              <a:extLst>
                <a:ext uri="{FF2B5EF4-FFF2-40B4-BE49-F238E27FC236}">
                  <a16:creationId xmlns:a16="http://schemas.microsoft.com/office/drawing/2014/main" id="{15E483E7-4ADA-4BF9-BD5A-B5FFD568B46F}"/>
                </a:ext>
              </a:extLst>
            </p:cNvPr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2;p63">
              <a:extLst>
                <a:ext uri="{FF2B5EF4-FFF2-40B4-BE49-F238E27FC236}">
                  <a16:creationId xmlns:a16="http://schemas.microsoft.com/office/drawing/2014/main" id="{FE98E337-1175-41F6-9C7C-79CCB7B32A83}"/>
                </a:ext>
              </a:extLst>
            </p:cNvPr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3;p63">
              <a:extLst>
                <a:ext uri="{FF2B5EF4-FFF2-40B4-BE49-F238E27FC236}">
                  <a16:creationId xmlns:a16="http://schemas.microsoft.com/office/drawing/2014/main" id="{E39E54DF-6046-45F0-93B8-8482880310C5}"/>
                </a:ext>
              </a:extLst>
            </p:cNvPr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4;p63">
              <a:extLst>
                <a:ext uri="{FF2B5EF4-FFF2-40B4-BE49-F238E27FC236}">
                  <a16:creationId xmlns:a16="http://schemas.microsoft.com/office/drawing/2014/main" id="{06F94616-9E47-4080-81EA-CD83D7027568}"/>
                </a:ext>
              </a:extLst>
            </p:cNvPr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5;p63">
              <a:extLst>
                <a:ext uri="{FF2B5EF4-FFF2-40B4-BE49-F238E27FC236}">
                  <a16:creationId xmlns:a16="http://schemas.microsoft.com/office/drawing/2014/main" id="{37973291-F231-4B30-A34D-7FB3C697397E}"/>
                </a:ext>
              </a:extLst>
            </p:cNvPr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6;p63">
              <a:extLst>
                <a:ext uri="{FF2B5EF4-FFF2-40B4-BE49-F238E27FC236}">
                  <a16:creationId xmlns:a16="http://schemas.microsoft.com/office/drawing/2014/main" id="{B1416C34-420B-4FCB-96AB-81F48B9E00A6}"/>
                </a:ext>
              </a:extLst>
            </p:cNvPr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7;p63">
              <a:extLst>
                <a:ext uri="{FF2B5EF4-FFF2-40B4-BE49-F238E27FC236}">
                  <a16:creationId xmlns:a16="http://schemas.microsoft.com/office/drawing/2014/main" id="{78B931E7-95EA-4A33-8832-77BDB9A96E53}"/>
                </a:ext>
              </a:extLst>
            </p:cNvPr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8;p63">
              <a:extLst>
                <a:ext uri="{FF2B5EF4-FFF2-40B4-BE49-F238E27FC236}">
                  <a16:creationId xmlns:a16="http://schemas.microsoft.com/office/drawing/2014/main" id="{5469A39A-16F3-4382-A3EA-3CE542CB1012}"/>
                </a:ext>
              </a:extLst>
            </p:cNvPr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9;p63">
              <a:extLst>
                <a:ext uri="{FF2B5EF4-FFF2-40B4-BE49-F238E27FC236}">
                  <a16:creationId xmlns:a16="http://schemas.microsoft.com/office/drawing/2014/main" id="{679337C8-2865-466E-AAF1-DEA362EA2387}"/>
                </a:ext>
              </a:extLst>
            </p:cNvPr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0;p63">
              <a:extLst>
                <a:ext uri="{FF2B5EF4-FFF2-40B4-BE49-F238E27FC236}">
                  <a16:creationId xmlns:a16="http://schemas.microsoft.com/office/drawing/2014/main" id="{CB75ED40-34EC-4B72-9E30-3E35B87EA36A}"/>
                </a:ext>
              </a:extLst>
            </p:cNvPr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81;p63">
              <a:extLst>
                <a:ext uri="{FF2B5EF4-FFF2-40B4-BE49-F238E27FC236}">
                  <a16:creationId xmlns:a16="http://schemas.microsoft.com/office/drawing/2014/main" id="{48C28E85-BA79-4B97-9EC7-CF41905E4F22}"/>
                </a:ext>
              </a:extLst>
            </p:cNvPr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2;p63">
              <a:extLst>
                <a:ext uri="{FF2B5EF4-FFF2-40B4-BE49-F238E27FC236}">
                  <a16:creationId xmlns:a16="http://schemas.microsoft.com/office/drawing/2014/main" id="{AF83F319-6132-41F3-80E4-641A4208F501}"/>
                </a:ext>
              </a:extLst>
            </p:cNvPr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3;p63">
              <a:extLst>
                <a:ext uri="{FF2B5EF4-FFF2-40B4-BE49-F238E27FC236}">
                  <a16:creationId xmlns:a16="http://schemas.microsoft.com/office/drawing/2014/main" id="{9718C32B-58A5-427E-8E41-6452A52E3B5C}"/>
                </a:ext>
              </a:extLst>
            </p:cNvPr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4;p63">
              <a:extLst>
                <a:ext uri="{FF2B5EF4-FFF2-40B4-BE49-F238E27FC236}">
                  <a16:creationId xmlns:a16="http://schemas.microsoft.com/office/drawing/2014/main" id="{F4154621-68BB-4A3E-AA0C-412A0C8254FD}"/>
                </a:ext>
              </a:extLst>
            </p:cNvPr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5;p63">
              <a:extLst>
                <a:ext uri="{FF2B5EF4-FFF2-40B4-BE49-F238E27FC236}">
                  <a16:creationId xmlns:a16="http://schemas.microsoft.com/office/drawing/2014/main" id="{8BB2787B-9E86-4633-8D4F-FB75E6E2FE4B}"/>
                </a:ext>
              </a:extLst>
            </p:cNvPr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86;p63">
              <a:extLst>
                <a:ext uri="{FF2B5EF4-FFF2-40B4-BE49-F238E27FC236}">
                  <a16:creationId xmlns:a16="http://schemas.microsoft.com/office/drawing/2014/main" id="{0F768A38-4C3D-4525-9C04-76DE070603FC}"/>
                </a:ext>
              </a:extLst>
            </p:cNvPr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87;p63">
              <a:extLst>
                <a:ext uri="{FF2B5EF4-FFF2-40B4-BE49-F238E27FC236}">
                  <a16:creationId xmlns:a16="http://schemas.microsoft.com/office/drawing/2014/main" id="{1C694D3D-7FF4-414D-A8B0-EF2FB2E3E0BC}"/>
                </a:ext>
              </a:extLst>
            </p:cNvPr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88;p63">
              <a:extLst>
                <a:ext uri="{FF2B5EF4-FFF2-40B4-BE49-F238E27FC236}">
                  <a16:creationId xmlns:a16="http://schemas.microsoft.com/office/drawing/2014/main" id="{2829FBCC-AA53-4388-AAD4-525C24997411}"/>
                </a:ext>
              </a:extLst>
            </p:cNvPr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89;p63">
              <a:extLst>
                <a:ext uri="{FF2B5EF4-FFF2-40B4-BE49-F238E27FC236}">
                  <a16:creationId xmlns:a16="http://schemas.microsoft.com/office/drawing/2014/main" id="{670960D1-CA5D-4214-AF14-76B0D3DED6D1}"/>
                </a:ext>
              </a:extLst>
            </p:cNvPr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90;p63">
              <a:extLst>
                <a:ext uri="{FF2B5EF4-FFF2-40B4-BE49-F238E27FC236}">
                  <a16:creationId xmlns:a16="http://schemas.microsoft.com/office/drawing/2014/main" id="{69B9261C-ABB3-4637-A2B4-8AD9FE495BFF}"/>
                </a:ext>
              </a:extLst>
            </p:cNvPr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91;p63">
              <a:extLst>
                <a:ext uri="{FF2B5EF4-FFF2-40B4-BE49-F238E27FC236}">
                  <a16:creationId xmlns:a16="http://schemas.microsoft.com/office/drawing/2014/main" id="{DA50CC53-06C9-43DE-9067-400396D826AE}"/>
                </a:ext>
              </a:extLst>
            </p:cNvPr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92;p63">
              <a:extLst>
                <a:ext uri="{FF2B5EF4-FFF2-40B4-BE49-F238E27FC236}">
                  <a16:creationId xmlns:a16="http://schemas.microsoft.com/office/drawing/2014/main" id="{AE650A99-5049-4C1B-96F3-BB47DB4B4882}"/>
                </a:ext>
              </a:extLst>
            </p:cNvPr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93;p63">
              <a:extLst>
                <a:ext uri="{FF2B5EF4-FFF2-40B4-BE49-F238E27FC236}">
                  <a16:creationId xmlns:a16="http://schemas.microsoft.com/office/drawing/2014/main" id="{8351006B-1A7C-41F7-85A1-57D7EC4BFD66}"/>
                </a:ext>
              </a:extLst>
            </p:cNvPr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94;p63">
              <a:extLst>
                <a:ext uri="{FF2B5EF4-FFF2-40B4-BE49-F238E27FC236}">
                  <a16:creationId xmlns:a16="http://schemas.microsoft.com/office/drawing/2014/main" id="{844A1DE4-3E7E-4C9A-ABAD-22934218DDA0}"/>
                </a:ext>
              </a:extLst>
            </p:cNvPr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95;p63">
              <a:extLst>
                <a:ext uri="{FF2B5EF4-FFF2-40B4-BE49-F238E27FC236}">
                  <a16:creationId xmlns:a16="http://schemas.microsoft.com/office/drawing/2014/main" id="{2A41D2E8-17E9-4AC6-B326-E1A5D0D05F27}"/>
                </a:ext>
              </a:extLst>
            </p:cNvPr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96;p63">
              <a:extLst>
                <a:ext uri="{FF2B5EF4-FFF2-40B4-BE49-F238E27FC236}">
                  <a16:creationId xmlns:a16="http://schemas.microsoft.com/office/drawing/2014/main" id="{16C7D993-2359-4199-9B2F-789A8CE91F77}"/>
                </a:ext>
              </a:extLst>
            </p:cNvPr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7;p63">
              <a:extLst>
                <a:ext uri="{FF2B5EF4-FFF2-40B4-BE49-F238E27FC236}">
                  <a16:creationId xmlns:a16="http://schemas.microsoft.com/office/drawing/2014/main" id="{263C5745-F0C3-42A6-9A5A-2512DCC3F713}"/>
                </a:ext>
              </a:extLst>
            </p:cNvPr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8;p63">
              <a:extLst>
                <a:ext uri="{FF2B5EF4-FFF2-40B4-BE49-F238E27FC236}">
                  <a16:creationId xmlns:a16="http://schemas.microsoft.com/office/drawing/2014/main" id="{D25DA576-A146-437A-9F1E-D6F8DA99494F}"/>
                </a:ext>
              </a:extLst>
            </p:cNvPr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9;p63">
              <a:extLst>
                <a:ext uri="{FF2B5EF4-FFF2-40B4-BE49-F238E27FC236}">
                  <a16:creationId xmlns:a16="http://schemas.microsoft.com/office/drawing/2014/main" id="{25FA0850-BD42-418C-9124-567ED9F8F07F}"/>
                </a:ext>
              </a:extLst>
            </p:cNvPr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00;p63">
              <a:extLst>
                <a:ext uri="{FF2B5EF4-FFF2-40B4-BE49-F238E27FC236}">
                  <a16:creationId xmlns:a16="http://schemas.microsoft.com/office/drawing/2014/main" id="{38D287EF-AED2-479D-B411-5DB8F16CCB1A}"/>
                </a:ext>
              </a:extLst>
            </p:cNvPr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01;p63">
              <a:extLst>
                <a:ext uri="{FF2B5EF4-FFF2-40B4-BE49-F238E27FC236}">
                  <a16:creationId xmlns:a16="http://schemas.microsoft.com/office/drawing/2014/main" id="{0BB7DEAC-184E-4AC7-AF21-D6217901D131}"/>
                </a:ext>
              </a:extLst>
            </p:cNvPr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02;p63">
              <a:extLst>
                <a:ext uri="{FF2B5EF4-FFF2-40B4-BE49-F238E27FC236}">
                  <a16:creationId xmlns:a16="http://schemas.microsoft.com/office/drawing/2014/main" id="{A2B0D53E-2F0F-41CE-8629-4231DF503F59}"/>
                </a:ext>
              </a:extLst>
            </p:cNvPr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03;p63">
              <a:extLst>
                <a:ext uri="{FF2B5EF4-FFF2-40B4-BE49-F238E27FC236}">
                  <a16:creationId xmlns:a16="http://schemas.microsoft.com/office/drawing/2014/main" id="{90039A63-9B5D-4122-AC17-00E8334DD52A}"/>
                </a:ext>
              </a:extLst>
            </p:cNvPr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04;p63">
              <a:extLst>
                <a:ext uri="{FF2B5EF4-FFF2-40B4-BE49-F238E27FC236}">
                  <a16:creationId xmlns:a16="http://schemas.microsoft.com/office/drawing/2014/main" id="{13154EBA-C5E3-46BD-A55D-95F9B93B86B3}"/>
                </a:ext>
              </a:extLst>
            </p:cNvPr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05;p63">
              <a:extLst>
                <a:ext uri="{FF2B5EF4-FFF2-40B4-BE49-F238E27FC236}">
                  <a16:creationId xmlns:a16="http://schemas.microsoft.com/office/drawing/2014/main" id="{9BEDAEB0-596E-4A7B-81D0-00545C2FE50B}"/>
                </a:ext>
              </a:extLst>
            </p:cNvPr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06;p63">
              <a:extLst>
                <a:ext uri="{FF2B5EF4-FFF2-40B4-BE49-F238E27FC236}">
                  <a16:creationId xmlns:a16="http://schemas.microsoft.com/office/drawing/2014/main" id="{B9CB5A45-C4FF-4499-94F9-B0A501BE0174}"/>
                </a:ext>
              </a:extLst>
            </p:cNvPr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07;p63">
              <a:extLst>
                <a:ext uri="{FF2B5EF4-FFF2-40B4-BE49-F238E27FC236}">
                  <a16:creationId xmlns:a16="http://schemas.microsoft.com/office/drawing/2014/main" id="{BA1AE551-1700-4482-B9B0-D10DD49F4118}"/>
                </a:ext>
              </a:extLst>
            </p:cNvPr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08;p63">
              <a:extLst>
                <a:ext uri="{FF2B5EF4-FFF2-40B4-BE49-F238E27FC236}">
                  <a16:creationId xmlns:a16="http://schemas.microsoft.com/office/drawing/2014/main" id="{81CA0755-C8BF-4610-9901-2B3011E8A977}"/>
                </a:ext>
              </a:extLst>
            </p:cNvPr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09;p63">
              <a:extLst>
                <a:ext uri="{FF2B5EF4-FFF2-40B4-BE49-F238E27FC236}">
                  <a16:creationId xmlns:a16="http://schemas.microsoft.com/office/drawing/2014/main" id="{393428E4-8A53-41D6-A9D1-B7ACC7E761FD}"/>
                </a:ext>
              </a:extLst>
            </p:cNvPr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1410;p63">
              <a:extLst>
                <a:ext uri="{FF2B5EF4-FFF2-40B4-BE49-F238E27FC236}">
                  <a16:creationId xmlns:a16="http://schemas.microsoft.com/office/drawing/2014/main" id="{4E4CF5A1-44A7-4B0D-9892-858CD592FEBE}"/>
                </a:ext>
              </a:extLst>
            </p:cNvPr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94" name="Google Shape;1411;p63">
                <a:extLst>
                  <a:ext uri="{FF2B5EF4-FFF2-40B4-BE49-F238E27FC236}">
                    <a16:creationId xmlns:a16="http://schemas.microsoft.com/office/drawing/2014/main" id="{3D26A488-7094-4A07-B3A5-C4D6D4304A65}"/>
                  </a:ext>
                </a:extLst>
              </p:cNvPr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12;p63">
                <a:extLst>
                  <a:ext uri="{FF2B5EF4-FFF2-40B4-BE49-F238E27FC236}">
                    <a16:creationId xmlns:a16="http://schemas.microsoft.com/office/drawing/2014/main" id="{76D65C4C-C92F-468C-8039-5B7AADB22FA9}"/>
                  </a:ext>
                </a:extLst>
              </p:cNvPr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1413;p63">
              <a:extLst>
                <a:ext uri="{FF2B5EF4-FFF2-40B4-BE49-F238E27FC236}">
                  <a16:creationId xmlns:a16="http://schemas.microsoft.com/office/drawing/2014/main" id="{9A1E88C5-5803-4AAA-AF8A-817D8098F620}"/>
                </a:ext>
              </a:extLst>
            </p:cNvPr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92" name="Google Shape;1414;p63">
                <a:extLst>
                  <a:ext uri="{FF2B5EF4-FFF2-40B4-BE49-F238E27FC236}">
                    <a16:creationId xmlns:a16="http://schemas.microsoft.com/office/drawing/2014/main" id="{CC22C9CC-06EC-4812-99BF-E1E3985D01C4}"/>
                  </a:ext>
                </a:extLst>
              </p:cNvPr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15;p63">
                <a:extLst>
                  <a:ext uri="{FF2B5EF4-FFF2-40B4-BE49-F238E27FC236}">
                    <a16:creationId xmlns:a16="http://schemas.microsoft.com/office/drawing/2014/main" id="{B911DF44-E57A-4111-AEAF-088429F73049}"/>
                  </a:ext>
                </a:extLst>
              </p:cNvPr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3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E9E402"/>
                </a:solidFill>
                <a:latin typeface="Bahnschrift SemiBold" panose="020B0502040204020203" pitchFamily="34" charset="0"/>
              </a:rPr>
              <a:t>2. Design</a:t>
            </a:r>
            <a:r>
              <a:rPr lang="th-TH" dirty="0">
                <a:solidFill>
                  <a:srgbClr val="E9E402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rgbClr val="E9E40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dirty="0">
                <a:solidFill>
                  <a:schemeClr val="accent6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ออกแบบ</a:t>
            </a:r>
            <a:r>
              <a:rPr lang="en-US" dirty="0">
                <a:solidFill>
                  <a:srgbClr val="E9E402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dirty="0">
              <a:solidFill>
                <a:srgbClr val="E9E402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35" name="Google Shape;1335;p63"/>
          <p:cNvSpPr txBox="1">
            <a:spLocks noGrp="1"/>
          </p:cNvSpPr>
          <p:nvPr>
            <p:ph type="subTitle" idx="1"/>
          </p:nvPr>
        </p:nvSpPr>
        <p:spPr>
          <a:xfrm>
            <a:off x="878265" y="1071995"/>
            <a:ext cx="6560349" cy="3850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en-US" sz="1800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</a:t>
            </a:r>
            <a:r>
              <a:rPr lang="th-TH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เป็นการนำข้อมูลที่ได้จากขั้นการวิเคราะห์มาใช้ออกแบบหลักสูตร จุดมุ่งเน้นของกิจกรรมนี้ อยู่ที่การกำหนดเนื้อหาที่จะสอน, เครื่องมือที่ใช้ในการประเมินผล, รูปแบบการเรียนรู้ (เช่นเรียน </a:t>
            </a:r>
            <a:r>
              <a:rPr 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on-line, </a:t>
            </a:r>
            <a:r>
              <a:rPr lang="th-TH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เรียนในห้องเรียน, ทำกิจกรรมกลุ่ม, เรียนรู้ด้วยตนเอง), การใช้ผู้ฝึกอบรมจากภายนอก, แผนงานโครงการ, และการใช้สื่อการสอน</a:t>
            </a: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b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การออกแบบประกอบด้วยกิจกรรมย่อย </a:t>
            </a:r>
            <a:r>
              <a:rPr lang="en-US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5 </a:t>
            </a: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กิจกรรม ได้แก่</a:t>
            </a:r>
            <a:br>
              <a:rPr lang="en-US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</a:t>
            </a:r>
            <a:r>
              <a:rPr lang="th-TH" altLang="en-US" sz="1800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2.1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การกำหนดขอบเขตการเรียนรู้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(Create a learning intervention outline)      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2.2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จัดทำกรอบทางทฤษฎีและเนื้อหาเพื่อการเรียนรู้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(High-level mapping of 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learning intervention)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2.3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การวางแผนงานประเมินผล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(Mapping of evaluation methods)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2.4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จัดทำกลยุทธ์ในการสื่อสาร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(Development of a communication 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strategy)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2.5 </a:t>
            </a:r>
            <a:r>
              <a:rPr lang="th-TH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สอดคล้องกับประโยชน์ที่ผู้มีส่วนได้เสียจะได้รับ </a:t>
            </a: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(Alignment with </a:t>
            </a:r>
            <a:b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sz="1800" b="1" dirty="0">
                <a:solidFill>
                  <a:schemeClr val="accent6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stakeholders)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37" name="Google Shape;1337;p63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3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9" name="Google Shape;1339;p63"/>
          <p:cNvGrpSpPr/>
          <p:nvPr/>
        </p:nvGrpSpPr>
        <p:grpSpPr>
          <a:xfrm>
            <a:off x="6768464" y="3637650"/>
            <a:ext cx="1770758" cy="1427739"/>
            <a:chOff x="4733195" y="2470041"/>
            <a:chExt cx="3384596" cy="2613032"/>
          </a:xfrm>
        </p:grpSpPr>
        <p:sp>
          <p:nvSpPr>
            <p:cNvPr id="1340" name="Google Shape;1340;p63"/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3"/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3"/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3"/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3"/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3"/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3"/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3"/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3"/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3"/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3"/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3"/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3"/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3"/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3"/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3"/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3"/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3"/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3"/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3"/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3"/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3"/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3"/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3"/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3"/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3"/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3"/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3"/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3"/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3"/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3"/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3"/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3"/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3"/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3"/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3"/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3"/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3"/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3"/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3"/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3"/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3"/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3"/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3"/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3"/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3"/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3"/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3"/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3"/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3"/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3"/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3"/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3"/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3"/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3"/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3"/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0" name="Google Shape;1410;p63"/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1411" name="Google Shape;1411;p63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63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63"/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1414" name="Google Shape;1414;p63"/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63"/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6" name="Google Shape;1416;p63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3">
            <a:hlinkClick r:id="rId3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3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0" name="Google Shape;1420;p6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1" name="Google Shape;1421;p63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2" name="Google Shape;1422;p63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3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3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25" name="Google Shape;1425;p6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6" name="Google Shape;1426;p6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8" name="Google Shape;1428;p63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1435;p64">
            <a:extLst>
              <a:ext uri="{FF2B5EF4-FFF2-40B4-BE49-F238E27FC236}">
                <a16:creationId xmlns:a16="http://schemas.microsoft.com/office/drawing/2014/main" id="{6F2C1F22-1F35-467C-AA7A-2D600A75CBC9}"/>
              </a:ext>
            </a:extLst>
          </p:cNvPr>
          <p:cNvGrpSpPr/>
          <p:nvPr/>
        </p:nvGrpSpPr>
        <p:grpSpPr>
          <a:xfrm>
            <a:off x="0" y="5539985"/>
            <a:ext cx="1583666" cy="1062492"/>
            <a:chOff x="721002" y="1745676"/>
            <a:chExt cx="3449327" cy="2639109"/>
          </a:xfrm>
        </p:grpSpPr>
        <p:sp>
          <p:nvSpPr>
            <p:cNvPr id="99" name="Google Shape;1436;p64">
              <a:extLst>
                <a:ext uri="{FF2B5EF4-FFF2-40B4-BE49-F238E27FC236}">
                  <a16:creationId xmlns:a16="http://schemas.microsoft.com/office/drawing/2014/main" id="{A9CCE09B-3651-460A-B853-E3CA347FEEC7}"/>
                </a:ext>
              </a:extLst>
            </p:cNvPr>
            <p:cNvSpPr/>
            <p:nvPr/>
          </p:nvSpPr>
          <p:spPr>
            <a:xfrm>
              <a:off x="2000276" y="3071311"/>
              <a:ext cx="932483" cy="1274767"/>
            </a:xfrm>
            <a:custGeom>
              <a:avLst/>
              <a:gdLst/>
              <a:ahLst/>
              <a:cxnLst/>
              <a:rect l="l" t="t" r="r" b="b"/>
              <a:pathLst>
                <a:path w="48209" h="65905" extrusionOk="0">
                  <a:moveTo>
                    <a:pt x="11728" y="1"/>
                  </a:moveTo>
                  <a:cubicBezTo>
                    <a:pt x="10407" y="1"/>
                    <a:pt x="9068" y="257"/>
                    <a:pt x="7782" y="795"/>
                  </a:cubicBezTo>
                  <a:cubicBezTo>
                    <a:pt x="2372" y="3105"/>
                    <a:pt x="1" y="9488"/>
                    <a:pt x="2615" y="14747"/>
                  </a:cubicBezTo>
                  <a:lnTo>
                    <a:pt x="27053" y="60158"/>
                  </a:lnTo>
                  <a:cubicBezTo>
                    <a:pt x="28861" y="63773"/>
                    <a:pt x="32524" y="65904"/>
                    <a:pt x="36372" y="65904"/>
                  </a:cubicBezTo>
                  <a:cubicBezTo>
                    <a:pt x="37570" y="65904"/>
                    <a:pt x="38787" y="65698"/>
                    <a:pt x="39971" y="65264"/>
                  </a:cubicBezTo>
                  <a:cubicBezTo>
                    <a:pt x="45473" y="63228"/>
                    <a:pt x="48208" y="57027"/>
                    <a:pt x="45989" y="51586"/>
                  </a:cubicBezTo>
                  <a:cubicBezTo>
                    <a:pt x="40761" y="38911"/>
                    <a:pt x="24652" y="11707"/>
                    <a:pt x="20427" y="4838"/>
                  </a:cubicBezTo>
                  <a:cubicBezTo>
                    <a:pt x="18513" y="1759"/>
                    <a:pt x="15184" y="1"/>
                    <a:pt x="11728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37;p64">
              <a:extLst>
                <a:ext uri="{FF2B5EF4-FFF2-40B4-BE49-F238E27FC236}">
                  <a16:creationId xmlns:a16="http://schemas.microsoft.com/office/drawing/2014/main" id="{70EAB7BD-BB56-4572-B084-8BF192612080}"/>
                </a:ext>
              </a:extLst>
            </p:cNvPr>
            <p:cNvSpPr/>
            <p:nvPr/>
          </p:nvSpPr>
          <p:spPr>
            <a:xfrm>
              <a:off x="1897397" y="2990676"/>
              <a:ext cx="744338" cy="749812"/>
            </a:xfrm>
            <a:custGeom>
              <a:avLst/>
              <a:gdLst/>
              <a:ahLst/>
              <a:cxnLst/>
              <a:rect l="l" t="t" r="r" b="b"/>
              <a:pathLst>
                <a:path w="38482" h="38765" extrusionOk="0">
                  <a:moveTo>
                    <a:pt x="15810" y="1"/>
                  </a:moveTo>
                  <a:cubicBezTo>
                    <a:pt x="12180" y="1"/>
                    <a:pt x="8530" y="1350"/>
                    <a:pt x="5684" y="4113"/>
                  </a:cubicBezTo>
                  <a:cubicBezTo>
                    <a:pt x="1186" y="8460"/>
                    <a:pt x="0" y="15177"/>
                    <a:pt x="2706" y="20800"/>
                  </a:cubicBezTo>
                  <a:lnTo>
                    <a:pt x="11308" y="38764"/>
                  </a:lnTo>
                  <a:lnTo>
                    <a:pt x="38481" y="22199"/>
                  </a:lnTo>
                  <a:cubicBezTo>
                    <a:pt x="38481" y="22199"/>
                    <a:pt x="30639" y="10192"/>
                    <a:pt x="27600" y="6028"/>
                  </a:cubicBezTo>
                  <a:cubicBezTo>
                    <a:pt x="24730" y="2051"/>
                    <a:pt x="20285" y="1"/>
                    <a:pt x="15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38;p64">
              <a:extLst>
                <a:ext uri="{FF2B5EF4-FFF2-40B4-BE49-F238E27FC236}">
                  <a16:creationId xmlns:a16="http://schemas.microsoft.com/office/drawing/2014/main" id="{6524470E-426E-4F74-BF0A-C631AD1B63B9}"/>
                </a:ext>
              </a:extLst>
            </p:cNvPr>
            <p:cNvSpPr/>
            <p:nvPr/>
          </p:nvSpPr>
          <p:spPr>
            <a:xfrm>
              <a:off x="1168393" y="2950871"/>
              <a:ext cx="1189989" cy="1236431"/>
            </a:xfrm>
            <a:custGeom>
              <a:avLst/>
              <a:gdLst/>
              <a:ahLst/>
              <a:cxnLst/>
              <a:rect l="l" t="t" r="r" b="b"/>
              <a:pathLst>
                <a:path w="61522" h="63923" extrusionOk="0">
                  <a:moveTo>
                    <a:pt x="29059" y="1"/>
                  </a:moveTo>
                  <a:cubicBezTo>
                    <a:pt x="29059" y="1"/>
                    <a:pt x="11886" y="2189"/>
                    <a:pt x="8420" y="3314"/>
                  </a:cubicBezTo>
                  <a:cubicBezTo>
                    <a:pt x="3040" y="5016"/>
                    <a:pt x="2402" y="11916"/>
                    <a:pt x="2554" y="17569"/>
                  </a:cubicBezTo>
                  <a:lnTo>
                    <a:pt x="1" y="63923"/>
                  </a:lnTo>
                  <a:lnTo>
                    <a:pt x="59029" y="63923"/>
                  </a:lnTo>
                  <a:lnTo>
                    <a:pt x="61370" y="11916"/>
                  </a:lnTo>
                  <a:cubicBezTo>
                    <a:pt x="61522" y="7083"/>
                    <a:pt x="60823" y="3314"/>
                    <a:pt x="56142" y="2068"/>
                  </a:cubicBezTo>
                  <a:cubicBezTo>
                    <a:pt x="52433" y="1065"/>
                    <a:pt x="46202" y="1"/>
                    <a:pt x="4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39;p64">
              <a:extLst>
                <a:ext uri="{FF2B5EF4-FFF2-40B4-BE49-F238E27FC236}">
                  <a16:creationId xmlns:a16="http://schemas.microsoft.com/office/drawing/2014/main" id="{7719BFFB-CAD6-438F-A680-FFCE9EFAF7B5}"/>
                </a:ext>
              </a:extLst>
            </p:cNvPr>
            <p:cNvSpPr/>
            <p:nvPr/>
          </p:nvSpPr>
          <p:spPr>
            <a:xfrm>
              <a:off x="2335969" y="3308323"/>
              <a:ext cx="14720" cy="298087"/>
            </a:xfrm>
            <a:custGeom>
              <a:avLst/>
              <a:gdLst/>
              <a:ahLst/>
              <a:cxnLst/>
              <a:rect l="l" t="t" r="r" b="b"/>
              <a:pathLst>
                <a:path w="761" h="15411" fill="none" extrusionOk="0">
                  <a:moveTo>
                    <a:pt x="1" y="15411"/>
                  </a:moveTo>
                  <a:lnTo>
                    <a:pt x="761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40;p64">
              <a:extLst>
                <a:ext uri="{FF2B5EF4-FFF2-40B4-BE49-F238E27FC236}">
                  <a16:creationId xmlns:a16="http://schemas.microsoft.com/office/drawing/2014/main" id="{E1BBF0CD-091A-48EE-B28F-606735BB54D5}"/>
                </a:ext>
              </a:extLst>
            </p:cNvPr>
            <p:cNvSpPr/>
            <p:nvPr/>
          </p:nvSpPr>
          <p:spPr>
            <a:xfrm>
              <a:off x="1650482" y="2950871"/>
              <a:ext cx="580701" cy="185340"/>
            </a:xfrm>
            <a:custGeom>
              <a:avLst/>
              <a:gdLst/>
              <a:ahLst/>
              <a:cxnLst/>
              <a:rect l="l" t="t" r="r" b="b"/>
              <a:pathLst>
                <a:path w="30022" h="9582" extrusionOk="0">
                  <a:moveTo>
                    <a:pt x="4134" y="1"/>
                  </a:moveTo>
                  <a:lnTo>
                    <a:pt x="0" y="426"/>
                  </a:lnTo>
                  <a:cubicBezTo>
                    <a:pt x="0" y="426"/>
                    <a:pt x="2432" y="9302"/>
                    <a:pt x="16292" y="9575"/>
                  </a:cubicBezTo>
                  <a:cubicBezTo>
                    <a:pt x="16500" y="9579"/>
                    <a:pt x="16703" y="9582"/>
                    <a:pt x="16903" y="9582"/>
                  </a:cubicBezTo>
                  <a:cubicBezTo>
                    <a:pt x="30022" y="9582"/>
                    <a:pt x="25745" y="852"/>
                    <a:pt x="25745" y="852"/>
                  </a:cubicBezTo>
                  <a:lnTo>
                    <a:pt x="21672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41;p64">
              <a:extLst>
                <a:ext uri="{FF2B5EF4-FFF2-40B4-BE49-F238E27FC236}">
                  <a16:creationId xmlns:a16="http://schemas.microsoft.com/office/drawing/2014/main" id="{266E27C8-596A-4166-8BEC-4938D9148DE5}"/>
                </a:ext>
              </a:extLst>
            </p:cNvPr>
            <p:cNvSpPr/>
            <p:nvPr/>
          </p:nvSpPr>
          <p:spPr>
            <a:xfrm>
              <a:off x="721002" y="3095604"/>
              <a:ext cx="903082" cy="1255193"/>
            </a:xfrm>
            <a:custGeom>
              <a:avLst/>
              <a:gdLst/>
              <a:ahLst/>
              <a:cxnLst/>
              <a:rect l="l" t="t" r="r" b="b"/>
              <a:pathLst>
                <a:path w="46689" h="64893" extrusionOk="0">
                  <a:moveTo>
                    <a:pt x="34995" y="0"/>
                  </a:moveTo>
                  <a:cubicBezTo>
                    <a:pt x="31341" y="0"/>
                    <a:pt x="27845" y="1963"/>
                    <a:pt x="26019" y="5314"/>
                  </a:cubicBezTo>
                  <a:cubicBezTo>
                    <a:pt x="22190" y="12397"/>
                    <a:pt x="6445" y="38172"/>
                    <a:pt x="1916" y="51090"/>
                  </a:cubicBezTo>
                  <a:cubicBezTo>
                    <a:pt x="1" y="56653"/>
                    <a:pt x="3040" y="62701"/>
                    <a:pt x="8663" y="64434"/>
                  </a:cubicBezTo>
                  <a:cubicBezTo>
                    <a:pt x="9679" y="64744"/>
                    <a:pt x="10694" y="64892"/>
                    <a:pt x="11685" y="64892"/>
                  </a:cubicBezTo>
                  <a:cubicBezTo>
                    <a:pt x="15651" y="64892"/>
                    <a:pt x="19235" y="62519"/>
                    <a:pt x="20913" y="58628"/>
                  </a:cubicBezTo>
                  <a:lnTo>
                    <a:pt x="44348" y="14251"/>
                  </a:lnTo>
                  <a:cubicBezTo>
                    <a:pt x="46688" y="8840"/>
                    <a:pt x="43983" y="2579"/>
                    <a:pt x="38451" y="603"/>
                  </a:cubicBezTo>
                  <a:cubicBezTo>
                    <a:pt x="37315" y="195"/>
                    <a:pt x="36147" y="0"/>
                    <a:pt x="34995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42;p64">
              <a:extLst>
                <a:ext uri="{FF2B5EF4-FFF2-40B4-BE49-F238E27FC236}">
                  <a16:creationId xmlns:a16="http://schemas.microsoft.com/office/drawing/2014/main" id="{9B3DCA26-C58A-4699-9E76-C72E4D672934}"/>
                </a:ext>
              </a:extLst>
            </p:cNvPr>
            <p:cNvSpPr/>
            <p:nvPr/>
          </p:nvSpPr>
          <p:spPr>
            <a:xfrm>
              <a:off x="935597" y="3004989"/>
              <a:ext cx="774319" cy="735499"/>
            </a:xfrm>
            <a:custGeom>
              <a:avLst/>
              <a:gdLst/>
              <a:ahLst/>
              <a:cxnLst/>
              <a:rect l="l" t="t" r="r" b="b"/>
              <a:pathLst>
                <a:path w="40032" h="38025" extrusionOk="0">
                  <a:moveTo>
                    <a:pt x="24226" y="0"/>
                  </a:moveTo>
                  <a:cubicBezTo>
                    <a:pt x="19748" y="0"/>
                    <a:pt x="15305" y="2052"/>
                    <a:pt x="12432" y="6018"/>
                  </a:cubicBezTo>
                  <a:cubicBezTo>
                    <a:pt x="9362" y="10212"/>
                    <a:pt x="0" y="23890"/>
                    <a:pt x="0" y="23890"/>
                  </a:cubicBezTo>
                  <a:lnTo>
                    <a:pt x="27235" y="38024"/>
                  </a:lnTo>
                  <a:lnTo>
                    <a:pt x="37326" y="20820"/>
                  </a:lnTo>
                  <a:cubicBezTo>
                    <a:pt x="40031" y="15167"/>
                    <a:pt x="38815" y="8449"/>
                    <a:pt x="34347" y="4103"/>
                  </a:cubicBezTo>
                  <a:cubicBezTo>
                    <a:pt x="31493" y="1343"/>
                    <a:pt x="27848" y="0"/>
                    <a:pt x="2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43;p64">
              <a:extLst>
                <a:ext uri="{FF2B5EF4-FFF2-40B4-BE49-F238E27FC236}">
                  <a16:creationId xmlns:a16="http://schemas.microsoft.com/office/drawing/2014/main" id="{8D12245B-2F6D-431D-9808-938113DB2534}"/>
                </a:ext>
              </a:extLst>
            </p:cNvPr>
            <p:cNvSpPr/>
            <p:nvPr/>
          </p:nvSpPr>
          <p:spPr>
            <a:xfrm>
              <a:off x="1399448" y="3444121"/>
              <a:ext cx="238126" cy="296346"/>
            </a:xfrm>
            <a:custGeom>
              <a:avLst/>
              <a:gdLst/>
              <a:ahLst/>
              <a:cxnLst/>
              <a:rect l="l" t="t" r="r" b="b"/>
              <a:pathLst>
                <a:path w="12311" h="15321" fill="none" extrusionOk="0">
                  <a:moveTo>
                    <a:pt x="0" y="13740"/>
                  </a:moveTo>
                  <a:lnTo>
                    <a:pt x="3253" y="15320"/>
                  </a:lnTo>
                  <a:lnTo>
                    <a:pt x="12311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44;p64">
              <a:extLst>
                <a:ext uri="{FF2B5EF4-FFF2-40B4-BE49-F238E27FC236}">
                  <a16:creationId xmlns:a16="http://schemas.microsoft.com/office/drawing/2014/main" id="{FC88EEC7-466B-4A67-A352-24A8112C7B3E}"/>
                </a:ext>
              </a:extLst>
            </p:cNvPr>
            <p:cNvSpPr/>
            <p:nvPr/>
          </p:nvSpPr>
          <p:spPr>
            <a:xfrm>
              <a:off x="1975312" y="4098563"/>
              <a:ext cx="486812" cy="199228"/>
            </a:xfrm>
            <a:custGeom>
              <a:avLst/>
              <a:gdLst/>
              <a:ahLst/>
              <a:cxnLst/>
              <a:rect l="l" t="t" r="r" b="b"/>
              <a:pathLst>
                <a:path w="25168" h="10300" extrusionOk="0">
                  <a:moveTo>
                    <a:pt x="11716" y="1"/>
                  </a:moveTo>
                  <a:cubicBezTo>
                    <a:pt x="6974" y="1"/>
                    <a:pt x="3101" y="2244"/>
                    <a:pt x="3101" y="2244"/>
                  </a:cubicBezTo>
                  <a:lnTo>
                    <a:pt x="0" y="10299"/>
                  </a:lnTo>
                  <a:lnTo>
                    <a:pt x="25168" y="10299"/>
                  </a:lnTo>
                  <a:cubicBezTo>
                    <a:pt x="21675" y="2090"/>
                    <a:pt x="16291" y="1"/>
                    <a:pt x="11716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45;p64">
              <a:extLst>
                <a:ext uri="{FF2B5EF4-FFF2-40B4-BE49-F238E27FC236}">
                  <a16:creationId xmlns:a16="http://schemas.microsoft.com/office/drawing/2014/main" id="{3F233540-87D8-4BE4-8072-2AF111F3EF43}"/>
                </a:ext>
              </a:extLst>
            </p:cNvPr>
            <p:cNvSpPr/>
            <p:nvPr/>
          </p:nvSpPr>
          <p:spPr>
            <a:xfrm>
              <a:off x="929118" y="4016149"/>
              <a:ext cx="1111207" cy="338765"/>
            </a:xfrm>
            <a:custGeom>
              <a:avLst/>
              <a:gdLst/>
              <a:ahLst/>
              <a:cxnLst/>
              <a:rect l="l" t="t" r="r" b="b"/>
              <a:pathLst>
                <a:path w="57449" h="17514" extrusionOk="0">
                  <a:moveTo>
                    <a:pt x="6171" y="1"/>
                  </a:moveTo>
                  <a:lnTo>
                    <a:pt x="1" y="17266"/>
                  </a:lnTo>
                  <a:cubicBezTo>
                    <a:pt x="1" y="17266"/>
                    <a:pt x="4289" y="17513"/>
                    <a:pt x="11366" y="17513"/>
                  </a:cubicBezTo>
                  <a:cubicBezTo>
                    <a:pt x="21465" y="17513"/>
                    <a:pt x="37245" y="17009"/>
                    <a:pt x="54348" y="14560"/>
                  </a:cubicBezTo>
                  <a:lnTo>
                    <a:pt x="57449" y="6505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46;p64">
              <a:extLst>
                <a:ext uri="{FF2B5EF4-FFF2-40B4-BE49-F238E27FC236}">
                  <a16:creationId xmlns:a16="http://schemas.microsoft.com/office/drawing/2014/main" id="{7CB8BBB4-9EBD-4765-92DA-470F4184DCC4}"/>
                </a:ext>
              </a:extLst>
            </p:cNvPr>
            <p:cNvSpPr/>
            <p:nvPr/>
          </p:nvSpPr>
          <p:spPr>
            <a:xfrm>
              <a:off x="1022596" y="4012629"/>
              <a:ext cx="199924" cy="25300"/>
            </a:xfrm>
            <a:custGeom>
              <a:avLst/>
              <a:gdLst/>
              <a:ahLst/>
              <a:cxnLst/>
              <a:rect l="l" t="t" r="r" b="b"/>
              <a:pathLst>
                <a:path w="10336" h="1308" fill="none" extrusionOk="0">
                  <a:moveTo>
                    <a:pt x="1" y="0"/>
                  </a:moveTo>
                  <a:lnTo>
                    <a:pt x="10335" y="1307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47;p64">
              <a:extLst>
                <a:ext uri="{FF2B5EF4-FFF2-40B4-BE49-F238E27FC236}">
                  <a16:creationId xmlns:a16="http://schemas.microsoft.com/office/drawing/2014/main" id="{3A57479D-9D81-4069-A95D-216F2AD398D0}"/>
                </a:ext>
              </a:extLst>
            </p:cNvPr>
            <p:cNvSpPr/>
            <p:nvPr/>
          </p:nvSpPr>
          <p:spPr>
            <a:xfrm>
              <a:off x="1727501" y="2405882"/>
              <a:ext cx="75262" cy="188164"/>
            </a:xfrm>
            <a:custGeom>
              <a:avLst/>
              <a:gdLst/>
              <a:ahLst/>
              <a:cxnLst/>
              <a:rect l="l" t="t" r="r" b="b"/>
              <a:pathLst>
                <a:path w="3891" h="9728" extrusionOk="0">
                  <a:moveTo>
                    <a:pt x="0" y="1"/>
                  </a:moveTo>
                  <a:lnTo>
                    <a:pt x="1520" y="972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48;p64">
              <a:extLst>
                <a:ext uri="{FF2B5EF4-FFF2-40B4-BE49-F238E27FC236}">
                  <a16:creationId xmlns:a16="http://schemas.microsoft.com/office/drawing/2014/main" id="{4D8D6144-6561-4937-9C10-51E1DB46B3AD}"/>
                </a:ext>
              </a:extLst>
            </p:cNvPr>
            <p:cNvSpPr/>
            <p:nvPr/>
          </p:nvSpPr>
          <p:spPr>
            <a:xfrm>
              <a:off x="2133887" y="2235289"/>
              <a:ext cx="212110" cy="208648"/>
            </a:xfrm>
            <a:custGeom>
              <a:avLst/>
              <a:gdLst/>
              <a:ahLst/>
              <a:cxnLst/>
              <a:rect l="l" t="t" r="r" b="b"/>
              <a:pathLst>
                <a:path w="10966" h="10787" extrusionOk="0">
                  <a:moveTo>
                    <a:pt x="4538" y="1"/>
                  </a:moveTo>
                  <a:cubicBezTo>
                    <a:pt x="2762" y="1"/>
                    <a:pt x="1991" y="1783"/>
                    <a:pt x="1178" y="3714"/>
                  </a:cubicBezTo>
                  <a:cubicBezTo>
                    <a:pt x="479" y="5386"/>
                    <a:pt x="114" y="7180"/>
                    <a:pt x="23" y="9003"/>
                  </a:cubicBezTo>
                  <a:lnTo>
                    <a:pt x="53" y="9003"/>
                  </a:lnTo>
                  <a:cubicBezTo>
                    <a:pt x="0" y="9988"/>
                    <a:pt x="925" y="10786"/>
                    <a:pt x="2013" y="10786"/>
                  </a:cubicBezTo>
                  <a:cubicBezTo>
                    <a:pt x="2168" y="10786"/>
                    <a:pt x="2326" y="10770"/>
                    <a:pt x="2485" y="10736"/>
                  </a:cubicBezTo>
                  <a:cubicBezTo>
                    <a:pt x="6771" y="9854"/>
                    <a:pt x="10965" y="2043"/>
                    <a:pt x="5707" y="219"/>
                  </a:cubicBezTo>
                  <a:cubicBezTo>
                    <a:pt x="5273" y="69"/>
                    <a:pt x="4886" y="1"/>
                    <a:pt x="4538" y="1"/>
                  </a:cubicBezTo>
                  <a:close/>
                </a:path>
              </a:pathLst>
            </a:custGeom>
            <a:solidFill>
              <a:srgbClr val="804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49;p64">
              <a:extLst>
                <a:ext uri="{FF2B5EF4-FFF2-40B4-BE49-F238E27FC236}">
                  <a16:creationId xmlns:a16="http://schemas.microsoft.com/office/drawing/2014/main" id="{E4F1B078-21AA-451E-9227-338189D45E01}"/>
                </a:ext>
              </a:extLst>
            </p:cNvPr>
            <p:cNvSpPr/>
            <p:nvPr/>
          </p:nvSpPr>
          <p:spPr>
            <a:xfrm>
              <a:off x="1727501" y="2381783"/>
              <a:ext cx="345128" cy="623235"/>
            </a:xfrm>
            <a:custGeom>
              <a:avLst/>
              <a:gdLst/>
              <a:ahLst/>
              <a:cxnLst/>
              <a:rect l="l" t="t" r="r" b="b"/>
              <a:pathLst>
                <a:path w="17843" h="32221" extrusionOk="0">
                  <a:moveTo>
                    <a:pt x="2310" y="1"/>
                  </a:moveTo>
                  <a:lnTo>
                    <a:pt x="0" y="31491"/>
                  </a:lnTo>
                  <a:lnTo>
                    <a:pt x="17842" y="32220"/>
                  </a:lnTo>
                  <a:lnTo>
                    <a:pt x="16505" y="544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50;p64">
              <a:extLst>
                <a:ext uri="{FF2B5EF4-FFF2-40B4-BE49-F238E27FC236}">
                  <a16:creationId xmlns:a16="http://schemas.microsoft.com/office/drawing/2014/main" id="{FD7EE667-D180-47B6-8326-0E64D42D74B7}"/>
                </a:ext>
              </a:extLst>
            </p:cNvPr>
            <p:cNvSpPr/>
            <p:nvPr/>
          </p:nvSpPr>
          <p:spPr>
            <a:xfrm>
              <a:off x="1724561" y="1825943"/>
              <a:ext cx="529733" cy="841263"/>
            </a:xfrm>
            <a:custGeom>
              <a:avLst/>
              <a:gdLst/>
              <a:ahLst/>
              <a:cxnLst/>
              <a:rect l="l" t="t" r="r" b="b"/>
              <a:pathLst>
                <a:path w="27387" h="43493" extrusionOk="0">
                  <a:moveTo>
                    <a:pt x="10503" y="1"/>
                  </a:moveTo>
                  <a:cubicBezTo>
                    <a:pt x="3259" y="1"/>
                    <a:pt x="118" y="4481"/>
                    <a:pt x="0" y="8191"/>
                  </a:cubicBezTo>
                  <a:lnTo>
                    <a:pt x="243" y="22112"/>
                  </a:lnTo>
                  <a:lnTo>
                    <a:pt x="2371" y="31292"/>
                  </a:lnTo>
                  <a:cubicBezTo>
                    <a:pt x="1629" y="36783"/>
                    <a:pt x="6221" y="43492"/>
                    <a:pt x="16599" y="43492"/>
                  </a:cubicBezTo>
                  <a:cubicBezTo>
                    <a:pt x="16848" y="43492"/>
                    <a:pt x="17100" y="43488"/>
                    <a:pt x="17356" y="43481"/>
                  </a:cubicBezTo>
                  <a:cubicBezTo>
                    <a:pt x="26809" y="43177"/>
                    <a:pt x="26475" y="29803"/>
                    <a:pt x="26475" y="29803"/>
                  </a:cubicBezTo>
                  <a:lnTo>
                    <a:pt x="27235" y="10957"/>
                  </a:lnTo>
                  <a:cubicBezTo>
                    <a:pt x="27387" y="7158"/>
                    <a:pt x="24225" y="562"/>
                    <a:pt x="20061" y="380"/>
                  </a:cubicBezTo>
                  <a:lnTo>
                    <a:pt x="11216" y="15"/>
                  </a:lnTo>
                  <a:cubicBezTo>
                    <a:pt x="10974" y="5"/>
                    <a:pt x="10736" y="1"/>
                    <a:pt x="10503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51;p64">
              <a:extLst>
                <a:ext uri="{FF2B5EF4-FFF2-40B4-BE49-F238E27FC236}">
                  <a16:creationId xmlns:a16="http://schemas.microsoft.com/office/drawing/2014/main" id="{EF3B3118-4C1A-4289-B487-DEA17B06D331}"/>
                </a:ext>
              </a:extLst>
            </p:cNvPr>
            <p:cNvSpPr/>
            <p:nvPr/>
          </p:nvSpPr>
          <p:spPr>
            <a:xfrm>
              <a:off x="1831559" y="2020810"/>
              <a:ext cx="194025" cy="67873"/>
            </a:xfrm>
            <a:custGeom>
              <a:avLst/>
              <a:gdLst/>
              <a:ahLst/>
              <a:cxnLst/>
              <a:rect l="l" t="t" r="r" b="b"/>
              <a:pathLst>
                <a:path w="10031" h="3509" extrusionOk="0">
                  <a:moveTo>
                    <a:pt x="8389" y="1"/>
                  </a:moveTo>
                  <a:lnTo>
                    <a:pt x="1642" y="457"/>
                  </a:lnTo>
                  <a:cubicBezTo>
                    <a:pt x="1603" y="454"/>
                    <a:pt x="1565" y="452"/>
                    <a:pt x="1527" y="452"/>
                  </a:cubicBezTo>
                  <a:cubicBezTo>
                    <a:pt x="785" y="452"/>
                    <a:pt x="149" y="1012"/>
                    <a:pt x="91" y="1764"/>
                  </a:cubicBezTo>
                  <a:cubicBezTo>
                    <a:pt x="0" y="2554"/>
                    <a:pt x="578" y="3253"/>
                    <a:pt x="1368" y="3344"/>
                  </a:cubicBezTo>
                  <a:lnTo>
                    <a:pt x="8055" y="3496"/>
                  </a:lnTo>
                  <a:cubicBezTo>
                    <a:pt x="8124" y="3505"/>
                    <a:pt x="8192" y="3509"/>
                    <a:pt x="8259" y="3509"/>
                  </a:cubicBezTo>
                  <a:cubicBezTo>
                    <a:pt x="9179" y="3509"/>
                    <a:pt x="9972" y="2757"/>
                    <a:pt x="10000" y="1794"/>
                  </a:cubicBezTo>
                  <a:cubicBezTo>
                    <a:pt x="10031" y="852"/>
                    <a:pt x="9301" y="62"/>
                    <a:pt x="8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52;p64">
              <a:extLst>
                <a:ext uri="{FF2B5EF4-FFF2-40B4-BE49-F238E27FC236}">
                  <a16:creationId xmlns:a16="http://schemas.microsoft.com/office/drawing/2014/main" id="{ECAE3024-5105-493A-85E0-A78D6FECDAC5}"/>
                </a:ext>
              </a:extLst>
            </p:cNvPr>
            <p:cNvSpPr/>
            <p:nvPr/>
          </p:nvSpPr>
          <p:spPr>
            <a:xfrm>
              <a:off x="2139032" y="2027290"/>
              <a:ext cx="146984" cy="73501"/>
            </a:xfrm>
            <a:custGeom>
              <a:avLst/>
              <a:gdLst/>
              <a:ahLst/>
              <a:cxnLst/>
              <a:rect l="l" t="t" r="r" b="b"/>
              <a:pathLst>
                <a:path w="7599" h="3800" extrusionOk="0">
                  <a:moveTo>
                    <a:pt x="1702" y="0"/>
                  </a:moveTo>
                  <a:cubicBezTo>
                    <a:pt x="760" y="31"/>
                    <a:pt x="0" y="790"/>
                    <a:pt x="0" y="1733"/>
                  </a:cubicBezTo>
                  <a:cubicBezTo>
                    <a:pt x="0" y="2713"/>
                    <a:pt x="794" y="3503"/>
                    <a:pt x="1732" y="3503"/>
                  </a:cubicBezTo>
                  <a:cubicBezTo>
                    <a:pt x="1783" y="3503"/>
                    <a:pt x="1833" y="3500"/>
                    <a:pt x="1885" y="3496"/>
                  </a:cubicBezTo>
                  <a:lnTo>
                    <a:pt x="6201" y="3800"/>
                  </a:lnTo>
                  <a:cubicBezTo>
                    <a:pt x="6991" y="3739"/>
                    <a:pt x="7599" y="3070"/>
                    <a:pt x="7538" y="2280"/>
                  </a:cubicBezTo>
                  <a:cubicBezTo>
                    <a:pt x="7480" y="1497"/>
                    <a:pt x="6869" y="908"/>
                    <a:pt x="6127" y="908"/>
                  </a:cubicBezTo>
                  <a:cubicBezTo>
                    <a:pt x="6091" y="908"/>
                    <a:pt x="6055" y="909"/>
                    <a:pt x="6018" y="91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53;p64">
              <a:extLst>
                <a:ext uri="{FF2B5EF4-FFF2-40B4-BE49-F238E27FC236}">
                  <a16:creationId xmlns:a16="http://schemas.microsoft.com/office/drawing/2014/main" id="{3BC852C8-1A63-46D7-9591-A21F813CD8FD}"/>
                </a:ext>
              </a:extLst>
            </p:cNvPr>
            <p:cNvSpPr/>
            <p:nvPr/>
          </p:nvSpPr>
          <p:spPr>
            <a:xfrm>
              <a:off x="2083174" y="2278905"/>
              <a:ext cx="40000" cy="114082"/>
            </a:xfrm>
            <a:custGeom>
              <a:avLst/>
              <a:gdLst/>
              <a:ahLst/>
              <a:cxnLst/>
              <a:rect l="l" t="t" r="r" b="b"/>
              <a:pathLst>
                <a:path w="2068" h="5898" fill="none" extrusionOk="0">
                  <a:moveTo>
                    <a:pt x="0" y="5897"/>
                  </a:moveTo>
                  <a:lnTo>
                    <a:pt x="639" y="5745"/>
                  </a:lnTo>
                  <a:cubicBezTo>
                    <a:pt x="1520" y="5563"/>
                    <a:pt x="2067" y="4621"/>
                    <a:pt x="1763" y="3739"/>
                  </a:cubicBezTo>
                  <a:lnTo>
                    <a:pt x="548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54;p64">
              <a:extLst>
                <a:ext uri="{FF2B5EF4-FFF2-40B4-BE49-F238E27FC236}">
                  <a16:creationId xmlns:a16="http://schemas.microsoft.com/office/drawing/2014/main" id="{8562C23C-585B-4EA3-962F-2916EC49BBAE}"/>
                </a:ext>
              </a:extLst>
            </p:cNvPr>
            <p:cNvSpPr/>
            <p:nvPr/>
          </p:nvSpPr>
          <p:spPr>
            <a:xfrm>
              <a:off x="1965596" y="2419421"/>
              <a:ext cx="162864" cy="45010"/>
            </a:xfrm>
            <a:custGeom>
              <a:avLst/>
              <a:gdLst/>
              <a:ahLst/>
              <a:cxnLst/>
              <a:rect l="l" t="t" r="r" b="b"/>
              <a:pathLst>
                <a:path w="8420" h="2327" extrusionOk="0">
                  <a:moveTo>
                    <a:pt x="0" y="0"/>
                  </a:moveTo>
                  <a:cubicBezTo>
                    <a:pt x="1680" y="1790"/>
                    <a:pt x="3365" y="2326"/>
                    <a:pt x="4782" y="2326"/>
                  </a:cubicBezTo>
                  <a:cubicBezTo>
                    <a:pt x="6902" y="2326"/>
                    <a:pt x="8420" y="1125"/>
                    <a:pt x="8420" y="1125"/>
                  </a:cubicBezTo>
                  <a:lnTo>
                    <a:pt x="8420" y="1125"/>
                  </a:lnTo>
                  <a:cubicBezTo>
                    <a:pt x="7757" y="1182"/>
                    <a:pt x="7128" y="1207"/>
                    <a:pt x="6534" y="1207"/>
                  </a:cubicBezTo>
                  <a:cubicBezTo>
                    <a:pt x="2415" y="120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55;p64">
              <a:extLst>
                <a:ext uri="{FF2B5EF4-FFF2-40B4-BE49-F238E27FC236}">
                  <a16:creationId xmlns:a16="http://schemas.microsoft.com/office/drawing/2014/main" id="{D54B8904-9CD5-4930-A9D0-3306F0A47D91}"/>
                </a:ext>
              </a:extLst>
            </p:cNvPr>
            <p:cNvSpPr/>
            <p:nvPr/>
          </p:nvSpPr>
          <p:spPr>
            <a:xfrm>
              <a:off x="1686342" y="1959091"/>
              <a:ext cx="116423" cy="327488"/>
            </a:xfrm>
            <a:custGeom>
              <a:avLst/>
              <a:gdLst/>
              <a:ahLst/>
              <a:cxnLst/>
              <a:rect l="l" t="t" r="r" b="b"/>
              <a:pathLst>
                <a:path w="6019" h="16931" extrusionOk="0">
                  <a:moveTo>
                    <a:pt x="4742" y="0"/>
                  </a:moveTo>
                  <a:lnTo>
                    <a:pt x="0" y="1307"/>
                  </a:lnTo>
                  <a:lnTo>
                    <a:pt x="699" y="14864"/>
                  </a:lnTo>
                  <a:lnTo>
                    <a:pt x="3921" y="16931"/>
                  </a:lnTo>
                  <a:lnTo>
                    <a:pt x="6019" y="7295"/>
                  </a:lnTo>
                  <a:lnTo>
                    <a:pt x="47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56;p64">
              <a:extLst>
                <a:ext uri="{FF2B5EF4-FFF2-40B4-BE49-F238E27FC236}">
                  <a16:creationId xmlns:a16="http://schemas.microsoft.com/office/drawing/2014/main" id="{69E77E88-4837-41B9-A477-6D005577FE94}"/>
                </a:ext>
              </a:extLst>
            </p:cNvPr>
            <p:cNvSpPr/>
            <p:nvPr/>
          </p:nvSpPr>
          <p:spPr>
            <a:xfrm>
              <a:off x="1548765" y="2223723"/>
              <a:ext cx="234025" cy="213367"/>
            </a:xfrm>
            <a:custGeom>
              <a:avLst/>
              <a:gdLst/>
              <a:ahLst/>
              <a:cxnLst/>
              <a:rect l="l" t="t" r="r" b="b"/>
              <a:pathLst>
                <a:path w="12099" h="11031" extrusionOk="0">
                  <a:moveTo>
                    <a:pt x="7626" y="0"/>
                  </a:moveTo>
                  <a:cubicBezTo>
                    <a:pt x="7298" y="0"/>
                    <a:pt x="6946" y="56"/>
                    <a:pt x="6566" y="179"/>
                  </a:cubicBezTo>
                  <a:cubicBezTo>
                    <a:pt x="1" y="2246"/>
                    <a:pt x="5229" y="9692"/>
                    <a:pt x="9454" y="10939"/>
                  </a:cubicBezTo>
                  <a:cubicBezTo>
                    <a:pt x="9663" y="11001"/>
                    <a:pt x="9874" y="11031"/>
                    <a:pt x="10081" y="11031"/>
                  </a:cubicBezTo>
                  <a:cubicBezTo>
                    <a:pt x="11081" y="11031"/>
                    <a:pt x="11982" y="10345"/>
                    <a:pt x="12007" y="9389"/>
                  </a:cubicBezTo>
                  <a:cubicBezTo>
                    <a:pt x="12098" y="7595"/>
                    <a:pt x="11855" y="5771"/>
                    <a:pt x="11308" y="4039"/>
                  </a:cubicBezTo>
                  <a:cubicBezTo>
                    <a:pt x="10657" y="2008"/>
                    <a:pt x="9583" y="0"/>
                    <a:pt x="7626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57;p64">
              <a:extLst>
                <a:ext uri="{FF2B5EF4-FFF2-40B4-BE49-F238E27FC236}">
                  <a16:creationId xmlns:a16="http://schemas.microsoft.com/office/drawing/2014/main" id="{D15BD337-9AE4-44F1-9CBE-933D2F327028}"/>
                </a:ext>
              </a:extLst>
            </p:cNvPr>
            <p:cNvSpPr/>
            <p:nvPr/>
          </p:nvSpPr>
          <p:spPr>
            <a:xfrm>
              <a:off x="1685162" y="1745676"/>
              <a:ext cx="566194" cy="238725"/>
            </a:xfrm>
            <a:custGeom>
              <a:avLst/>
              <a:gdLst/>
              <a:ahLst/>
              <a:cxnLst/>
              <a:rect l="l" t="t" r="r" b="b"/>
              <a:pathLst>
                <a:path w="29272" h="12342" extrusionOk="0">
                  <a:moveTo>
                    <a:pt x="10335" y="1"/>
                  </a:moveTo>
                  <a:cubicBezTo>
                    <a:pt x="3618" y="1"/>
                    <a:pt x="1" y="6536"/>
                    <a:pt x="31" y="12341"/>
                  </a:cubicBezTo>
                  <a:lnTo>
                    <a:pt x="29272" y="12341"/>
                  </a:lnTo>
                  <a:lnTo>
                    <a:pt x="29272" y="12311"/>
                  </a:lnTo>
                  <a:cubicBezTo>
                    <a:pt x="29272" y="6505"/>
                    <a:pt x="26262" y="1"/>
                    <a:pt x="18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58;p64">
              <a:extLst>
                <a:ext uri="{FF2B5EF4-FFF2-40B4-BE49-F238E27FC236}">
                  <a16:creationId xmlns:a16="http://schemas.microsoft.com/office/drawing/2014/main" id="{FECA86F8-1667-4FE0-A501-23818C18AD24}"/>
                </a:ext>
              </a:extLst>
            </p:cNvPr>
            <p:cNvSpPr/>
            <p:nvPr/>
          </p:nvSpPr>
          <p:spPr>
            <a:xfrm>
              <a:off x="1685742" y="1950271"/>
              <a:ext cx="797259" cy="34120"/>
            </a:xfrm>
            <a:custGeom>
              <a:avLst/>
              <a:gdLst/>
              <a:ahLst/>
              <a:cxnLst/>
              <a:rect l="l" t="t" r="r" b="b"/>
              <a:pathLst>
                <a:path w="41218" h="1764" extrusionOk="0">
                  <a:moveTo>
                    <a:pt x="1" y="0"/>
                  </a:moveTo>
                  <a:lnTo>
                    <a:pt x="1" y="1763"/>
                  </a:lnTo>
                  <a:lnTo>
                    <a:pt x="40336" y="1763"/>
                  </a:lnTo>
                  <a:cubicBezTo>
                    <a:pt x="40822" y="1763"/>
                    <a:pt x="41218" y="1368"/>
                    <a:pt x="41218" y="882"/>
                  </a:cubicBezTo>
                  <a:cubicBezTo>
                    <a:pt x="41218" y="395"/>
                    <a:pt x="40822" y="0"/>
                    <a:pt x="40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59;p64">
              <a:extLst>
                <a:ext uri="{FF2B5EF4-FFF2-40B4-BE49-F238E27FC236}">
                  <a16:creationId xmlns:a16="http://schemas.microsoft.com/office/drawing/2014/main" id="{194F25D3-1C69-44E7-810F-CA2EA956D992}"/>
                </a:ext>
              </a:extLst>
            </p:cNvPr>
            <p:cNvSpPr/>
            <p:nvPr/>
          </p:nvSpPr>
          <p:spPr>
            <a:xfrm>
              <a:off x="2437086" y="3176595"/>
              <a:ext cx="1733243" cy="1130028"/>
            </a:xfrm>
            <a:custGeom>
              <a:avLst/>
              <a:gdLst/>
              <a:ahLst/>
              <a:cxnLst/>
              <a:rect l="l" t="t" r="r" b="b"/>
              <a:pathLst>
                <a:path w="89608" h="58422" extrusionOk="0">
                  <a:moveTo>
                    <a:pt x="23314" y="1"/>
                  </a:moveTo>
                  <a:cubicBezTo>
                    <a:pt x="21035" y="1"/>
                    <a:pt x="19059" y="1582"/>
                    <a:pt x="18542" y="3800"/>
                  </a:cubicBezTo>
                  <a:lnTo>
                    <a:pt x="1" y="58422"/>
                  </a:lnTo>
                  <a:lnTo>
                    <a:pt x="71431" y="58422"/>
                  </a:lnTo>
                  <a:lnTo>
                    <a:pt x="89121" y="4348"/>
                  </a:lnTo>
                  <a:cubicBezTo>
                    <a:pt x="89607" y="2098"/>
                    <a:pt x="87905" y="1"/>
                    <a:pt x="85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0;p64">
              <a:extLst>
                <a:ext uri="{FF2B5EF4-FFF2-40B4-BE49-F238E27FC236}">
                  <a16:creationId xmlns:a16="http://schemas.microsoft.com/office/drawing/2014/main" id="{0B83C57F-6FA0-4233-BDFC-FD0E799730C4}"/>
                </a:ext>
              </a:extLst>
            </p:cNvPr>
            <p:cNvSpPr/>
            <p:nvPr/>
          </p:nvSpPr>
          <p:spPr>
            <a:xfrm>
              <a:off x="2437086" y="4296583"/>
              <a:ext cx="1388714" cy="88202"/>
            </a:xfrm>
            <a:custGeom>
              <a:avLst/>
              <a:gdLst/>
              <a:ahLst/>
              <a:cxnLst/>
              <a:rect l="l" t="t" r="r" b="b"/>
              <a:pathLst>
                <a:path w="71796" h="4560" extrusionOk="0">
                  <a:moveTo>
                    <a:pt x="1" y="1"/>
                  </a:moveTo>
                  <a:lnTo>
                    <a:pt x="1" y="4560"/>
                  </a:lnTo>
                  <a:lnTo>
                    <a:pt x="71795" y="4560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61;p64">
              <a:extLst>
                <a:ext uri="{FF2B5EF4-FFF2-40B4-BE49-F238E27FC236}">
                  <a16:creationId xmlns:a16="http://schemas.microsoft.com/office/drawing/2014/main" id="{BFBE898E-70A0-4E17-83CC-70505AB2BCD8}"/>
                </a:ext>
              </a:extLst>
            </p:cNvPr>
            <p:cNvSpPr/>
            <p:nvPr/>
          </p:nvSpPr>
          <p:spPr>
            <a:xfrm>
              <a:off x="1726605" y="4296583"/>
              <a:ext cx="714937" cy="88202"/>
            </a:xfrm>
            <a:custGeom>
              <a:avLst/>
              <a:gdLst/>
              <a:ahLst/>
              <a:cxnLst/>
              <a:rect l="l" t="t" r="r" b="b"/>
              <a:pathLst>
                <a:path w="36962" h="4560" extrusionOk="0">
                  <a:moveTo>
                    <a:pt x="4559" y="1"/>
                  </a:moveTo>
                  <a:cubicBezTo>
                    <a:pt x="2037" y="1"/>
                    <a:pt x="0" y="2037"/>
                    <a:pt x="0" y="4560"/>
                  </a:cubicBezTo>
                  <a:lnTo>
                    <a:pt x="36961" y="4560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462;p64">
              <a:extLst>
                <a:ext uri="{FF2B5EF4-FFF2-40B4-BE49-F238E27FC236}">
                  <a16:creationId xmlns:a16="http://schemas.microsoft.com/office/drawing/2014/main" id="{EDBAFAEC-F14D-4795-AEB9-7807E4E843EE}"/>
                </a:ext>
              </a:extLst>
            </p:cNvPr>
            <p:cNvGrpSpPr/>
            <p:nvPr/>
          </p:nvGrpSpPr>
          <p:grpSpPr>
            <a:xfrm rot="1319536">
              <a:off x="1897565" y="2137765"/>
              <a:ext cx="159830" cy="123774"/>
              <a:chOff x="2648150" y="2870364"/>
              <a:chExt cx="222256" cy="161261"/>
            </a:xfrm>
          </p:grpSpPr>
          <p:sp>
            <p:nvSpPr>
              <p:cNvPr id="129" name="Google Shape;1463;p64">
                <a:extLst>
                  <a:ext uri="{FF2B5EF4-FFF2-40B4-BE49-F238E27FC236}">
                    <a16:creationId xmlns:a16="http://schemas.microsoft.com/office/drawing/2014/main" id="{9271B92B-627B-4075-9FA1-940697723AE3}"/>
                  </a:ext>
                </a:extLst>
              </p:cNvPr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464;p64">
                <a:extLst>
                  <a:ext uri="{FF2B5EF4-FFF2-40B4-BE49-F238E27FC236}">
                    <a16:creationId xmlns:a16="http://schemas.microsoft.com/office/drawing/2014/main" id="{620F17F9-914C-434B-BA53-02D8FDCF5191}"/>
                  </a:ext>
                </a:extLst>
              </p:cNvPr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465;p64">
              <a:extLst>
                <a:ext uri="{FF2B5EF4-FFF2-40B4-BE49-F238E27FC236}">
                  <a16:creationId xmlns:a16="http://schemas.microsoft.com/office/drawing/2014/main" id="{A6A40155-6023-4E77-B6F6-0068C8532705}"/>
                </a:ext>
              </a:extLst>
            </p:cNvPr>
            <p:cNvGrpSpPr/>
            <p:nvPr/>
          </p:nvGrpSpPr>
          <p:grpSpPr>
            <a:xfrm rot="1319536">
              <a:off x="2091662" y="2118134"/>
              <a:ext cx="168279" cy="143124"/>
              <a:chOff x="2642510" y="2858977"/>
              <a:chExt cx="234004" cy="186471"/>
            </a:xfrm>
          </p:grpSpPr>
          <p:sp>
            <p:nvSpPr>
              <p:cNvPr id="127" name="Google Shape;1466;p64">
                <a:extLst>
                  <a:ext uri="{FF2B5EF4-FFF2-40B4-BE49-F238E27FC236}">
                    <a16:creationId xmlns:a16="http://schemas.microsoft.com/office/drawing/2014/main" id="{91620AEC-AE47-46A2-83B8-7DB5C769AF39}"/>
                  </a:ext>
                </a:extLst>
              </p:cNvPr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467;p64">
                <a:extLst>
                  <a:ext uri="{FF2B5EF4-FFF2-40B4-BE49-F238E27FC236}">
                    <a16:creationId xmlns:a16="http://schemas.microsoft.com/office/drawing/2014/main" id="{57E89DF3-D2E7-4681-AB58-EB94895AA393}"/>
                  </a:ext>
                </a:extLst>
              </p:cNvPr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488;p64">
            <a:extLst>
              <a:ext uri="{FF2B5EF4-FFF2-40B4-BE49-F238E27FC236}">
                <a16:creationId xmlns:a16="http://schemas.microsoft.com/office/drawing/2014/main" id="{A3857BD7-7C2C-4CBC-9BE5-A4AC73E04A1E}"/>
              </a:ext>
            </a:extLst>
          </p:cNvPr>
          <p:cNvGrpSpPr/>
          <p:nvPr/>
        </p:nvGrpSpPr>
        <p:grpSpPr>
          <a:xfrm>
            <a:off x="1039850" y="5728157"/>
            <a:ext cx="903068" cy="342917"/>
            <a:chOff x="2677097" y="2304890"/>
            <a:chExt cx="903068" cy="342917"/>
          </a:xfrm>
        </p:grpSpPr>
        <p:sp>
          <p:nvSpPr>
            <p:cNvPr id="132" name="Google Shape;1489;p64">
              <a:extLst>
                <a:ext uri="{FF2B5EF4-FFF2-40B4-BE49-F238E27FC236}">
                  <a16:creationId xmlns:a16="http://schemas.microsoft.com/office/drawing/2014/main" id="{EA9A73BC-2248-4C71-883C-962FD2046AE0}"/>
                </a:ext>
              </a:extLst>
            </p:cNvPr>
            <p:cNvSpPr/>
            <p:nvPr/>
          </p:nvSpPr>
          <p:spPr>
            <a:xfrm>
              <a:off x="2677097" y="2304890"/>
              <a:ext cx="903068" cy="342917"/>
            </a:xfrm>
            <a:custGeom>
              <a:avLst/>
              <a:gdLst/>
              <a:ahLst/>
              <a:cxnLst/>
              <a:rect l="l" t="t" r="r" b="b"/>
              <a:pathLst>
                <a:path w="28026" h="10643" extrusionOk="0">
                  <a:moveTo>
                    <a:pt x="1095" y="0"/>
                  </a:moveTo>
                  <a:cubicBezTo>
                    <a:pt x="487" y="0"/>
                    <a:pt x="1" y="487"/>
                    <a:pt x="1" y="1095"/>
                  </a:cubicBezTo>
                  <a:lnTo>
                    <a:pt x="1" y="7356"/>
                  </a:lnTo>
                  <a:lnTo>
                    <a:pt x="1" y="10487"/>
                  </a:lnTo>
                  <a:cubicBezTo>
                    <a:pt x="1" y="10583"/>
                    <a:pt x="74" y="10643"/>
                    <a:pt x="151" y="10643"/>
                  </a:cubicBezTo>
                  <a:cubicBezTo>
                    <a:pt x="195" y="10643"/>
                    <a:pt x="241" y="10623"/>
                    <a:pt x="274" y="10578"/>
                  </a:cubicBezTo>
                  <a:lnTo>
                    <a:pt x="1733" y="8906"/>
                  </a:lnTo>
                  <a:lnTo>
                    <a:pt x="26901" y="8906"/>
                  </a:lnTo>
                  <a:cubicBezTo>
                    <a:pt x="27509" y="8906"/>
                    <a:pt x="28026" y="8420"/>
                    <a:pt x="28026" y="7782"/>
                  </a:cubicBezTo>
                  <a:lnTo>
                    <a:pt x="28026" y="1095"/>
                  </a:lnTo>
                  <a:cubicBezTo>
                    <a:pt x="28026" y="487"/>
                    <a:pt x="27509" y="0"/>
                    <a:pt x="26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90;p64">
              <a:extLst>
                <a:ext uri="{FF2B5EF4-FFF2-40B4-BE49-F238E27FC236}">
                  <a16:creationId xmlns:a16="http://schemas.microsoft.com/office/drawing/2014/main" id="{B4B67B20-BDAB-41BA-A119-085F5DEE3E4E}"/>
                </a:ext>
              </a:extLst>
            </p:cNvPr>
            <p:cNvSpPr/>
            <p:nvPr/>
          </p:nvSpPr>
          <p:spPr>
            <a:xfrm>
              <a:off x="2831858" y="2408706"/>
              <a:ext cx="601401" cy="32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0" y="0"/>
                  </a:moveTo>
                  <a:lnTo>
                    <a:pt x="18663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91;p64">
              <a:extLst>
                <a:ext uri="{FF2B5EF4-FFF2-40B4-BE49-F238E27FC236}">
                  <a16:creationId xmlns:a16="http://schemas.microsoft.com/office/drawing/2014/main" id="{2986EC23-791E-4F77-9DE2-00DECF01AA79}"/>
                </a:ext>
              </a:extLst>
            </p:cNvPr>
            <p:cNvSpPr/>
            <p:nvPr/>
          </p:nvSpPr>
          <p:spPr>
            <a:xfrm>
              <a:off x="2831858" y="2493899"/>
              <a:ext cx="253688" cy="32"/>
            </a:xfrm>
            <a:custGeom>
              <a:avLst/>
              <a:gdLst/>
              <a:ahLst/>
              <a:cxnLst/>
              <a:rect l="l" t="t" r="r" b="b"/>
              <a:pathLst>
                <a:path w="7873" h="1" fill="none" extrusionOk="0">
                  <a:moveTo>
                    <a:pt x="0" y="1"/>
                  </a:moveTo>
                  <a:lnTo>
                    <a:pt x="7873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492;p64">
            <a:extLst>
              <a:ext uri="{FF2B5EF4-FFF2-40B4-BE49-F238E27FC236}">
                <a16:creationId xmlns:a16="http://schemas.microsoft.com/office/drawing/2014/main" id="{AFB6425B-2713-4354-BEF6-2DA051DFB490}"/>
              </a:ext>
            </a:extLst>
          </p:cNvPr>
          <p:cNvGrpSpPr/>
          <p:nvPr/>
        </p:nvGrpSpPr>
        <p:grpSpPr>
          <a:xfrm>
            <a:off x="758753" y="5269450"/>
            <a:ext cx="423910" cy="275070"/>
            <a:chOff x="3288948" y="1727513"/>
            <a:chExt cx="423910" cy="275070"/>
          </a:xfrm>
        </p:grpSpPr>
        <p:sp>
          <p:nvSpPr>
            <p:cNvPr id="136" name="Google Shape;1493;p64">
              <a:extLst>
                <a:ext uri="{FF2B5EF4-FFF2-40B4-BE49-F238E27FC236}">
                  <a16:creationId xmlns:a16="http://schemas.microsoft.com/office/drawing/2014/main" id="{24C480E5-4184-4D6D-813A-170AB3DC9B0B}"/>
                </a:ext>
              </a:extLst>
            </p:cNvPr>
            <p:cNvSpPr/>
            <p:nvPr/>
          </p:nvSpPr>
          <p:spPr>
            <a:xfrm>
              <a:off x="3288948" y="1727513"/>
              <a:ext cx="423910" cy="275070"/>
            </a:xfrm>
            <a:custGeom>
              <a:avLst/>
              <a:gdLst/>
              <a:ahLst/>
              <a:cxnLst/>
              <a:rect l="l" t="t" r="r" b="b"/>
              <a:pathLst>
                <a:path w="21916" h="14221" extrusionOk="0">
                  <a:moveTo>
                    <a:pt x="1550" y="1"/>
                  </a:moveTo>
                  <a:cubicBezTo>
                    <a:pt x="699" y="1"/>
                    <a:pt x="0" y="669"/>
                    <a:pt x="0" y="1551"/>
                  </a:cubicBezTo>
                  <a:lnTo>
                    <a:pt x="0" y="9697"/>
                  </a:lnTo>
                  <a:lnTo>
                    <a:pt x="0" y="14013"/>
                  </a:lnTo>
                  <a:cubicBezTo>
                    <a:pt x="0" y="14138"/>
                    <a:pt x="115" y="14220"/>
                    <a:pt x="236" y="14220"/>
                  </a:cubicBezTo>
                  <a:cubicBezTo>
                    <a:pt x="291" y="14220"/>
                    <a:pt x="348" y="14203"/>
                    <a:pt x="395" y="14165"/>
                  </a:cubicBezTo>
                  <a:lnTo>
                    <a:pt x="2371" y="11855"/>
                  </a:lnTo>
                  <a:lnTo>
                    <a:pt x="20365" y="11855"/>
                  </a:lnTo>
                  <a:cubicBezTo>
                    <a:pt x="21216" y="11855"/>
                    <a:pt x="21915" y="11156"/>
                    <a:pt x="21915" y="10305"/>
                  </a:cubicBezTo>
                  <a:lnTo>
                    <a:pt x="21915" y="1551"/>
                  </a:lnTo>
                  <a:cubicBezTo>
                    <a:pt x="21915" y="669"/>
                    <a:pt x="21216" y="1"/>
                    <a:pt x="20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94;p64">
              <a:extLst>
                <a:ext uri="{FF2B5EF4-FFF2-40B4-BE49-F238E27FC236}">
                  <a16:creationId xmlns:a16="http://schemas.microsoft.com/office/drawing/2014/main" id="{51AAA240-BB7E-40CB-85B3-05E467D4912C}"/>
                </a:ext>
              </a:extLst>
            </p:cNvPr>
            <p:cNvSpPr/>
            <p:nvPr/>
          </p:nvSpPr>
          <p:spPr>
            <a:xfrm>
              <a:off x="3572302" y="1820411"/>
              <a:ext cx="44701" cy="38124"/>
            </a:xfrm>
            <a:custGeom>
              <a:avLst/>
              <a:gdLst/>
              <a:ahLst/>
              <a:cxnLst/>
              <a:rect l="l" t="t" r="r" b="b"/>
              <a:pathLst>
                <a:path w="2311" h="1971" extrusionOk="0">
                  <a:moveTo>
                    <a:pt x="1004" y="0"/>
                  </a:moveTo>
                  <a:cubicBezTo>
                    <a:pt x="457" y="0"/>
                    <a:pt x="1" y="426"/>
                    <a:pt x="1" y="973"/>
                  </a:cubicBezTo>
                  <a:cubicBezTo>
                    <a:pt x="1" y="1569"/>
                    <a:pt x="488" y="1971"/>
                    <a:pt x="1000" y="1971"/>
                  </a:cubicBezTo>
                  <a:cubicBezTo>
                    <a:pt x="1245" y="1971"/>
                    <a:pt x="1496" y="1879"/>
                    <a:pt x="1703" y="1672"/>
                  </a:cubicBezTo>
                  <a:cubicBezTo>
                    <a:pt x="2311" y="1064"/>
                    <a:pt x="1885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95;p64">
              <a:extLst>
                <a:ext uri="{FF2B5EF4-FFF2-40B4-BE49-F238E27FC236}">
                  <a16:creationId xmlns:a16="http://schemas.microsoft.com/office/drawing/2014/main" id="{A987E8AB-2DD9-48D7-A209-13D7BAF00BE2}"/>
                </a:ext>
              </a:extLst>
            </p:cNvPr>
            <p:cNvSpPr/>
            <p:nvPr/>
          </p:nvSpPr>
          <p:spPr>
            <a:xfrm>
              <a:off x="3490584" y="1819811"/>
              <a:ext cx="44701" cy="38472"/>
            </a:xfrm>
            <a:custGeom>
              <a:avLst/>
              <a:gdLst/>
              <a:ahLst/>
              <a:cxnLst/>
              <a:rect l="l" t="t" r="r" b="b"/>
              <a:pathLst>
                <a:path w="2311" h="1989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600"/>
                    <a:pt x="488" y="1988"/>
                    <a:pt x="991" y="1988"/>
                  </a:cubicBezTo>
                  <a:cubicBezTo>
                    <a:pt x="1232" y="1988"/>
                    <a:pt x="1476" y="1900"/>
                    <a:pt x="1673" y="1703"/>
                  </a:cubicBezTo>
                  <a:cubicBezTo>
                    <a:pt x="2311" y="1095"/>
                    <a:pt x="1855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96;p64">
              <a:extLst>
                <a:ext uri="{FF2B5EF4-FFF2-40B4-BE49-F238E27FC236}">
                  <a16:creationId xmlns:a16="http://schemas.microsoft.com/office/drawing/2014/main" id="{6622F167-7DE2-4518-91F1-210B282B1243}"/>
                </a:ext>
              </a:extLst>
            </p:cNvPr>
            <p:cNvSpPr/>
            <p:nvPr/>
          </p:nvSpPr>
          <p:spPr>
            <a:xfrm>
              <a:off x="3408866" y="1819811"/>
              <a:ext cx="44701" cy="38143"/>
            </a:xfrm>
            <a:custGeom>
              <a:avLst/>
              <a:gdLst/>
              <a:ahLst/>
              <a:cxnLst/>
              <a:rect l="l" t="t" r="r" b="b"/>
              <a:pathLst>
                <a:path w="2311" h="1972" extrusionOk="0">
                  <a:moveTo>
                    <a:pt x="974" y="1"/>
                  </a:moveTo>
                  <a:cubicBezTo>
                    <a:pt x="426" y="1"/>
                    <a:pt x="1" y="426"/>
                    <a:pt x="1" y="974"/>
                  </a:cubicBezTo>
                  <a:cubicBezTo>
                    <a:pt x="1" y="1570"/>
                    <a:pt x="474" y="1971"/>
                    <a:pt x="977" y="1971"/>
                  </a:cubicBezTo>
                  <a:cubicBezTo>
                    <a:pt x="1218" y="1971"/>
                    <a:pt x="1466" y="1879"/>
                    <a:pt x="1673" y="1673"/>
                  </a:cubicBezTo>
                  <a:cubicBezTo>
                    <a:pt x="2311" y="1065"/>
                    <a:pt x="1855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64"/>
          <p:cNvGrpSpPr/>
          <p:nvPr/>
        </p:nvGrpSpPr>
        <p:grpSpPr>
          <a:xfrm>
            <a:off x="-7061" y="3977885"/>
            <a:ext cx="1583666" cy="1062492"/>
            <a:chOff x="721002" y="1745676"/>
            <a:chExt cx="3449327" cy="2639109"/>
          </a:xfrm>
        </p:grpSpPr>
        <p:sp>
          <p:nvSpPr>
            <p:cNvPr id="1436" name="Google Shape;1436;p64"/>
            <p:cNvSpPr/>
            <p:nvPr/>
          </p:nvSpPr>
          <p:spPr>
            <a:xfrm>
              <a:off x="2000276" y="3071311"/>
              <a:ext cx="932483" cy="1274767"/>
            </a:xfrm>
            <a:custGeom>
              <a:avLst/>
              <a:gdLst/>
              <a:ahLst/>
              <a:cxnLst/>
              <a:rect l="l" t="t" r="r" b="b"/>
              <a:pathLst>
                <a:path w="48209" h="65905" extrusionOk="0">
                  <a:moveTo>
                    <a:pt x="11728" y="1"/>
                  </a:moveTo>
                  <a:cubicBezTo>
                    <a:pt x="10407" y="1"/>
                    <a:pt x="9068" y="257"/>
                    <a:pt x="7782" y="795"/>
                  </a:cubicBezTo>
                  <a:cubicBezTo>
                    <a:pt x="2372" y="3105"/>
                    <a:pt x="1" y="9488"/>
                    <a:pt x="2615" y="14747"/>
                  </a:cubicBezTo>
                  <a:lnTo>
                    <a:pt x="27053" y="60158"/>
                  </a:lnTo>
                  <a:cubicBezTo>
                    <a:pt x="28861" y="63773"/>
                    <a:pt x="32524" y="65904"/>
                    <a:pt x="36372" y="65904"/>
                  </a:cubicBezTo>
                  <a:cubicBezTo>
                    <a:pt x="37570" y="65904"/>
                    <a:pt x="38787" y="65698"/>
                    <a:pt x="39971" y="65264"/>
                  </a:cubicBezTo>
                  <a:cubicBezTo>
                    <a:pt x="45473" y="63228"/>
                    <a:pt x="48208" y="57027"/>
                    <a:pt x="45989" y="51586"/>
                  </a:cubicBezTo>
                  <a:cubicBezTo>
                    <a:pt x="40761" y="38911"/>
                    <a:pt x="24652" y="11707"/>
                    <a:pt x="20427" y="4838"/>
                  </a:cubicBezTo>
                  <a:cubicBezTo>
                    <a:pt x="18513" y="1759"/>
                    <a:pt x="15184" y="1"/>
                    <a:pt x="11728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1897397" y="2990676"/>
              <a:ext cx="744338" cy="749812"/>
            </a:xfrm>
            <a:custGeom>
              <a:avLst/>
              <a:gdLst/>
              <a:ahLst/>
              <a:cxnLst/>
              <a:rect l="l" t="t" r="r" b="b"/>
              <a:pathLst>
                <a:path w="38482" h="38765" extrusionOk="0">
                  <a:moveTo>
                    <a:pt x="15810" y="1"/>
                  </a:moveTo>
                  <a:cubicBezTo>
                    <a:pt x="12180" y="1"/>
                    <a:pt x="8530" y="1350"/>
                    <a:pt x="5684" y="4113"/>
                  </a:cubicBezTo>
                  <a:cubicBezTo>
                    <a:pt x="1186" y="8460"/>
                    <a:pt x="0" y="15177"/>
                    <a:pt x="2706" y="20800"/>
                  </a:cubicBezTo>
                  <a:lnTo>
                    <a:pt x="11308" y="38764"/>
                  </a:lnTo>
                  <a:lnTo>
                    <a:pt x="38481" y="22199"/>
                  </a:lnTo>
                  <a:cubicBezTo>
                    <a:pt x="38481" y="22199"/>
                    <a:pt x="30639" y="10192"/>
                    <a:pt x="27600" y="6028"/>
                  </a:cubicBezTo>
                  <a:cubicBezTo>
                    <a:pt x="24730" y="2051"/>
                    <a:pt x="20285" y="1"/>
                    <a:pt x="15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1168393" y="2950871"/>
              <a:ext cx="1189989" cy="1236431"/>
            </a:xfrm>
            <a:custGeom>
              <a:avLst/>
              <a:gdLst/>
              <a:ahLst/>
              <a:cxnLst/>
              <a:rect l="l" t="t" r="r" b="b"/>
              <a:pathLst>
                <a:path w="61522" h="63923" extrusionOk="0">
                  <a:moveTo>
                    <a:pt x="29059" y="1"/>
                  </a:moveTo>
                  <a:cubicBezTo>
                    <a:pt x="29059" y="1"/>
                    <a:pt x="11886" y="2189"/>
                    <a:pt x="8420" y="3314"/>
                  </a:cubicBezTo>
                  <a:cubicBezTo>
                    <a:pt x="3040" y="5016"/>
                    <a:pt x="2402" y="11916"/>
                    <a:pt x="2554" y="17569"/>
                  </a:cubicBezTo>
                  <a:lnTo>
                    <a:pt x="1" y="63923"/>
                  </a:lnTo>
                  <a:lnTo>
                    <a:pt x="59029" y="63923"/>
                  </a:lnTo>
                  <a:lnTo>
                    <a:pt x="61370" y="11916"/>
                  </a:lnTo>
                  <a:cubicBezTo>
                    <a:pt x="61522" y="7083"/>
                    <a:pt x="60823" y="3314"/>
                    <a:pt x="56142" y="2068"/>
                  </a:cubicBezTo>
                  <a:cubicBezTo>
                    <a:pt x="52433" y="1065"/>
                    <a:pt x="46202" y="1"/>
                    <a:pt x="4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2335969" y="3308323"/>
              <a:ext cx="14720" cy="298087"/>
            </a:xfrm>
            <a:custGeom>
              <a:avLst/>
              <a:gdLst/>
              <a:ahLst/>
              <a:cxnLst/>
              <a:rect l="l" t="t" r="r" b="b"/>
              <a:pathLst>
                <a:path w="761" h="15411" fill="none" extrusionOk="0">
                  <a:moveTo>
                    <a:pt x="1" y="15411"/>
                  </a:moveTo>
                  <a:lnTo>
                    <a:pt x="761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1650482" y="2950871"/>
              <a:ext cx="580701" cy="185340"/>
            </a:xfrm>
            <a:custGeom>
              <a:avLst/>
              <a:gdLst/>
              <a:ahLst/>
              <a:cxnLst/>
              <a:rect l="l" t="t" r="r" b="b"/>
              <a:pathLst>
                <a:path w="30022" h="9582" extrusionOk="0">
                  <a:moveTo>
                    <a:pt x="4134" y="1"/>
                  </a:moveTo>
                  <a:lnTo>
                    <a:pt x="0" y="426"/>
                  </a:lnTo>
                  <a:cubicBezTo>
                    <a:pt x="0" y="426"/>
                    <a:pt x="2432" y="9302"/>
                    <a:pt x="16292" y="9575"/>
                  </a:cubicBezTo>
                  <a:cubicBezTo>
                    <a:pt x="16500" y="9579"/>
                    <a:pt x="16703" y="9582"/>
                    <a:pt x="16903" y="9582"/>
                  </a:cubicBezTo>
                  <a:cubicBezTo>
                    <a:pt x="30022" y="9582"/>
                    <a:pt x="25745" y="852"/>
                    <a:pt x="25745" y="852"/>
                  </a:cubicBezTo>
                  <a:lnTo>
                    <a:pt x="21672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721002" y="3095604"/>
              <a:ext cx="903082" cy="1255193"/>
            </a:xfrm>
            <a:custGeom>
              <a:avLst/>
              <a:gdLst/>
              <a:ahLst/>
              <a:cxnLst/>
              <a:rect l="l" t="t" r="r" b="b"/>
              <a:pathLst>
                <a:path w="46689" h="64893" extrusionOk="0">
                  <a:moveTo>
                    <a:pt x="34995" y="0"/>
                  </a:moveTo>
                  <a:cubicBezTo>
                    <a:pt x="31341" y="0"/>
                    <a:pt x="27845" y="1963"/>
                    <a:pt x="26019" y="5314"/>
                  </a:cubicBezTo>
                  <a:cubicBezTo>
                    <a:pt x="22190" y="12397"/>
                    <a:pt x="6445" y="38172"/>
                    <a:pt x="1916" y="51090"/>
                  </a:cubicBezTo>
                  <a:cubicBezTo>
                    <a:pt x="1" y="56653"/>
                    <a:pt x="3040" y="62701"/>
                    <a:pt x="8663" y="64434"/>
                  </a:cubicBezTo>
                  <a:cubicBezTo>
                    <a:pt x="9679" y="64744"/>
                    <a:pt x="10694" y="64892"/>
                    <a:pt x="11685" y="64892"/>
                  </a:cubicBezTo>
                  <a:cubicBezTo>
                    <a:pt x="15651" y="64892"/>
                    <a:pt x="19235" y="62519"/>
                    <a:pt x="20913" y="58628"/>
                  </a:cubicBezTo>
                  <a:lnTo>
                    <a:pt x="44348" y="14251"/>
                  </a:lnTo>
                  <a:cubicBezTo>
                    <a:pt x="46688" y="8840"/>
                    <a:pt x="43983" y="2579"/>
                    <a:pt x="38451" y="603"/>
                  </a:cubicBezTo>
                  <a:cubicBezTo>
                    <a:pt x="37315" y="195"/>
                    <a:pt x="36147" y="0"/>
                    <a:pt x="34995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935597" y="3004989"/>
              <a:ext cx="774319" cy="735499"/>
            </a:xfrm>
            <a:custGeom>
              <a:avLst/>
              <a:gdLst/>
              <a:ahLst/>
              <a:cxnLst/>
              <a:rect l="l" t="t" r="r" b="b"/>
              <a:pathLst>
                <a:path w="40032" h="38025" extrusionOk="0">
                  <a:moveTo>
                    <a:pt x="24226" y="0"/>
                  </a:moveTo>
                  <a:cubicBezTo>
                    <a:pt x="19748" y="0"/>
                    <a:pt x="15305" y="2052"/>
                    <a:pt x="12432" y="6018"/>
                  </a:cubicBezTo>
                  <a:cubicBezTo>
                    <a:pt x="9362" y="10212"/>
                    <a:pt x="0" y="23890"/>
                    <a:pt x="0" y="23890"/>
                  </a:cubicBezTo>
                  <a:lnTo>
                    <a:pt x="27235" y="38024"/>
                  </a:lnTo>
                  <a:lnTo>
                    <a:pt x="37326" y="20820"/>
                  </a:lnTo>
                  <a:cubicBezTo>
                    <a:pt x="40031" y="15167"/>
                    <a:pt x="38815" y="8449"/>
                    <a:pt x="34347" y="4103"/>
                  </a:cubicBezTo>
                  <a:cubicBezTo>
                    <a:pt x="31493" y="1343"/>
                    <a:pt x="27848" y="0"/>
                    <a:pt x="2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1399448" y="3444121"/>
              <a:ext cx="238126" cy="296346"/>
            </a:xfrm>
            <a:custGeom>
              <a:avLst/>
              <a:gdLst/>
              <a:ahLst/>
              <a:cxnLst/>
              <a:rect l="l" t="t" r="r" b="b"/>
              <a:pathLst>
                <a:path w="12311" h="15321" fill="none" extrusionOk="0">
                  <a:moveTo>
                    <a:pt x="0" y="13740"/>
                  </a:moveTo>
                  <a:lnTo>
                    <a:pt x="3253" y="15320"/>
                  </a:lnTo>
                  <a:lnTo>
                    <a:pt x="12311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1975312" y="4098563"/>
              <a:ext cx="486812" cy="199228"/>
            </a:xfrm>
            <a:custGeom>
              <a:avLst/>
              <a:gdLst/>
              <a:ahLst/>
              <a:cxnLst/>
              <a:rect l="l" t="t" r="r" b="b"/>
              <a:pathLst>
                <a:path w="25168" h="10300" extrusionOk="0">
                  <a:moveTo>
                    <a:pt x="11716" y="1"/>
                  </a:moveTo>
                  <a:cubicBezTo>
                    <a:pt x="6974" y="1"/>
                    <a:pt x="3101" y="2244"/>
                    <a:pt x="3101" y="2244"/>
                  </a:cubicBezTo>
                  <a:lnTo>
                    <a:pt x="0" y="10299"/>
                  </a:lnTo>
                  <a:lnTo>
                    <a:pt x="25168" y="10299"/>
                  </a:lnTo>
                  <a:cubicBezTo>
                    <a:pt x="21675" y="2090"/>
                    <a:pt x="16291" y="1"/>
                    <a:pt x="11716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929118" y="4016149"/>
              <a:ext cx="1111207" cy="338765"/>
            </a:xfrm>
            <a:custGeom>
              <a:avLst/>
              <a:gdLst/>
              <a:ahLst/>
              <a:cxnLst/>
              <a:rect l="l" t="t" r="r" b="b"/>
              <a:pathLst>
                <a:path w="57449" h="17514" extrusionOk="0">
                  <a:moveTo>
                    <a:pt x="6171" y="1"/>
                  </a:moveTo>
                  <a:lnTo>
                    <a:pt x="1" y="17266"/>
                  </a:lnTo>
                  <a:cubicBezTo>
                    <a:pt x="1" y="17266"/>
                    <a:pt x="4289" y="17513"/>
                    <a:pt x="11366" y="17513"/>
                  </a:cubicBezTo>
                  <a:cubicBezTo>
                    <a:pt x="21465" y="17513"/>
                    <a:pt x="37245" y="17009"/>
                    <a:pt x="54348" y="14560"/>
                  </a:cubicBezTo>
                  <a:lnTo>
                    <a:pt x="57449" y="6505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1022596" y="4012629"/>
              <a:ext cx="199924" cy="25300"/>
            </a:xfrm>
            <a:custGeom>
              <a:avLst/>
              <a:gdLst/>
              <a:ahLst/>
              <a:cxnLst/>
              <a:rect l="l" t="t" r="r" b="b"/>
              <a:pathLst>
                <a:path w="10336" h="1308" fill="none" extrusionOk="0">
                  <a:moveTo>
                    <a:pt x="1" y="0"/>
                  </a:moveTo>
                  <a:lnTo>
                    <a:pt x="10335" y="1307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1727501" y="2405882"/>
              <a:ext cx="75262" cy="188164"/>
            </a:xfrm>
            <a:custGeom>
              <a:avLst/>
              <a:gdLst/>
              <a:ahLst/>
              <a:cxnLst/>
              <a:rect l="l" t="t" r="r" b="b"/>
              <a:pathLst>
                <a:path w="3891" h="9728" extrusionOk="0">
                  <a:moveTo>
                    <a:pt x="0" y="1"/>
                  </a:moveTo>
                  <a:lnTo>
                    <a:pt x="1520" y="972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2133887" y="2235289"/>
              <a:ext cx="212110" cy="208648"/>
            </a:xfrm>
            <a:custGeom>
              <a:avLst/>
              <a:gdLst/>
              <a:ahLst/>
              <a:cxnLst/>
              <a:rect l="l" t="t" r="r" b="b"/>
              <a:pathLst>
                <a:path w="10966" h="10787" extrusionOk="0">
                  <a:moveTo>
                    <a:pt x="4538" y="1"/>
                  </a:moveTo>
                  <a:cubicBezTo>
                    <a:pt x="2762" y="1"/>
                    <a:pt x="1991" y="1783"/>
                    <a:pt x="1178" y="3714"/>
                  </a:cubicBezTo>
                  <a:cubicBezTo>
                    <a:pt x="479" y="5386"/>
                    <a:pt x="114" y="7180"/>
                    <a:pt x="23" y="9003"/>
                  </a:cubicBezTo>
                  <a:lnTo>
                    <a:pt x="53" y="9003"/>
                  </a:lnTo>
                  <a:cubicBezTo>
                    <a:pt x="0" y="9988"/>
                    <a:pt x="925" y="10786"/>
                    <a:pt x="2013" y="10786"/>
                  </a:cubicBezTo>
                  <a:cubicBezTo>
                    <a:pt x="2168" y="10786"/>
                    <a:pt x="2326" y="10770"/>
                    <a:pt x="2485" y="10736"/>
                  </a:cubicBezTo>
                  <a:cubicBezTo>
                    <a:pt x="6771" y="9854"/>
                    <a:pt x="10965" y="2043"/>
                    <a:pt x="5707" y="219"/>
                  </a:cubicBezTo>
                  <a:cubicBezTo>
                    <a:pt x="5273" y="69"/>
                    <a:pt x="4886" y="1"/>
                    <a:pt x="4538" y="1"/>
                  </a:cubicBezTo>
                  <a:close/>
                </a:path>
              </a:pathLst>
            </a:custGeom>
            <a:solidFill>
              <a:srgbClr val="804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1727501" y="2381783"/>
              <a:ext cx="345128" cy="623235"/>
            </a:xfrm>
            <a:custGeom>
              <a:avLst/>
              <a:gdLst/>
              <a:ahLst/>
              <a:cxnLst/>
              <a:rect l="l" t="t" r="r" b="b"/>
              <a:pathLst>
                <a:path w="17843" h="32221" extrusionOk="0">
                  <a:moveTo>
                    <a:pt x="2310" y="1"/>
                  </a:moveTo>
                  <a:lnTo>
                    <a:pt x="0" y="31491"/>
                  </a:lnTo>
                  <a:lnTo>
                    <a:pt x="17842" y="32220"/>
                  </a:lnTo>
                  <a:lnTo>
                    <a:pt x="16505" y="544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1724561" y="1825943"/>
              <a:ext cx="529733" cy="841263"/>
            </a:xfrm>
            <a:custGeom>
              <a:avLst/>
              <a:gdLst/>
              <a:ahLst/>
              <a:cxnLst/>
              <a:rect l="l" t="t" r="r" b="b"/>
              <a:pathLst>
                <a:path w="27387" h="43493" extrusionOk="0">
                  <a:moveTo>
                    <a:pt x="10503" y="1"/>
                  </a:moveTo>
                  <a:cubicBezTo>
                    <a:pt x="3259" y="1"/>
                    <a:pt x="118" y="4481"/>
                    <a:pt x="0" y="8191"/>
                  </a:cubicBezTo>
                  <a:lnTo>
                    <a:pt x="243" y="22112"/>
                  </a:lnTo>
                  <a:lnTo>
                    <a:pt x="2371" y="31292"/>
                  </a:lnTo>
                  <a:cubicBezTo>
                    <a:pt x="1629" y="36783"/>
                    <a:pt x="6221" y="43492"/>
                    <a:pt x="16599" y="43492"/>
                  </a:cubicBezTo>
                  <a:cubicBezTo>
                    <a:pt x="16848" y="43492"/>
                    <a:pt x="17100" y="43488"/>
                    <a:pt x="17356" y="43481"/>
                  </a:cubicBezTo>
                  <a:cubicBezTo>
                    <a:pt x="26809" y="43177"/>
                    <a:pt x="26475" y="29803"/>
                    <a:pt x="26475" y="29803"/>
                  </a:cubicBezTo>
                  <a:lnTo>
                    <a:pt x="27235" y="10957"/>
                  </a:lnTo>
                  <a:cubicBezTo>
                    <a:pt x="27387" y="7158"/>
                    <a:pt x="24225" y="562"/>
                    <a:pt x="20061" y="380"/>
                  </a:cubicBezTo>
                  <a:lnTo>
                    <a:pt x="11216" y="15"/>
                  </a:lnTo>
                  <a:cubicBezTo>
                    <a:pt x="10974" y="5"/>
                    <a:pt x="10736" y="1"/>
                    <a:pt x="10503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4"/>
            <p:cNvSpPr/>
            <p:nvPr/>
          </p:nvSpPr>
          <p:spPr>
            <a:xfrm>
              <a:off x="1831559" y="2020810"/>
              <a:ext cx="194025" cy="67873"/>
            </a:xfrm>
            <a:custGeom>
              <a:avLst/>
              <a:gdLst/>
              <a:ahLst/>
              <a:cxnLst/>
              <a:rect l="l" t="t" r="r" b="b"/>
              <a:pathLst>
                <a:path w="10031" h="3509" extrusionOk="0">
                  <a:moveTo>
                    <a:pt x="8389" y="1"/>
                  </a:moveTo>
                  <a:lnTo>
                    <a:pt x="1642" y="457"/>
                  </a:lnTo>
                  <a:cubicBezTo>
                    <a:pt x="1603" y="454"/>
                    <a:pt x="1565" y="452"/>
                    <a:pt x="1527" y="452"/>
                  </a:cubicBezTo>
                  <a:cubicBezTo>
                    <a:pt x="785" y="452"/>
                    <a:pt x="149" y="1012"/>
                    <a:pt x="91" y="1764"/>
                  </a:cubicBezTo>
                  <a:cubicBezTo>
                    <a:pt x="0" y="2554"/>
                    <a:pt x="578" y="3253"/>
                    <a:pt x="1368" y="3344"/>
                  </a:cubicBezTo>
                  <a:lnTo>
                    <a:pt x="8055" y="3496"/>
                  </a:lnTo>
                  <a:cubicBezTo>
                    <a:pt x="8124" y="3505"/>
                    <a:pt x="8192" y="3509"/>
                    <a:pt x="8259" y="3509"/>
                  </a:cubicBezTo>
                  <a:cubicBezTo>
                    <a:pt x="9179" y="3509"/>
                    <a:pt x="9972" y="2757"/>
                    <a:pt x="10000" y="1794"/>
                  </a:cubicBezTo>
                  <a:cubicBezTo>
                    <a:pt x="10031" y="852"/>
                    <a:pt x="9301" y="62"/>
                    <a:pt x="8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4"/>
            <p:cNvSpPr/>
            <p:nvPr/>
          </p:nvSpPr>
          <p:spPr>
            <a:xfrm>
              <a:off x="2139032" y="2027290"/>
              <a:ext cx="146984" cy="73501"/>
            </a:xfrm>
            <a:custGeom>
              <a:avLst/>
              <a:gdLst/>
              <a:ahLst/>
              <a:cxnLst/>
              <a:rect l="l" t="t" r="r" b="b"/>
              <a:pathLst>
                <a:path w="7599" h="3800" extrusionOk="0">
                  <a:moveTo>
                    <a:pt x="1702" y="0"/>
                  </a:moveTo>
                  <a:cubicBezTo>
                    <a:pt x="760" y="31"/>
                    <a:pt x="0" y="790"/>
                    <a:pt x="0" y="1733"/>
                  </a:cubicBezTo>
                  <a:cubicBezTo>
                    <a:pt x="0" y="2713"/>
                    <a:pt x="794" y="3503"/>
                    <a:pt x="1732" y="3503"/>
                  </a:cubicBezTo>
                  <a:cubicBezTo>
                    <a:pt x="1783" y="3503"/>
                    <a:pt x="1833" y="3500"/>
                    <a:pt x="1885" y="3496"/>
                  </a:cubicBezTo>
                  <a:lnTo>
                    <a:pt x="6201" y="3800"/>
                  </a:lnTo>
                  <a:cubicBezTo>
                    <a:pt x="6991" y="3739"/>
                    <a:pt x="7599" y="3070"/>
                    <a:pt x="7538" y="2280"/>
                  </a:cubicBezTo>
                  <a:cubicBezTo>
                    <a:pt x="7480" y="1497"/>
                    <a:pt x="6869" y="908"/>
                    <a:pt x="6127" y="908"/>
                  </a:cubicBezTo>
                  <a:cubicBezTo>
                    <a:pt x="6091" y="908"/>
                    <a:pt x="6055" y="909"/>
                    <a:pt x="6018" y="91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2083174" y="2278905"/>
              <a:ext cx="40000" cy="114082"/>
            </a:xfrm>
            <a:custGeom>
              <a:avLst/>
              <a:gdLst/>
              <a:ahLst/>
              <a:cxnLst/>
              <a:rect l="l" t="t" r="r" b="b"/>
              <a:pathLst>
                <a:path w="2068" h="5898" fill="none" extrusionOk="0">
                  <a:moveTo>
                    <a:pt x="0" y="5897"/>
                  </a:moveTo>
                  <a:lnTo>
                    <a:pt x="639" y="5745"/>
                  </a:lnTo>
                  <a:cubicBezTo>
                    <a:pt x="1520" y="5563"/>
                    <a:pt x="2067" y="4621"/>
                    <a:pt x="1763" y="3739"/>
                  </a:cubicBezTo>
                  <a:lnTo>
                    <a:pt x="548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1965596" y="2419421"/>
              <a:ext cx="162864" cy="45010"/>
            </a:xfrm>
            <a:custGeom>
              <a:avLst/>
              <a:gdLst/>
              <a:ahLst/>
              <a:cxnLst/>
              <a:rect l="l" t="t" r="r" b="b"/>
              <a:pathLst>
                <a:path w="8420" h="2327" extrusionOk="0">
                  <a:moveTo>
                    <a:pt x="0" y="0"/>
                  </a:moveTo>
                  <a:cubicBezTo>
                    <a:pt x="1680" y="1790"/>
                    <a:pt x="3365" y="2326"/>
                    <a:pt x="4782" y="2326"/>
                  </a:cubicBezTo>
                  <a:cubicBezTo>
                    <a:pt x="6902" y="2326"/>
                    <a:pt x="8420" y="1125"/>
                    <a:pt x="8420" y="1125"/>
                  </a:cubicBezTo>
                  <a:lnTo>
                    <a:pt x="8420" y="1125"/>
                  </a:lnTo>
                  <a:cubicBezTo>
                    <a:pt x="7757" y="1182"/>
                    <a:pt x="7128" y="1207"/>
                    <a:pt x="6534" y="1207"/>
                  </a:cubicBezTo>
                  <a:cubicBezTo>
                    <a:pt x="2415" y="120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1686342" y="1959091"/>
              <a:ext cx="116423" cy="327488"/>
            </a:xfrm>
            <a:custGeom>
              <a:avLst/>
              <a:gdLst/>
              <a:ahLst/>
              <a:cxnLst/>
              <a:rect l="l" t="t" r="r" b="b"/>
              <a:pathLst>
                <a:path w="6019" h="16931" extrusionOk="0">
                  <a:moveTo>
                    <a:pt x="4742" y="0"/>
                  </a:moveTo>
                  <a:lnTo>
                    <a:pt x="0" y="1307"/>
                  </a:lnTo>
                  <a:lnTo>
                    <a:pt x="699" y="14864"/>
                  </a:lnTo>
                  <a:lnTo>
                    <a:pt x="3921" y="16931"/>
                  </a:lnTo>
                  <a:lnTo>
                    <a:pt x="6019" y="7295"/>
                  </a:lnTo>
                  <a:lnTo>
                    <a:pt x="47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1548765" y="2223723"/>
              <a:ext cx="234025" cy="213367"/>
            </a:xfrm>
            <a:custGeom>
              <a:avLst/>
              <a:gdLst/>
              <a:ahLst/>
              <a:cxnLst/>
              <a:rect l="l" t="t" r="r" b="b"/>
              <a:pathLst>
                <a:path w="12099" h="11031" extrusionOk="0">
                  <a:moveTo>
                    <a:pt x="7626" y="0"/>
                  </a:moveTo>
                  <a:cubicBezTo>
                    <a:pt x="7298" y="0"/>
                    <a:pt x="6946" y="56"/>
                    <a:pt x="6566" y="179"/>
                  </a:cubicBezTo>
                  <a:cubicBezTo>
                    <a:pt x="1" y="2246"/>
                    <a:pt x="5229" y="9692"/>
                    <a:pt x="9454" y="10939"/>
                  </a:cubicBezTo>
                  <a:cubicBezTo>
                    <a:pt x="9663" y="11001"/>
                    <a:pt x="9874" y="11031"/>
                    <a:pt x="10081" y="11031"/>
                  </a:cubicBezTo>
                  <a:cubicBezTo>
                    <a:pt x="11081" y="11031"/>
                    <a:pt x="11982" y="10345"/>
                    <a:pt x="12007" y="9389"/>
                  </a:cubicBezTo>
                  <a:cubicBezTo>
                    <a:pt x="12098" y="7595"/>
                    <a:pt x="11855" y="5771"/>
                    <a:pt x="11308" y="4039"/>
                  </a:cubicBezTo>
                  <a:cubicBezTo>
                    <a:pt x="10657" y="2008"/>
                    <a:pt x="9583" y="0"/>
                    <a:pt x="7626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4"/>
            <p:cNvSpPr/>
            <p:nvPr/>
          </p:nvSpPr>
          <p:spPr>
            <a:xfrm>
              <a:off x="1685162" y="1745676"/>
              <a:ext cx="566194" cy="238725"/>
            </a:xfrm>
            <a:custGeom>
              <a:avLst/>
              <a:gdLst/>
              <a:ahLst/>
              <a:cxnLst/>
              <a:rect l="l" t="t" r="r" b="b"/>
              <a:pathLst>
                <a:path w="29272" h="12342" extrusionOk="0">
                  <a:moveTo>
                    <a:pt x="10335" y="1"/>
                  </a:moveTo>
                  <a:cubicBezTo>
                    <a:pt x="3618" y="1"/>
                    <a:pt x="1" y="6536"/>
                    <a:pt x="31" y="12341"/>
                  </a:cubicBezTo>
                  <a:lnTo>
                    <a:pt x="29272" y="12341"/>
                  </a:lnTo>
                  <a:lnTo>
                    <a:pt x="29272" y="12311"/>
                  </a:lnTo>
                  <a:cubicBezTo>
                    <a:pt x="29272" y="6505"/>
                    <a:pt x="26262" y="1"/>
                    <a:pt x="18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4"/>
            <p:cNvSpPr/>
            <p:nvPr/>
          </p:nvSpPr>
          <p:spPr>
            <a:xfrm>
              <a:off x="1685742" y="1950271"/>
              <a:ext cx="797259" cy="34120"/>
            </a:xfrm>
            <a:custGeom>
              <a:avLst/>
              <a:gdLst/>
              <a:ahLst/>
              <a:cxnLst/>
              <a:rect l="l" t="t" r="r" b="b"/>
              <a:pathLst>
                <a:path w="41218" h="1764" extrusionOk="0">
                  <a:moveTo>
                    <a:pt x="1" y="0"/>
                  </a:moveTo>
                  <a:lnTo>
                    <a:pt x="1" y="1763"/>
                  </a:lnTo>
                  <a:lnTo>
                    <a:pt x="40336" y="1763"/>
                  </a:lnTo>
                  <a:cubicBezTo>
                    <a:pt x="40822" y="1763"/>
                    <a:pt x="41218" y="1368"/>
                    <a:pt x="41218" y="882"/>
                  </a:cubicBezTo>
                  <a:cubicBezTo>
                    <a:pt x="41218" y="395"/>
                    <a:pt x="40822" y="0"/>
                    <a:pt x="40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4"/>
            <p:cNvSpPr/>
            <p:nvPr/>
          </p:nvSpPr>
          <p:spPr>
            <a:xfrm>
              <a:off x="2437086" y="3176595"/>
              <a:ext cx="1733243" cy="1130028"/>
            </a:xfrm>
            <a:custGeom>
              <a:avLst/>
              <a:gdLst/>
              <a:ahLst/>
              <a:cxnLst/>
              <a:rect l="l" t="t" r="r" b="b"/>
              <a:pathLst>
                <a:path w="89608" h="58422" extrusionOk="0">
                  <a:moveTo>
                    <a:pt x="23314" y="1"/>
                  </a:moveTo>
                  <a:cubicBezTo>
                    <a:pt x="21035" y="1"/>
                    <a:pt x="19059" y="1582"/>
                    <a:pt x="18542" y="3800"/>
                  </a:cubicBezTo>
                  <a:lnTo>
                    <a:pt x="1" y="58422"/>
                  </a:lnTo>
                  <a:lnTo>
                    <a:pt x="71431" y="58422"/>
                  </a:lnTo>
                  <a:lnTo>
                    <a:pt x="89121" y="4348"/>
                  </a:lnTo>
                  <a:cubicBezTo>
                    <a:pt x="89607" y="2098"/>
                    <a:pt x="87905" y="1"/>
                    <a:pt x="85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4"/>
            <p:cNvSpPr/>
            <p:nvPr/>
          </p:nvSpPr>
          <p:spPr>
            <a:xfrm>
              <a:off x="2437086" y="4296583"/>
              <a:ext cx="1388714" cy="88202"/>
            </a:xfrm>
            <a:custGeom>
              <a:avLst/>
              <a:gdLst/>
              <a:ahLst/>
              <a:cxnLst/>
              <a:rect l="l" t="t" r="r" b="b"/>
              <a:pathLst>
                <a:path w="71796" h="4560" extrusionOk="0">
                  <a:moveTo>
                    <a:pt x="1" y="1"/>
                  </a:moveTo>
                  <a:lnTo>
                    <a:pt x="1" y="4560"/>
                  </a:lnTo>
                  <a:lnTo>
                    <a:pt x="71795" y="4560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4"/>
            <p:cNvSpPr/>
            <p:nvPr/>
          </p:nvSpPr>
          <p:spPr>
            <a:xfrm>
              <a:off x="1726605" y="4296583"/>
              <a:ext cx="714937" cy="88202"/>
            </a:xfrm>
            <a:custGeom>
              <a:avLst/>
              <a:gdLst/>
              <a:ahLst/>
              <a:cxnLst/>
              <a:rect l="l" t="t" r="r" b="b"/>
              <a:pathLst>
                <a:path w="36962" h="4560" extrusionOk="0">
                  <a:moveTo>
                    <a:pt x="4559" y="1"/>
                  </a:moveTo>
                  <a:cubicBezTo>
                    <a:pt x="2037" y="1"/>
                    <a:pt x="0" y="2037"/>
                    <a:pt x="0" y="4560"/>
                  </a:cubicBezTo>
                  <a:lnTo>
                    <a:pt x="36961" y="4560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64"/>
            <p:cNvGrpSpPr/>
            <p:nvPr/>
          </p:nvGrpSpPr>
          <p:grpSpPr>
            <a:xfrm rot="1319536">
              <a:off x="1897565" y="2137765"/>
              <a:ext cx="159830" cy="123774"/>
              <a:chOff x="2648150" y="2870364"/>
              <a:chExt cx="222256" cy="161261"/>
            </a:xfrm>
          </p:grpSpPr>
          <p:sp>
            <p:nvSpPr>
              <p:cNvPr id="1463" name="Google Shape;1463;p64"/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4"/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64"/>
            <p:cNvGrpSpPr/>
            <p:nvPr/>
          </p:nvGrpSpPr>
          <p:grpSpPr>
            <a:xfrm rot="1319536">
              <a:off x="2091662" y="2118134"/>
              <a:ext cx="168279" cy="143124"/>
              <a:chOff x="2642510" y="2858977"/>
              <a:chExt cx="234004" cy="186471"/>
            </a:xfrm>
          </p:grpSpPr>
          <p:sp>
            <p:nvSpPr>
              <p:cNvPr id="1466" name="Google Shape;1466;p64"/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4"/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9" name="Google Shape;1469;p6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3. Develop</a:t>
            </a:r>
            <a:r>
              <a:rPr lang="th-TH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dirty="0">
                <a:solidFill>
                  <a:schemeClr val="accent6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การพัฒนา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dirty="0">
              <a:solidFill>
                <a:schemeClr val="accent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470" name="Google Shape;1470;p64"/>
          <p:cNvSpPr txBox="1">
            <a:spLocks noGrp="1"/>
          </p:cNvSpPr>
          <p:nvPr>
            <p:ph type="subTitle" idx="1"/>
          </p:nvPr>
        </p:nvSpPr>
        <p:spPr>
          <a:xfrm>
            <a:off x="1395397" y="731067"/>
            <a:ext cx="7041624" cy="4624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การพัฒนา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(Develop)</a:t>
            </a:r>
            <a:b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    </a:t>
            </a:r>
            <a: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ในขั้นนี้ 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design team </a:t>
            </a:r>
            <a: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จะนำสิ่งที่จัดทำไว้ในขั้นตอนที่ 2 มาเป็นแนวทางในการพัฒนาหลักสูตร จุดมุ่งเน้นของกิจกรรมนี้ อยู่ที่การกำหนดวิธีการที่มีประสิทธิภาพสูงสุดตามเป้าหมายการเรียนรู้เพื่อถ่ายทอดความรู้และทักษะไปยังผู้เรียน</a:t>
            </a:r>
            <a:b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	การพัฒนาหลักสูตรประกอบด้วยกิจกรรมย่อย 7 กิจกรรม ได้แก่</a:t>
            </a:r>
            <a:b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</a:t>
            </a:r>
            <a: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3.1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การกำหนดว่าจะให้การฝึกอบรมในรูปแบบใด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(Determine the delivery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method)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3.2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จัดทำเนื้อหาการเรียนรู้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(Production of the learning product)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3.3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เลือกสื่อการสอนที่จะใช้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(Determine the instructional strategies, media,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and methods)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3.4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ตรวจสอบคุณภาพของสื่อการสอน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(Quality evaluation)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3.5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ทบทวนเครื่องมือประเมินความสำเร็จของการเรียนรู้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(Development and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evaluation of assessments &amp; tooling)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3.6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ติดตั้งอุปกรณ์ทางเทคนิคเพื่อการเรียนรู้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(Deployment of learning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technology)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3.7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จัดทำเนื้อหาและสื่อที่ใช้ในการเรียนการสอน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(Development of a </a:t>
            </a:r>
            <a:b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communication strategy)</a:t>
            </a:r>
          </a:p>
        </p:txBody>
      </p:sp>
      <p:sp>
        <p:nvSpPr>
          <p:cNvPr id="1472" name="Google Shape;1472;p64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64">
            <a:hlinkClick r:id="rId3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64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64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6" name="Google Shape;1476;p64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7" name="Google Shape;1477;p64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8" name="Google Shape;1478;p64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64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64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81" name="Google Shape;1481;p6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82" name="Google Shape;1482;p6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3" name="Google Shape;1483;p6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84" name="Google Shape;1484;p64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6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6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64"/>
          <p:cNvGrpSpPr/>
          <p:nvPr/>
        </p:nvGrpSpPr>
        <p:grpSpPr>
          <a:xfrm>
            <a:off x="1032789" y="4166057"/>
            <a:ext cx="903068" cy="342917"/>
            <a:chOff x="2677097" y="2304890"/>
            <a:chExt cx="903068" cy="342917"/>
          </a:xfrm>
        </p:grpSpPr>
        <p:sp>
          <p:nvSpPr>
            <p:cNvPr id="1489" name="Google Shape;1489;p64"/>
            <p:cNvSpPr/>
            <p:nvPr/>
          </p:nvSpPr>
          <p:spPr>
            <a:xfrm>
              <a:off x="2677097" y="2304890"/>
              <a:ext cx="903068" cy="342917"/>
            </a:xfrm>
            <a:custGeom>
              <a:avLst/>
              <a:gdLst/>
              <a:ahLst/>
              <a:cxnLst/>
              <a:rect l="l" t="t" r="r" b="b"/>
              <a:pathLst>
                <a:path w="28026" h="10643" extrusionOk="0">
                  <a:moveTo>
                    <a:pt x="1095" y="0"/>
                  </a:moveTo>
                  <a:cubicBezTo>
                    <a:pt x="487" y="0"/>
                    <a:pt x="1" y="487"/>
                    <a:pt x="1" y="1095"/>
                  </a:cubicBezTo>
                  <a:lnTo>
                    <a:pt x="1" y="7356"/>
                  </a:lnTo>
                  <a:lnTo>
                    <a:pt x="1" y="10487"/>
                  </a:lnTo>
                  <a:cubicBezTo>
                    <a:pt x="1" y="10583"/>
                    <a:pt x="74" y="10643"/>
                    <a:pt x="151" y="10643"/>
                  </a:cubicBezTo>
                  <a:cubicBezTo>
                    <a:pt x="195" y="10643"/>
                    <a:pt x="241" y="10623"/>
                    <a:pt x="274" y="10578"/>
                  </a:cubicBezTo>
                  <a:lnTo>
                    <a:pt x="1733" y="8906"/>
                  </a:lnTo>
                  <a:lnTo>
                    <a:pt x="26901" y="8906"/>
                  </a:lnTo>
                  <a:cubicBezTo>
                    <a:pt x="27509" y="8906"/>
                    <a:pt x="28026" y="8420"/>
                    <a:pt x="28026" y="7782"/>
                  </a:cubicBezTo>
                  <a:lnTo>
                    <a:pt x="28026" y="1095"/>
                  </a:lnTo>
                  <a:cubicBezTo>
                    <a:pt x="28026" y="487"/>
                    <a:pt x="27509" y="0"/>
                    <a:pt x="26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2831858" y="2408706"/>
              <a:ext cx="601401" cy="32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0" y="0"/>
                  </a:moveTo>
                  <a:lnTo>
                    <a:pt x="18663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2831858" y="2493899"/>
              <a:ext cx="253688" cy="32"/>
            </a:xfrm>
            <a:custGeom>
              <a:avLst/>
              <a:gdLst/>
              <a:ahLst/>
              <a:cxnLst/>
              <a:rect l="l" t="t" r="r" b="b"/>
              <a:pathLst>
                <a:path w="7873" h="1" fill="none" extrusionOk="0">
                  <a:moveTo>
                    <a:pt x="0" y="1"/>
                  </a:moveTo>
                  <a:lnTo>
                    <a:pt x="7873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64"/>
          <p:cNvGrpSpPr/>
          <p:nvPr/>
        </p:nvGrpSpPr>
        <p:grpSpPr>
          <a:xfrm>
            <a:off x="751692" y="3707350"/>
            <a:ext cx="423910" cy="275070"/>
            <a:chOff x="3288948" y="1727513"/>
            <a:chExt cx="423910" cy="275070"/>
          </a:xfrm>
        </p:grpSpPr>
        <p:sp>
          <p:nvSpPr>
            <p:cNvPr id="1493" name="Google Shape;1493;p64"/>
            <p:cNvSpPr/>
            <p:nvPr/>
          </p:nvSpPr>
          <p:spPr>
            <a:xfrm>
              <a:off x="3288948" y="1727513"/>
              <a:ext cx="423910" cy="275070"/>
            </a:xfrm>
            <a:custGeom>
              <a:avLst/>
              <a:gdLst/>
              <a:ahLst/>
              <a:cxnLst/>
              <a:rect l="l" t="t" r="r" b="b"/>
              <a:pathLst>
                <a:path w="21916" h="14221" extrusionOk="0">
                  <a:moveTo>
                    <a:pt x="1550" y="1"/>
                  </a:moveTo>
                  <a:cubicBezTo>
                    <a:pt x="699" y="1"/>
                    <a:pt x="0" y="669"/>
                    <a:pt x="0" y="1551"/>
                  </a:cubicBezTo>
                  <a:lnTo>
                    <a:pt x="0" y="9697"/>
                  </a:lnTo>
                  <a:lnTo>
                    <a:pt x="0" y="14013"/>
                  </a:lnTo>
                  <a:cubicBezTo>
                    <a:pt x="0" y="14138"/>
                    <a:pt x="115" y="14220"/>
                    <a:pt x="236" y="14220"/>
                  </a:cubicBezTo>
                  <a:cubicBezTo>
                    <a:pt x="291" y="14220"/>
                    <a:pt x="348" y="14203"/>
                    <a:pt x="395" y="14165"/>
                  </a:cubicBezTo>
                  <a:lnTo>
                    <a:pt x="2371" y="11855"/>
                  </a:lnTo>
                  <a:lnTo>
                    <a:pt x="20365" y="11855"/>
                  </a:lnTo>
                  <a:cubicBezTo>
                    <a:pt x="21216" y="11855"/>
                    <a:pt x="21915" y="11156"/>
                    <a:pt x="21915" y="10305"/>
                  </a:cubicBezTo>
                  <a:lnTo>
                    <a:pt x="21915" y="1551"/>
                  </a:lnTo>
                  <a:cubicBezTo>
                    <a:pt x="21915" y="669"/>
                    <a:pt x="21216" y="1"/>
                    <a:pt x="20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4"/>
            <p:cNvSpPr/>
            <p:nvPr/>
          </p:nvSpPr>
          <p:spPr>
            <a:xfrm>
              <a:off x="3572302" y="1820411"/>
              <a:ext cx="44701" cy="38124"/>
            </a:xfrm>
            <a:custGeom>
              <a:avLst/>
              <a:gdLst/>
              <a:ahLst/>
              <a:cxnLst/>
              <a:rect l="l" t="t" r="r" b="b"/>
              <a:pathLst>
                <a:path w="2311" h="1971" extrusionOk="0">
                  <a:moveTo>
                    <a:pt x="1004" y="0"/>
                  </a:moveTo>
                  <a:cubicBezTo>
                    <a:pt x="457" y="0"/>
                    <a:pt x="1" y="426"/>
                    <a:pt x="1" y="973"/>
                  </a:cubicBezTo>
                  <a:cubicBezTo>
                    <a:pt x="1" y="1569"/>
                    <a:pt x="488" y="1971"/>
                    <a:pt x="1000" y="1971"/>
                  </a:cubicBezTo>
                  <a:cubicBezTo>
                    <a:pt x="1245" y="1971"/>
                    <a:pt x="1496" y="1879"/>
                    <a:pt x="1703" y="1672"/>
                  </a:cubicBezTo>
                  <a:cubicBezTo>
                    <a:pt x="2311" y="1064"/>
                    <a:pt x="1885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4"/>
            <p:cNvSpPr/>
            <p:nvPr/>
          </p:nvSpPr>
          <p:spPr>
            <a:xfrm>
              <a:off x="3490584" y="1819811"/>
              <a:ext cx="44701" cy="38472"/>
            </a:xfrm>
            <a:custGeom>
              <a:avLst/>
              <a:gdLst/>
              <a:ahLst/>
              <a:cxnLst/>
              <a:rect l="l" t="t" r="r" b="b"/>
              <a:pathLst>
                <a:path w="2311" h="1989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600"/>
                    <a:pt x="488" y="1988"/>
                    <a:pt x="991" y="1988"/>
                  </a:cubicBezTo>
                  <a:cubicBezTo>
                    <a:pt x="1232" y="1988"/>
                    <a:pt x="1476" y="1900"/>
                    <a:pt x="1673" y="1703"/>
                  </a:cubicBezTo>
                  <a:cubicBezTo>
                    <a:pt x="2311" y="1095"/>
                    <a:pt x="1855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4"/>
            <p:cNvSpPr/>
            <p:nvPr/>
          </p:nvSpPr>
          <p:spPr>
            <a:xfrm>
              <a:off x="3408866" y="1819811"/>
              <a:ext cx="44701" cy="38143"/>
            </a:xfrm>
            <a:custGeom>
              <a:avLst/>
              <a:gdLst/>
              <a:ahLst/>
              <a:cxnLst/>
              <a:rect l="l" t="t" r="r" b="b"/>
              <a:pathLst>
                <a:path w="2311" h="1972" extrusionOk="0">
                  <a:moveTo>
                    <a:pt x="974" y="1"/>
                  </a:moveTo>
                  <a:cubicBezTo>
                    <a:pt x="426" y="1"/>
                    <a:pt x="1" y="426"/>
                    <a:pt x="1" y="974"/>
                  </a:cubicBezTo>
                  <a:cubicBezTo>
                    <a:pt x="1" y="1570"/>
                    <a:pt x="474" y="1971"/>
                    <a:pt x="977" y="1971"/>
                  </a:cubicBezTo>
                  <a:cubicBezTo>
                    <a:pt x="1218" y="1971"/>
                    <a:pt x="1466" y="1879"/>
                    <a:pt x="1673" y="1673"/>
                  </a:cubicBezTo>
                  <a:cubicBezTo>
                    <a:pt x="2311" y="1065"/>
                    <a:pt x="1855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529;p65">
            <a:extLst>
              <a:ext uri="{FF2B5EF4-FFF2-40B4-BE49-F238E27FC236}">
                <a16:creationId xmlns:a16="http://schemas.microsoft.com/office/drawing/2014/main" id="{77390B98-6E81-4107-931F-7A83731A501F}"/>
              </a:ext>
            </a:extLst>
          </p:cNvPr>
          <p:cNvGrpSpPr/>
          <p:nvPr/>
        </p:nvGrpSpPr>
        <p:grpSpPr>
          <a:xfrm>
            <a:off x="340559" y="6076933"/>
            <a:ext cx="1986044" cy="1314000"/>
            <a:chOff x="1022017" y="1832120"/>
            <a:chExt cx="3381550" cy="2120551"/>
          </a:xfrm>
        </p:grpSpPr>
        <p:grpSp>
          <p:nvGrpSpPr>
            <p:cNvPr id="62" name="Google Shape;1530;p65">
              <a:extLst>
                <a:ext uri="{FF2B5EF4-FFF2-40B4-BE49-F238E27FC236}">
                  <a16:creationId xmlns:a16="http://schemas.microsoft.com/office/drawing/2014/main" id="{409988A4-A814-41A4-8A56-A6FE0177F1D9}"/>
                </a:ext>
              </a:extLst>
            </p:cNvPr>
            <p:cNvGrpSpPr/>
            <p:nvPr/>
          </p:nvGrpSpPr>
          <p:grpSpPr>
            <a:xfrm>
              <a:off x="1022017" y="1832120"/>
              <a:ext cx="3381550" cy="2120551"/>
              <a:chOff x="1361346" y="1837047"/>
              <a:chExt cx="2798833" cy="1755132"/>
            </a:xfrm>
          </p:grpSpPr>
          <p:sp>
            <p:nvSpPr>
              <p:cNvPr id="69" name="Google Shape;1531;p65">
                <a:extLst>
                  <a:ext uri="{FF2B5EF4-FFF2-40B4-BE49-F238E27FC236}">
                    <a16:creationId xmlns:a16="http://schemas.microsoft.com/office/drawing/2014/main" id="{43E17F44-DD5F-4711-B44C-6F265D9EBD36}"/>
                  </a:ext>
                </a:extLst>
              </p:cNvPr>
              <p:cNvSpPr/>
              <p:nvPr/>
            </p:nvSpPr>
            <p:spPr>
              <a:xfrm>
                <a:off x="3666908" y="2149684"/>
                <a:ext cx="426042" cy="157022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11495" extrusionOk="0">
                    <a:moveTo>
                      <a:pt x="2756" y="1"/>
                    </a:moveTo>
                    <a:cubicBezTo>
                      <a:pt x="1244" y="1"/>
                      <a:pt x="0" y="1244"/>
                      <a:pt x="0" y="2790"/>
                    </a:cubicBezTo>
                    <a:lnTo>
                      <a:pt x="0" y="8739"/>
                    </a:lnTo>
                    <a:cubicBezTo>
                      <a:pt x="0" y="10251"/>
                      <a:pt x="1244" y="11495"/>
                      <a:pt x="2756" y="11495"/>
                    </a:cubicBezTo>
                    <a:lnTo>
                      <a:pt x="28399" y="11495"/>
                    </a:lnTo>
                    <a:cubicBezTo>
                      <a:pt x="29945" y="11495"/>
                      <a:pt x="31189" y="10251"/>
                      <a:pt x="31189" y="8739"/>
                    </a:cubicBezTo>
                    <a:lnTo>
                      <a:pt x="31189" y="2790"/>
                    </a:lnTo>
                    <a:cubicBezTo>
                      <a:pt x="31189" y="1244"/>
                      <a:pt x="29945" y="1"/>
                      <a:pt x="283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32;p65">
                <a:extLst>
                  <a:ext uri="{FF2B5EF4-FFF2-40B4-BE49-F238E27FC236}">
                    <a16:creationId xmlns:a16="http://schemas.microsoft.com/office/drawing/2014/main" id="{4CA43C50-F413-40A9-8E4E-F5289A8E61E0}"/>
                  </a:ext>
                </a:extLst>
              </p:cNvPr>
              <p:cNvSpPr/>
              <p:nvPr/>
            </p:nvSpPr>
            <p:spPr>
              <a:xfrm>
                <a:off x="3702711" y="2249771"/>
                <a:ext cx="114785" cy="93448"/>
              </a:xfrm>
              <a:custGeom>
                <a:avLst/>
                <a:gdLst/>
                <a:ahLst/>
                <a:cxnLst/>
                <a:rect l="l" t="t" r="r" b="b"/>
                <a:pathLst>
                  <a:path w="8403" h="6841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3899" y="6554"/>
                    </a:lnTo>
                    <a:cubicBezTo>
                      <a:pt x="4028" y="6747"/>
                      <a:pt x="4226" y="6840"/>
                      <a:pt x="4424" y="6840"/>
                    </a:cubicBezTo>
                    <a:cubicBezTo>
                      <a:pt x="4639" y="6840"/>
                      <a:pt x="4852" y="6730"/>
                      <a:pt x="4975" y="6520"/>
                    </a:cubicBezTo>
                    <a:lnTo>
                      <a:pt x="8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33;p65">
                <a:extLst>
                  <a:ext uri="{FF2B5EF4-FFF2-40B4-BE49-F238E27FC236}">
                    <a16:creationId xmlns:a16="http://schemas.microsoft.com/office/drawing/2014/main" id="{1E703384-4E68-419E-9831-722DA8EB0EE3}"/>
                  </a:ext>
                </a:extLst>
              </p:cNvPr>
              <p:cNvSpPr/>
              <p:nvPr/>
            </p:nvSpPr>
            <p:spPr>
              <a:xfrm>
                <a:off x="3721998" y="2200649"/>
                <a:ext cx="29199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21376" h="538" extrusionOk="0">
                    <a:moveTo>
                      <a:pt x="269" y="0"/>
                    </a:moveTo>
                    <a:cubicBezTo>
                      <a:pt x="135" y="0"/>
                      <a:pt x="0" y="135"/>
                      <a:pt x="0" y="269"/>
                    </a:cubicBezTo>
                    <a:cubicBezTo>
                      <a:pt x="0" y="437"/>
                      <a:pt x="135" y="538"/>
                      <a:pt x="269" y="538"/>
                    </a:cubicBezTo>
                    <a:lnTo>
                      <a:pt x="21106" y="538"/>
                    </a:lnTo>
                    <a:cubicBezTo>
                      <a:pt x="21241" y="538"/>
                      <a:pt x="21375" y="437"/>
                      <a:pt x="21375" y="269"/>
                    </a:cubicBezTo>
                    <a:cubicBezTo>
                      <a:pt x="21375" y="135"/>
                      <a:pt x="21241" y="0"/>
                      <a:pt x="21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34;p65">
                <a:extLst>
                  <a:ext uri="{FF2B5EF4-FFF2-40B4-BE49-F238E27FC236}">
                    <a16:creationId xmlns:a16="http://schemas.microsoft.com/office/drawing/2014/main" id="{A04D7FF4-0BFA-47C2-8CF1-9D292866082D}"/>
                  </a:ext>
                </a:extLst>
              </p:cNvPr>
              <p:cNvSpPr/>
              <p:nvPr/>
            </p:nvSpPr>
            <p:spPr>
              <a:xfrm>
                <a:off x="3721998" y="2247011"/>
                <a:ext cx="116165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9" extrusionOk="0">
                    <a:moveTo>
                      <a:pt x="269" y="1"/>
                    </a:moveTo>
                    <a:cubicBezTo>
                      <a:pt x="135" y="1"/>
                      <a:pt x="0" y="102"/>
                      <a:pt x="0" y="270"/>
                    </a:cubicBezTo>
                    <a:cubicBezTo>
                      <a:pt x="0" y="404"/>
                      <a:pt x="135" y="538"/>
                      <a:pt x="269" y="538"/>
                    </a:cubicBezTo>
                    <a:lnTo>
                      <a:pt x="8234" y="538"/>
                    </a:lnTo>
                    <a:cubicBezTo>
                      <a:pt x="8402" y="538"/>
                      <a:pt x="8503" y="404"/>
                      <a:pt x="8503" y="270"/>
                    </a:cubicBezTo>
                    <a:cubicBezTo>
                      <a:pt x="8503" y="102"/>
                      <a:pt x="8402" y="1"/>
                      <a:pt x="8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35;p65">
                <a:extLst>
                  <a:ext uri="{FF2B5EF4-FFF2-40B4-BE49-F238E27FC236}">
                    <a16:creationId xmlns:a16="http://schemas.microsoft.com/office/drawing/2014/main" id="{909A8FA6-8849-4A06-8071-56A8AFA7F0BE}"/>
                  </a:ext>
                </a:extLst>
              </p:cNvPr>
              <p:cNvSpPr/>
              <p:nvPr/>
            </p:nvSpPr>
            <p:spPr>
              <a:xfrm>
                <a:off x="1361346" y="2171007"/>
                <a:ext cx="338823" cy="297228"/>
              </a:xfrm>
              <a:custGeom>
                <a:avLst/>
                <a:gdLst/>
                <a:ahLst/>
                <a:cxnLst/>
                <a:rect l="l" t="t" r="r" b="b"/>
                <a:pathLst>
                  <a:path w="24804" h="21759" extrusionOk="0">
                    <a:moveTo>
                      <a:pt x="12424" y="0"/>
                    </a:moveTo>
                    <a:cubicBezTo>
                      <a:pt x="8850" y="0"/>
                      <a:pt x="5346" y="1767"/>
                      <a:pt x="3260" y="4993"/>
                    </a:cubicBezTo>
                    <a:cubicBezTo>
                      <a:pt x="0" y="10035"/>
                      <a:pt x="1445" y="16756"/>
                      <a:pt x="6520" y="20016"/>
                    </a:cubicBezTo>
                    <a:cubicBezTo>
                      <a:pt x="8342" y="21194"/>
                      <a:pt x="10383" y="21758"/>
                      <a:pt x="12401" y="21758"/>
                    </a:cubicBezTo>
                    <a:cubicBezTo>
                      <a:pt x="15967" y="21758"/>
                      <a:pt x="19461" y="19997"/>
                      <a:pt x="21543" y="16756"/>
                    </a:cubicBezTo>
                    <a:cubicBezTo>
                      <a:pt x="24803" y="11715"/>
                      <a:pt x="23325" y="4993"/>
                      <a:pt x="18283" y="1733"/>
                    </a:cubicBezTo>
                    <a:cubicBezTo>
                      <a:pt x="16468" y="559"/>
                      <a:pt x="14435" y="0"/>
                      <a:pt x="12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36;p65">
                <a:extLst>
                  <a:ext uri="{FF2B5EF4-FFF2-40B4-BE49-F238E27FC236}">
                    <a16:creationId xmlns:a16="http://schemas.microsoft.com/office/drawing/2014/main" id="{FD06BEEF-7EC5-402F-82A1-ABDDB79617A6}"/>
                  </a:ext>
                </a:extLst>
              </p:cNvPr>
              <p:cNvSpPr/>
              <p:nvPr/>
            </p:nvSpPr>
            <p:spPr>
              <a:xfrm>
                <a:off x="1568855" y="2371891"/>
                <a:ext cx="85225" cy="824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36" extrusionOk="0">
                    <a:moveTo>
                      <a:pt x="4907" y="0"/>
                    </a:moveTo>
                    <a:lnTo>
                      <a:pt x="0" y="4302"/>
                    </a:lnTo>
                    <a:lnTo>
                      <a:pt x="5546" y="6016"/>
                    </a:lnTo>
                    <a:cubicBezTo>
                      <a:pt x="5595" y="6030"/>
                      <a:pt x="5643" y="6036"/>
                      <a:pt x="5690" y="6036"/>
                    </a:cubicBezTo>
                    <a:cubicBezTo>
                      <a:pt x="5997" y="6036"/>
                      <a:pt x="6238" y="5766"/>
                      <a:pt x="6151" y="5445"/>
                    </a:cubicBezTo>
                    <a:lnTo>
                      <a:pt x="4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37;p65">
                <a:extLst>
                  <a:ext uri="{FF2B5EF4-FFF2-40B4-BE49-F238E27FC236}">
                    <a16:creationId xmlns:a16="http://schemas.microsoft.com/office/drawing/2014/main" id="{ADED1FE0-ED4B-44BB-861A-307C5E6770EF}"/>
                  </a:ext>
                </a:extLst>
              </p:cNvPr>
              <p:cNvSpPr/>
              <p:nvPr/>
            </p:nvSpPr>
            <p:spPr>
              <a:xfrm>
                <a:off x="1514679" y="2254360"/>
                <a:ext cx="78053" cy="111110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8134" extrusionOk="0">
                    <a:moveTo>
                      <a:pt x="1580" y="0"/>
                    </a:moveTo>
                    <a:cubicBezTo>
                      <a:pt x="1378" y="0"/>
                      <a:pt x="1177" y="68"/>
                      <a:pt x="1143" y="101"/>
                    </a:cubicBezTo>
                    <a:cubicBezTo>
                      <a:pt x="1009" y="168"/>
                      <a:pt x="942" y="337"/>
                      <a:pt x="942" y="471"/>
                    </a:cubicBezTo>
                    <a:cubicBezTo>
                      <a:pt x="1009" y="1009"/>
                      <a:pt x="1076" y="1681"/>
                      <a:pt x="1042" y="1815"/>
                    </a:cubicBezTo>
                    <a:cubicBezTo>
                      <a:pt x="1009" y="1950"/>
                      <a:pt x="706" y="2521"/>
                      <a:pt x="505" y="2857"/>
                    </a:cubicBezTo>
                    <a:cubicBezTo>
                      <a:pt x="269" y="3294"/>
                      <a:pt x="68" y="3664"/>
                      <a:pt x="0" y="3865"/>
                    </a:cubicBezTo>
                    <a:cubicBezTo>
                      <a:pt x="0" y="3899"/>
                      <a:pt x="0" y="3933"/>
                      <a:pt x="0" y="3966"/>
                    </a:cubicBezTo>
                    <a:lnTo>
                      <a:pt x="0" y="7596"/>
                    </a:lnTo>
                    <a:cubicBezTo>
                      <a:pt x="0" y="7764"/>
                      <a:pt x="135" y="7898"/>
                      <a:pt x="269" y="7999"/>
                    </a:cubicBezTo>
                    <a:cubicBezTo>
                      <a:pt x="505" y="8134"/>
                      <a:pt x="773" y="8134"/>
                      <a:pt x="807" y="8134"/>
                    </a:cubicBezTo>
                    <a:lnTo>
                      <a:pt x="3832" y="8134"/>
                    </a:lnTo>
                    <a:cubicBezTo>
                      <a:pt x="4302" y="8134"/>
                      <a:pt x="4706" y="7798"/>
                      <a:pt x="4806" y="7327"/>
                    </a:cubicBezTo>
                    <a:cubicBezTo>
                      <a:pt x="4806" y="7193"/>
                      <a:pt x="4806" y="7092"/>
                      <a:pt x="4806" y="6957"/>
                    </a:cubicBezTo>
                    <a:cubicBezTo>
                      <a:pt x="5109" y="6823"/>
                      <a:pt x="5311" y="6487"/>
                      <a:pt x="5311" y="6117"/>
                    </a:cubicBezTo>
                    <a:cubicBezTo>
                      <a:pt x="5311" y="6016"/>
                      <a:pt x="5311" y="5882"/>
                      <a:pt x="5277" y="5781"/>
                    </a:cubicBezTo>
                    <a:cubicBezTo>
                      <a:pt x="5546" y="5613"/>
                      <a:pt x="5714" y="5311"/>
                      <a:pt x="5714" y="4975"/>
                    </a:cubicBezTo>
                    <a:cubicBezTo>
                      <a:pt x="5714" y="4739"/>
                      <a:pt x="5613" y="4538"/>
                      <a:pt x="5479" y="4370"/>
                    </a:cubicBezTo>
                    <a:cubicBezTo>
                      <a:pt x="5579" y="4202"/>
                      <a:pt x="5613" y="4033"/>
                      <a:pt x="5613" y="3832"/>
                    </a:cubicBezTo>
                    <a:cubicBezTo>
                      <a:pt x="5613" y="3328"/>
                      <a:pt x="5277" y="2958"/>
                      <a:pt x="4806" y="2857"/>
                    </a:cubicBezTo>
                    <a:lnTo>
                      <a:pt x="2689" y="2857"/>
                    </a:lnTo>
                    <a:cubicBezTo>
                      <a:pt x="2723" y="2723"/>
                      <a:pt x="2723" y="2555"/>
                      <a:pt x="2756" y="2420"/>
                    </a:cubicBezTo>
                    <a:cubicBezTo>
                      <a:pt x="2891" y="1883"/>
                      <a:pt x="2924" y="1278"/>
                      <a:pt x="2521" y="572"/>
                    </a:cubicBezTo>
                    <a:cubicBezTo>
                      <a:pt x="2219" y="68"/>
                      <a:pt x="1815" y="0"/>
                      <a:pt x="1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8;p65">
                <a:extLst>
                  <a:ext uri="{FF2B5EF4-FFF2-40B4-BE49-F238E27FC236}">
                    <a16:creationId xmlns:a16="http://schemas.microsoft.com/office/drawing/2014/main" id="{ECA399DE-2870-48CD-9D69-929C470533D8}"/>
                  </a:ext>
                </a:extLst>
              </p:cNvPr>
              <p:cNvSpPr/>
              <p:nvPr/>
            </p:nvSpPr>
            <p:spPr>
              <a:xfrm>
                <a:off x="1474273" y="2303946"/>
                <a:ext cx="33535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504" extrusionOk="0">
                    <a:moveTo>
                      <a:pt x="471" y="0"/>
                    </a:moveTo>
                    <a:cubicBezTo>
                      <a:pt x="203" y="0"/>
                      <a:pt x="1" y="202"/>
                      <a:pt x="1" y="471"/>
                    </a:cubicBezTo>
                    <a:lnTo>
                      <a:pt x="1" y="4000"/>
                    </a:lnTo>
                    <a:cubicBezTo>
                      <a:pt x="1" y="4268"/>
                      <a:pt x="203" y="4504"/>
                      <a:pt x="471" y="4504"/>
                    </a:cubicBezTo>
                    <a:lnTo>
                      <a:pt x="1950" y="4504"/>
                    </a:lnTo>
                    <a:cubicBezTo>
                      <a:pt x="2219" y="4504"/>
                      <a:pt x="2454" y="4268"/>
                      <a:pt x="2454" y="4000"/>
                    </a:cubicBezTo>
                    <a:lnTo>
                      <a:pt x="2454" y="471"/>
                    </a:lnTo>
                    <a:cubicBezTo>
                      <a:pt x="2454" y="202"/>
                      <a:pt x="2219" y="0"/>
                      <a:pt x="1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39;p65">
                <a:extLst>
                  <a:ext uri="{FF2B5EF4-FFF2-40B4-BE49-F238E27FC236}">
                    <a16:creationId xmlns:a16="http://schemas.microsoft.com/office/drawing/2014/main" id="{A58D26A2-E412-45F6-BF92-36403A687981}"/>
                  </a:ext>
                </a:extLst>
              </p:cNvPr>
              <p:cNvSpPr/>
              <p:nvPr/>
            </p:nvSpPr>
            <p:spPr>
              <a:xfrm>
                <a:off x="2497598" y="1837047"/>
                <a:ext cx="502265" cy="326884"/>
              </a:xfrm>
              <a:custGeom>
                <a:avLst/>
                <a:gdLst/>
                <a:ahLst/>
                <a:cxnLst/>
                <a:rect l="l" t="t" r="r" b="b"/>
                <a:pathLst>
                  <a:path w="36769" h="23930" extrusionOk="0">
                    <a:moveTo>
                      <a:pt x="3865" y="0"/>
                    </a:moveTo>
                    <a:cubicBezTo>
                      <a:pt x="1748" y="0"/>
                      <a:pt x="0" y="1714"/>
                      <a:pt x="0" y="3865"/>
                    </a:cubicBezTo>
                    <a:lnTo>
                      <a:pt x="0" y="20065"/>
                    </a:lnTo>
                    <a:cubicBezTo>
                      <a:pt x="0" y="22182"/>
                      <a:pt x="1748" y="23930"/>
                      <a:pt x="3865" y="23930"/>
                    </a:cubicBezTo>
                    <a:lnTo>
                      <a:pt x="32903" y="23930"/>
                    </a:lnTo>
                    <a:cubicBezTo>
                      <a:pt x="35054" y="23930"/>
                      <a:pt x="36768" y="22182"/>
                      <a:pt x="36768" y="20065"/>
                    </a:cubicBezTo>
                    <a:lnTo>
                      <a:pt x="36768" y="3865"/>
                    </a:lnTo>
                    <a:cubicBezTo>
                      <a:pt x="36768" y="1714"/>
                      <a:pt x="35020" y="0"/>
                      <a:pt x="32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40;p65">
                <a:extLst>
                  <a:ext uri="{FF2B5EF4-FFF2-40B4-BE49-F238E27FC236}">
                    <a16:creationId xmlns:a16="http://schemas.microsoft.com/office/drawing/2014/main" id="{30A945DA-ABD5-4471-ABB6-05F3F1414250}"/>
                  </a:ext>
                </a:extLst>
              </p:cNvPr>
              <p:cNvSpPr/>
              <p:nvPr/>
            </p:nvSpPr>
            <p:spPr>
              <a:xfrm>
                <a:off x="2693168" y="2134999"/>
                <a:ext cx="111110" cy="72548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5311" extrusionOk="0">
                    <a:moveTo>
                      <a:pt x="1" y="0"/>
                    </a:moveTo>
                    <a:lnTo>
                      <a:pt x="3193" y="4773"/>
                    </a:lnTo>
                    <a:cubicBezTo>
                      <a:pt x="3423" y="5134"/>
                      <a:pt x="3798" y="5311"/>
                      <a:pt x="4175" y="5311"/>
                    </a:cubicBezTo>
                    <a:cubicBezTo>
                      <a:pt x="4570" y="5311"/>
                      <a:pt x="4969" y="5117"/>
                      <a:pt x="5210" y="4739"/>
                    </a:cubicBezTo>
                    <a:lnTo>
                      <a:pt x="81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41;p65">
                <a:extLst>
                  <a:ext uri="{FF2B5EF4-FFF2-40B4-BE49-F238E27FC236}">
                    <a16:creationId xmlns:a16="http://schemas.microsoft.com/office/drawing/2014/main" id="{0CABA64F-D1F0-4D65-92E7-E1CC91D99F14}"/>
                  </a:ext>
                </a:extLst>
              </p:cNvPr>
              <p:cNvSpPr/>
              <p:nvPr/>
            </p:nvSpPr>
            <p:spPr>
              <a:xfrm>
                <a:off x="2655521" y="1937189"/>
                <a:ext cx="177689" cy="128008"/>
              </a:xfrm>
              <a:custGeom>
                <a:avLst/>
                <a:gdLst/>
                <a:ahLst/>
                <a:cxnLst/>
                <a:rect l="l" t="t" r="r" b="b"/>
                <a:pathLst>
                  <a:path w="13008" h="9371" extrusionOk="0">
                    <a:moveTo>
                      <a:pt x="9533" y="0"/>
                    </a:moveTo>
                    <a:cubicBezTo>
                      <a:pt x="8716" y="0"/>
                      <a:pt x="7903" y="311"/>
                      <a:pt x="7294" y="937"/>
                    </a:cubicBezTo>
                    <a:lnTo>
                      <a:pt x="6487" y="1777"/>
                    </a:lnTo>
                    <a:lnTo>
                      <a:pt x="5681" y="971"/>
                    </a:lnTo>
                    <a:cubicBezTo>
                      <a:pt x="5067" y="357"/>
                      <a:pt x="4274" y="54"/>
                      <a:pt x="3478" y="54"/>
                    </a:cubicBezTo>
                    <a:cubicBezTo>
                      <a:pt x="2661" y="54"/>
                      <a:pt x="1841" y="374"/>
                      <a:pt x="1211" y="1004"/>
                    </a:cubicBezTo>
                    <a:cubicBezTo>
                      <a:pt x="1" y="2214"/>
                      <a:pt x="1" y="4231"/>
                      <a:pt x="1244" y="5440"/>
                    </a:cubicBezTo>
                    <a:lnTo>
                      <a:pt x="4303" y="8465"/>
                    </a:lnTo>
                    <a:lnTo>
                      <a:pt x="4336" y="8465"/>
                    </a:lnTo>
                    <a:cubicBezTo>
                      <a:pt x="4807" y="8969"/>
                      <a:pt x="5412" y="9238"/>
                      <a:pt x="6050" y="9339"/>
                    </a:cubicBezTo>
                    <a:cubicBezTo>
                      <a:pt x="6200" y="9360"/>
                      <a:pt x="6351" y="9370"/>
                      <a:pt x="6501" y="9370"/>
                    </a:cubicBezTo>
                    <a:cubicBezTo>
                      <a:pt x="7329" y="9370"/>
                      <a:pt x="8147" y="9057"/>
                      <a:pt x="8772" y="8432"/>
                    </a:cubicBezTo>
                    <a:lnTo>
                      <a:pt x="11797" y="5373"/>
                    </a:lnTo>
                    <a:cubicBezTo>
                      <a:pt x="13007" y="4096"/>
                      <a:pt x="13007" y="2113"/>
                      <a:pt x="11764" y="903"/>
                    </a:cubicBezTo>
                    <a:cubicBezTo>
                      <a:pt x="11146" y="302"/>
                      <a:pt x="10338" y="0"/>
                      <a:pt x="95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42;p65">
                <a:extLst>
                  <a:ext uri="{FF2B5EF4-FFF2-40B4-BE49-F238E27FC236}">
                    <a16:creationId xmlns:a16="http://schemas.microsoft.com/office/drawing/2014/main" id="{E98B19AC-2340-4BB9-9099-45B8C11DF99D}"/>
                  </a:ext>
                </a:extLst>
              </p:cNvPr>
              <p:cNvSpPr/>
              <p:nvPr/>
            </p:nvSpPr>
            <p:spPr>
              <a:xfrm>
                <a:off x="2121593" y="2404252"/>
                <a:ext cx="1223048" cy="979490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71705" extrusionOk="0">
                    <a:moveTo>
                      <a:pt x="44811" y="1"/>
                    </a:moveTo>
                    <a:cubicBezTo>
                      <a:pt x="42923" y="1"/>
                      <a:pt x="41033" y="547"/>
                      <a:pt x="39390" y="1631"/>
                    </a:cubicBezTo>
                    <a:lnTo>
                      <a:pt x="2690" y="25829"/>
                    </a:lnTo>
                    <a:cubicBezTo>
                      <a:pt x="1009" y="26972"/>
                      <a:pt x="1" y="28854"/>
                      <a:pt x="1" y="30904"/>
                    </a:cubicBezTo>
                    <a:lnTo>
                      <a:pt x="44768" y="71705"/>
                    </a:lnTo>
                    <a:lnTo>
                      <a:pt x="89534" y="30904"/>
                    </a:lnTo>
                    <a:lnTo>
                      <a:pt x="89534" y="30769"/>
                    </a:lnTo>
                    <a:cubicBezTo>
                      <a:pt x="89534" y="28719"/>
                      <a:pt x="88526" y="26804"/>
                      <a:pt x="86812" y="25694"/>
                    </a:cubicBezTo>
                    <a:lnTo>
                      <a:pt x="50145" y="1597"/>
                    </a:lnTo>
                    <a:cubicBezTo>
                      <a:pt x="48528" y="530"/>
                      <a:pt x="46670" y="1"/>
                      <a:pt x="448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43;p65">
                <a:extLst>
                  <a:ext uri="{FF2B5EF4-FFF2-40B4-BE49-F238E27FC236}">
                    <a16:creationId xmlns:a16="http://schemas.microsoft.com/office/drawing/2014/main" id="{20162194-0BFC-4205-B5FD-1E3F3D972658}"/>
                  </a:ext>
                </a:extLst>
              </p:cNvPr>
              <p:cNvSpPr/>
              <p:nvPr/>
            </p:nvSpPr>
            <p:spPr>
              <a:xfrm>
                <a:off x="2246473" y="2461870"/>
                <a:ext cx="984763" cy="740536"/>
              </a:xfrm>
              <a:custGeom>
                <a:avLst/>
                <a:gdLst/>
                <a:ahLst/>
                <a:cxnLst/>
                <a:rect l="l" t="t" r="r" b="b"/>
                <a:pathLst>
                  <a:path w="72091" h="54212" extrusionOk="0">
                    <a:moveTo>
                      <a:pt x="0" y="1"/>
                    </a:moveTo>
                    <a:lnTo>
                      <a:pt x="0" y="54211"/>
                    </a:lnTo>
                    <a:lnTo>
                      <a:pt x="72091" y="54211"/>
                    </a:lnTo>
                    <a:lnTo>
                      <a:pt x="72091" y="15595"/>
                    </a:lnTo>
                    <a:lnTo>
                      <a:pt x="619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44;p65">
                <a:extLst>
                  <a:ext uri="{FF2B5EF4-FFF2-40B4-BE49-F238E27FC236}">
                    <a16:creationId xmlns:a16="http://schemas.microsoft.com/office/drawing/2014/main" id="{007953E6-90F0-4C86-B9D9-F6E022F2688E}"/>
                  </a:ext>
                </a:extLst>
              </p:cNvPr>
              <p:cNvSpPr/>
              <p:nvPr/>
            </p:nvSpPr>
            <p:spPr>
              <a:xfrm>
                <a:off x="2412660" y="2643670"/>
                <a:ext cx="445343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32602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32601" y="841"/>
                    </a:lnTo>
                    <a:lnTo>
                      <a:pt x="326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45;p65">
                <a:extLst>
                  <a:ext uri="{FF2B5EF4-FFF2-40B4-BE49-F238E27FC236}">
                    <a16:creationId xmlns:a16="http://schemas.microsoft.com/office/drawing/2014/main" id="{2EAF6479-FAD8-46ED-BE6D-99F8BDD62B01}"/>
                  </a:ext>
                </a:extLst>
              </p:cNvPr>
              <p:cNvSpPr/>
              <p:nvPr/>
            </p:nvSpPr>
            <p:spPr>
              <a:xfrm>
                <a:off x="2412660" y="2732734"/>
                <a:ext cx="286956" cy="11953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75" extrusionOk="0">
                    <a:moveTo>
                      <a:pt x="1" y="1"/>
                    </a:moveTo>
                    <a:lnTo>
                      <a:pt x="1" y="874"/>
                    </a:lnTo>
                    <a:lnTo>
                      <a:pt x="21006" y="874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46;p65">
                <a:extLst>
                  <a:ext uri="{FF2B5EF4-FFF2-40B4-BE49-F238E27FC236}">
                    <a16:creationId xmlns:a16="http://schemas.microsoft.com/office/drawing/2014/main" id="{6EFF0887-B870-4085-998A-F3C49DFEEEBB}"/>
                  </a:ext>
                </a:extLst>
              </p:cNvPr>
              <p:cNvSpPr/>
              <p:nvPr/>
            </p:nvSpPr>
            <p:spPr>
              <a:xfrm>
                <a:off x="2412898" y="2834423"/>
                <a:ext cx="658808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48229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48229" y="841"/>
                    </a:lnTo>
                    <a:lnTo>
                      <a:pt x="48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47;p65">
                <a:extLst>
                  <a:ext uri="{FF2B5EF4-FFF2-40B4-BE49-F238E27FC236}">
                    <a16:creationId xmlns:a16="http://schemas.microsoft.com/office/drawing/2014/main" id="{AFA5C53E-B89D-4D3D-9BA7-38EB6A6B229A}"/>
                  </a:ext>
                </a:extLst>
              </p:cNvPr>
              <p:cNvSpPr/>
              <p:nvPr/>
            </p:nvSpPr>
            <p:spPr>
              <a:xfrm>
                <a:off x="2412660" y="2935653"/>
                <a:ext cx="286956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21006" y="841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48;p65">
                <a:extLst>
                  <a:ext uri="{FF2B5EF4-FFF2-40B4-BE49-F238E27FC236}">
                    <a16:creationId xmlns:a16="http://schemas.microsoft.com/office/drawing/2014/main" id="{14D0B672-9CC6-4A5B-B18E-4C99B3B75EF4}"/>
                  </a:ext>
                </a:extLst>
              </p:cNvPr>
              <p:cNvSpPr/>
              <p:nvPr/>
            </p:nvSpPr>
            <p:spPr>
              <a:xfrm>
                <a:off x="2121593" y="2817672"/>
                <a:ext cx="1223499" cy="769905"/>
              </a:xfrm>
              <a:custGeom>
                <a:avLst/>
                <a:gdLst/>
                <a:ahLst/>
                <a:cxnLst/>
                <a:rect l="l" t="t" r="r" b="b"/>
                <a:pathLst>
                  <a:path w="89568" h="56362" extrusionOk="0">
                    <a:moveTo>
                      <a:pt x="1" y="0"/>
                    </a:moveTo>
                    <a:lnTo>
                      <a:pt x="1" y="53438"/>
                    </a:lnTo>
                    <a:cubicBezTo>
                      <a:pt x="1" y="55051"/>
                      <a:pt x="1278" y="56362"/>
                      <a:pt x="2891" y="56362"/>
                    </a:cubicBezTo>
                    <a:lnTo>
                      <a:pt x="86644" y="56362"/>
                    </a:lnTo>
                    <a:cubicBezTo>
                      <a:pt x="88257" y="56362"/>
                      <a:pt x="89534" y="55051"/>
                      <a:pt x="89568" y="53438"/>
                    </a:cubicBezTo>
                    <a:lnTo>
                      <a:pt x="89568" y="0"/>
                    </a:lnTo>
                    <a:lnTo>
                      <a:pt x="44768" y="330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49;p65">
                <a:extLst>
                  <a:ext uri="{FF2B5EF4-FFF2-40B4-BE49-F238E27FC236}">
                    <a16:creationId xmlns:a16="http://schemas.microsoft.com/office/drawing/2014/main" id="{AAF50FD7-8C03-4F96-9543-01E573C565BA}"/>
                  </a:ext>
                </a:extLst>
              </p:cNvPr>
              <p:cNvSpPr/>
              <p:nvPr/>
            </p:nvSpPr>
            <p:spPr>
              <a:xfrm>
                <a:off x="2161084" y="3162450"/>
                <a:ext cx="1144066" cy="425127"/>
              </a:xfrm>
              <a:custGeom>
                <a:avLst/>
                <a:gdLst/>
                <a:ahLst/>
                <a:cxnLst/>
                <a:rect l="l" t="t" r="r" b="b"/>
                <a:pathLst>
                  <a:path w="83753" h="31122" extrusionOk="0">
                    <a:moveTo>
                      <a:pt x="41872" y="0"/>
                    </a:moveTo>
                    <a:cubicBezTo>
                      <a:pt x="40524" y="0"/>
                      <a:pt x="39171" y="437"/>
                      <a:pt x="38045" y="1311"/>
                    </a:cubicBezTo>
                    <a:lnTo>
                      <a:pt x="0" y="31122"/>
                    </a:lnTo>
                    <a:lnTo>
                      <a:pt x="83753" y="31122"/>
                    </a:lnTo>
                    <a:lnTo>
                      <a:pt x="45674" y="1311"/>
                    </a:lnTo>
                    <a:cubicBezTo>
                      <a:pt x="44565" y="437"/>
                      <a:pt x="43221" y="0"/>
                      <a:pt x="4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50;p65">
                <a:extLst>
                  <a:ext uri="{FF2B5EF4-FFF2-40B4-BE49-F238E27FC236}">
                    <a16:creationId xmlns:a16="http://schemas.microsoft.com/office/drawing/2014/main" id="{470302E1-C8B3-42CE-AD95-656E39154F27}"/>
                  </a:ext>
                </a:extLst>
              </p:cNvPr>
              <p:cNvSpPr/>
              <p:nvPr/>
            </p:nvSpPr>
            <p:spPr>
              <a:xfrm>
                <a:off x="3883596" y="3257483"/>
                <a:ext cx="179520" cy="161147"/>
              </a:xfrm>
              <a:custGeom>
                <a:avLst/>
                <a:gdLst/>
                <a:ahLst/>
                <a:cxnLst/>
                <a:rect l="l" t="t" r="r" b="b"/>
                <a:pathLst>
                  <a:path w="13142" h="11797" extrusionOk="0">
                    <a:moveTo>
                      <a:pt x="4437" y="0"/>
                    </a:moveTo>
                    <a:lnTo>
                      <a:pt x="0" y="5008"/>
                    </a:lnTo>
                    <a:lnTo>
                      <a:pt x="8705" y="11797"/>
                    </a:lnTo>
                    <a:lnTo>
                      <a:pt x="13141" y="6789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51;p65">
                <a:extLst>
                  <a:ext uri="{FF2B5EF4-FFF2-40B4-BE49-F238E27FC236}">
                    <a16:creationId xmlns:a16="http://schemas.microsoft.com/office/drawing/2014/main" id="{02006F02-EC89-4751-A114-258422B98127}"/>
                  </a:ext>
                </a:extLst>
              </p:cNvPr>
              <p:cNvSpPr/>
              <p:nvPr/>
            </p:nvSpPr>
            <p:spPr>
              <a:xfrm>
                <a:off x="3967340" y="3341034"/>
                <a:ext cx="179984" cy="224051"/>
              </a:xfrm>
              <a:custGeom>
                <a:avLst/>
                <a:gdLst/>
                <a:ahLst/>
                <a:cxnLst/>
                <a:rect l="l" t="t" r="r" b="b"/>
                <a:pathLst>
                  <a:path w="13176" h="16402" extrusionOk="0">
                    <a:moveTo>
                      <a:pt x="7865" y="1"/>
                    </a:moveTo>
                    <a:lnTo>
                      <a:pt x="1950" y="6723"/>
                    </a:lnTo>
                    <a:cubicBezTo>
                      <a:pt x="1950" y="6723"/>
                      <a:pt x="3295" y="8101"/>
                      <a:pt x="1648" y="10420"/>
                    </a:cubicBezTo>
                    <a:cubicBezTo>
                      <a:pt x="1" y="12739"/>
                      <a:pt x="68" y="14923"/>
                      <a:pt x="1446" y="16402"/>
                    </a:cubicBezTo>
                    <a:lnTo>
                      <a:pt x="13176" y="3127"/>
                    </a:lnTo>
                    <a:cubicBezTo>
                      <a:pt x="13176" y="3127"/>
                      <a:pt x="11293" y="1648"/>
                      <a:pt x="7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52;p65">
                <a:extLst>
                  <a:ext uri="{FF2B5EF4-FFF2-40B4-BE49-F238E27FC236}">
                    <a16:creationId xmlns:a16="http://schemas.microsoft.com/office/drawing/2014/main" id="{C4A4D021-0526-44EC-847B-1EA6DAF0A843}"/>
                  </a:ext>
                </a:extLst>
              </p:cNvPr>
              <p:cNvSpPr/>
              <p:nvPr/>
            </p:nvSpPr>
            <p:spPr>
              <a:xfrm>
                <a:off x="3951320" y="3483345"/>
                <a:ext cx="108365" cy="92751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6790" extrusionOk="0">
                    <a:moveTo>
                      <a:pt x="3703" y="0"/>
                    </a:moveTo>
                    <a:cubicBezTo>
                      <a:pt x="1738" y="0"/>
                      <a:pt x="841" y="1009"/>
                      <a:pt x="841" y="1009"/>
                    </a:cubicBezTo>
                    <a:cubicBezTo>
                      <a:pt x="0" y="3194"/>
                      <a:pt x="3059" y="6790"/>
                      <a:pt x="3059" y="6790"/>
                    </a:cubicBezTo>
                    <a:lnTo>
                      <a:pt x="7932" y="1244"/>
                    </a:lnTo>
                    <a:cubicBezTo>
                      <a:pt x="6182" y="304"/>
                      <a:pt x="4782" y="0"/>
                      <a:pt x="3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53;p65">
                <a:extLst>
                  <a:ext uri="{FF2B5EF4-FFF2-40B4-BE49-F238E27FC236}">
                    <a16:creationId xmlns:a16="http://schemas.microsoft.com/office/drawing/2014/main" id="{3654B168-53C5-4559-A048-710C3BD78213}"/>
                  </a:ext>
                </a:extLst>
              </p:cNvPr>
              <p:cNvSpPr/>
              <p:nvPr/>
            </p:nvSpPr>
            <p:spPr>
              <a:xfrm>
                <a:off x="3986628" y="3383735"/>
                <a:ext cx="173550" cy="1928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14117" extrusionOk="0">
                    <a:moveTo>
                      <a:pt x="11764" y="1"/>
                    </a:moveTo>
                    <a:lnTo>
                      <a:pt x="1" y="13276"/>
                    </a:lnTo>
                    <a:lnTo>
                      <a:pt x="975" y="14116"/>
                    </a:lnTo>
                    <a:lnTo>
                      <a:pt x="12705" y="841"/>
                    </a:lnTo>
                    <a:lnTo>
                      <a:pt x="11764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54;p65">
                <a:extLst>
                  <a:ext uri="{FF2B5EF4-FFF2-40B4-BE49-F238E27FC236}">
                    <a16:creationId xmlns:a16="http://schemas.microsoft.com/office/drawing/2014/main" id="{1B95B2C1-AD93-4CC1-A605-37EF8A07FBB9}"/>
                  </a:ext>
                </a:extLst>
              </p:cNvPr>
              <p:cNvSpPr/>
              <p:nvPr/>
            </p:nvSpPr>
            <p:spPr>
              <a:xfrm>
                <a:off x="3999288" y="3430549"/>
                <a:ext cx="31227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78" extrusionOk="0">
                    <a:moveTo>
                      <a:pt x="1950" y="1"/>
                    </a:moveTo>
                    <a:cubicBezTo>
                      <a:pt x="572" y="303"/>
                      <a:pt x="135" y="740"/>
                      <a:pt x="101" y="807"/>
                    </a:cubicBezTo>
                    <a:cubicBezTo>
                      <a:pt x="1" y="908"/>
                      <a:pt x="34" y="1043"/>
                      <a:pt x="135" y="1143"/>
                    </a:cubicBezTo>
                    <a:cubicBezTo>
                      <a:pt x="169" y="1177"/>
                      <a:pt x="236" y="1177"/>
                      <a:pt x="269" y="1177"/>
                    </a:cubicBezTo>
                    <a:cubicBezTo>
                      <a:pt x="337" y="1177"/>
                      <a:pt x="404" y="1177"/>
                      <a:pt x="471" y="1110"/>
                    </a:cubicBezTo>
                    <a:cubicBezTo>
                      <a:pt x="471" y="1110"/>
                      <a:pt x="841" y="740"/>
                      <a:pt x="2051" y="505"/>
                    </a:cubicBezTo>
                    <a:cubicBezTo>
                      <a:pt x="2185" y="471"/>
                      <a:pt x="2286" y="337"/>
                      <a:pt x="2252" y="202"/>
                    </a:cubicBezTo>
                    <a:cubicBezTo>
                      <a:pt x="2219" y="68"/>
                      <a:pt x="2084" y="1"/>
                      <a:pt x="1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555;p65">
                <a:extLst>
                  <a:ext uri="{FF2B5EF4-FFF2-40B4-BE49-F238E27FC236}">
                    <a16:creationId xmlns:a16="http://schemas.microsoft.com/office/drawing/2014/main" id="{DBCEC598-F1BA-4555-B494-B94F976161C6}"/>
                  </a:ext>
                </a:extLst>
              </p:cNvPr>
              <p:cNvSpPr/>
              <p:nvPr/>
            </p:nvSpPr>
            <p:spPr>
              <a:xfrm>
                <a:off x="3996077" y="3452077"/>
                <a:ext cx="30312" cy="161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181" extrusionOk="0">
                    <a:moveTo>
                      <a:pt x="1847" y="0"/>
                    </a:moveTo>
                    <a:cubicBezTo>
                      <a:pt x="814" y="0"/>
                      <a:pt x="133" y="712"/>
                      <a:pt x="101" y="744"/>
                    </a:cubicBezTo>
                    <a:cubicBezTo>
                      <a:pt x="0" y="845"/>
                      <a:pt x="0" y="1013"/>
                      <a:pt x="101" y="1080"/>
                    </a:cubicBezTo>
                    <a:cubicBezTo>
                      <a:pt x="135" y="1147"/>
                      <a:pt x="202" y="1181"/>
                      <a:pt x="269" y="1181"/>
                    </a:cubicBezTo>
                    <a:cubicBezTo>
                      <a:pt x="336" y="1181"/>
                      <a:pt x="370" y="1147"/>
                      <a:pt x="437" y="1080"/>
                    </a:cubicBezTo>
                    <a:cubicBezTo>
                      <a:pt x="437" y="1080"/>
                      <a:pt x="1044" y="504"/>
                      <a:pt x="1854" y="504"/>
                    </a:cubicBezTo>
                    <a:cubicBezTo>
                      <a:pt x="1896" y="504"/>
                      <a:pt x="1939" y="505"/>
                      <a:pt x="1983" y="509"/>
                    </a:cubicBezTo>
                    <a:cubicBezTo>
                      <a:pt x="2118" y="509"/>
                      <a:pt x="2218" y="408"/>
                      <a:pt x="2218" y="273"/>
                    </a:cubicBezTo>
                    <a:cubicBezTo>
                      <a:pt x="2218" y="139"/>
                      <a:pt x="2118" y="38"/>
                      <a:pt x="1983" y="4"/>
                    </a:cubicBezTo>
                    <a:cubicBezTo>
                      <a:pt x="1937" y="2"/>
                      <a:pt x="1891" y="0"/>
                      <a:pt x="1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56;p65">
                <a:extLst>
                  <a:ext uri="{FF2B5EF4-FFF2-40B4-BE49-F238E27FC236}">
                    <a16:creationId xmlns:a16="http://schemas.microsoft.com/office/drawing/2014/main" id="{66EA7E93-563B-4FE9-8783-C12CA7D21664}"/>
                  </a:ext>
                </a:extLst>
              </p:cNvPr>
              <p:cNvSpPr/>
              <p:nvPr/>
            </p:nvSpPr>
            <p:spPr>
              <a:xfrm>
                <a:off x="3622827" y="2899850"/>
                <a:ext cx="405401" cy="498126"/>
              </a:xfrm>
              <a:custGeom>
                <a:avLst/>
                <a:gdLst/>
                <a:ahLst/>
                <a:cxnLst/>
                <a:rect l="l" t="t" r="r" b="b"/>
                <a:pathLst>
                  <a:path w="29678" h="36466" extrusionOk="0">
                    <a:moveTo>
                      <a:pt x="9310" y="0"/>
                    </a:moveTo>
                    <a:lnTo>
                      <a:pt x="1" y="7865"/>
                    </a:lnTo>
                    <a:cubicBezTo>
                      <a:pt x="2454" y="22955"/>
                      <a:pt x="21678" y="36466"/>
                      <a:pt x="21678" y="36466"/>
                    </a:cubicBezTo>
                    <a:lnTo>
                      <a:pt x="29677" y="28030"/>
                    </a:lnTo>
                    <a:cubicBezTo>
                      <a:pt x="13444" y="12872"/>
                      <a:pt x="9310" y="0"/>
                      <a:pt x="9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57;p65">
                <a:extLst>
                  <a:ext uri="{FF2B5EF4-FFF2-40B4-BE49-F238E27FC236}">
                    <a16:creationId xmlns:a16="http://schemas.microsoft.com/office/drawing/2014/main" id="{178E4596-52A0-4EF2-B81F-C8EB8AAA31FD}"/>
                  </a:ext>
                </a:extLst>
              </p:cNvPr>
              <p:cNvSpPr/>
              <p:nvPr/>
            </p:nvSpPr>
            <p:spPr>
              <a:xfrm>
                <a:off x="3418542" y="3374084"/>
                <a:ext cx="113856" cy="153361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1227" extrusionOk="0">
                    <a:moveTo>
                      <a:pt x="2050" y="1"/>
                    </a:moveTo>
                    <a:lnTo>
                      <a:pt x="0" y="11125"/>
                    </a:lnTo>
                    <a:lnTo>
                      <a:pt x="6285" y="11226"/>
                    </a:lnTo>
                    <a:lnTo>
                      <a:pt x="8335" y="135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58;p65">
                <a:extLst>
                  <a:ext uri="{FF2B5EF4-FFF2-40B4-BE49-F238E27FC236}">
                    <a16:creationId xmlns:a16="http://schemas.microsoft.com/office/drawing/2014/main" id="{A7401991-4F33-4ECD-BD10-F75C9CD5586B}"/>
                  </a:ext>
                </a:extLst>
              </p:cNvPr>
              <p:cNvSpPr/>
              <p:nvPr/>
            </p:nvSpPr>
            <p:spPr>
              <a:xfrm>
                <a:off x="3304685" y="3495754"/>
                <a:ext cx="227712" cy="78053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5714" extrusionOk="0">
                    <a:moveTo>
                      <a:pt x="7159" y="0"/>
                    </a:moveTo>
                    <a:cubicBezTo>
                      <a:pt x="7159" y="0"/>
                      <a:pt x="7024" y="1815"/>
                      <a:pt x="4336" y="2084"/>
                    </a:cubicBezTo>
                    <a:cubicBezTo>
                      <a:pt x="1681" y="2353"/>
                      <a:pt x="202" y="3764"/>
                      <a:pt x="0" y="5647"/>
                    </a:cubicBezTo>
                    <a:lnTo>
                      <a:pt x="16670" y="5714"/>
                    </a:lnTo>
                    <a:cubicBezTo>
                      <a:pt x="16670" y="5714"/>
                      <a:pt x="16536" y="3496"/>
                      <a:pt x="15561" y="34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59;p65">
                <a:extLst>
                  <a:ext uri="{FF2B5EF4-FFF2-40B4-BE49-F238E27FC236}">
                    <a16:creationId xmlns:a16="http://schemas.microsoft.com/office/drawing/2014/main" id="{6B649FE7-2EE6-4783-91B8-8D29E69B6046}"/>
                  </a:ext>
                </a:extLst>
              </p:cNvPr>
              <p:cNvSpPr/>
              <p:nvPr/>
            </p:nvSpPr>
            <p:spPr>
              <a:xfrm>
                <a:off x="3296872" y="3519167"/>
                <a:ext cx="94596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5143" extrusionOk="0">
                    <a:moveTo>
                      <a:pt x="2689" y="0"/>
                    </a:moveTo>
                    <a:cubicBezTo>
                      <a:pt x="639" y="773"/>
                      <a:pt x="1" y="5142"/>
                      <a:pt x="1" y="5142"/>
                    </a:cubicBezTo>
                    <a:lnTo>
                      <a:pt x="6924" y="5142"/>
                    </a:lnTo>
                    <a:cubicBezTo>
                      <a:pt x="5748" y="0"/>
                      <a:pt x="2689" y="0"/>
                      <a:pt x="2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60;p65">
                <a:extLst>
                  <a:ext uri="{FF2B5EF4-FFF2-40B4-BE49-F238E27FC236}">
                    <a16:creationId xmlns:a16="http://schemas.microsoft.com/office/drawing/2014/main" id="{8AF32082-D430-4E39-9630-17287C7F2CF6}"/>
                  </a:ext>
                </a:extLst>
              </p:cNvPr>
              <p:cNvSpPr/>
              <p:nvPr/>
            </p:nvSpPr>
            <p:spPr>
              <a:xfrm>
                <a:off x="3304685" y="3572878"/>
                <a:ext cx="227712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1278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670" y="1278"/>
                    </a:lnTo>
                    <a:lnTo>
                      <a:pt x="16670" y="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61;p65">
                <a:extLst>
                  <a:ext uri="{FF2B5EF4-FFF2-40B4-BE49-F238E27FC236}">
                    <a16:creationId xmlns:a16="http://schemas.microsoft.com/office/drawing/2014/main" id="{9A226877-9961-439C-B81C-A2E43CEFA8AC}"/>
                  </a:ext>
                </a:extLst>
              </p:cNvPr>
              <p:cNvSpPr/>
              <p:nvPr/>
            </p:nvSpPr>
            <p:spPr>
              <a:xfrm>
                <a:off x="3391454" y="3508608"/>
                <a:ext cx="28017" cy="16993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44" extrusionOk="0">
                    <a:moveTo>
                      <a:pt x="202" y="0"/>
                    </a:moveTo>
                    <a:cubicBezTo>
                      <a:pt x="101" y="0"/>
                      <a:pt x="0" y="101"/>
                      <a:pt x="0" y="236"/>
                    </a:cubicBezTo>
                    <a:cubicBezTo>
                      <a:pt x="0" y="370"/>
                      <a:pt x="101" y="471"/>
                      <a:pt x="202" y="471"/>
                    </a:cubicBezTo>
                    <a:cubicBezTo>
                      <a:pt x="235" y="471"/>
                      <a:pt x="706" y="471"/>
                      <a:pt x="1647" y="1210"/>
                    </a:cubicBezTo>
                    <a:cubicBezTo>
                      <a:pt x="1681" y="1210"/>
                      <a:pt x="1748" y="1244"/>
                      <a:pt x="1781" y="1244"/>
                    </a:cubicBezTo>
                    <a:cubicBezTo>
                      <a:pt x="1849" y="1244"/>
                      <a:pt x="1916" y="1210"/>
                      <a:pt x="1949" y="1177"/>
                    </a:cubicBezTo>
                    <a:cubicBezTo>
                      <a:pt x="2050" y="1076"/>
                      <a:pt x="2017" y="908"/>
                      <a:pt x="1916" y="841"/>
                    </a:cubicBezTo>
                    <a:cubicBezTo>
                      <a:pt x="840" y="34"/>
                      <a:pt x="269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62;p65">
                <a:extLst>
                  <a:ext uri="{FF2B5EF4-FFF2-40B4-BE49-F238E27FC236}">
                    <a16:creationId xmlns:a16="http://schemas.microsoft.com/office/drawing/2014/main" id="{4DEFA50F-E4FB-40C7-BA19-FC4BB4736659}"/>
                  </a:ext>
                </a:extLst>
              </p:cNvPr>
              <p:cNvSpPr/>
              <p:nvPr/>
            </p:nvSpPr>
            <p:spPr>
              <a:xfrm>
                <a:off x="3374010" y="3519167"/>
                <a:ext cx="28017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78" extrusionOk="0">
                    <a:moveTo>
                      <a:pt x="269" y="0"/>
                    </a:moveTo>
                    <a:cubicBezTo>
                      <a:pt x="134" y="0"/>
                      <a:pt x="34" y="101"/>
                      <a:pt x="34" y="236"/>
                    </a:cubicBezTo>
                    <a:cubicBezTo>
                      <a:pt x="0" y="336"/>
                      <a:pt x="101" y="471"/>
                      <a:pt x="235" y="471"/>
                    </a:cubicBezTo>
                    <a:cubicBezTo>
                      <a:pt x="235" y="471"/>
                      <a:pt x="1109" y="538"/>
                      <a:pt x="1613" y="1177"/>
                    </a:cubicBezTo>
                    <a:cubicBezTo>
                      <a:pt x="1647" y="1244"/>
                      <a:pt x="1714" y="1277"/>
                      <a:pt x="1781" y="1277"/>
                    </a:cubicBezTo>
                    <a:cubicBezTo>
                      <a:pt x="1848" y="1277"/>
                      <a:pt x="1882" y="1244"/>
                      <a:pt x="1916" y="1210"/>
                    </a:cubicBezTo>
                    <a:cubicBezTo>
                      <a:pt x="2017" y="1143"/>
                      <a:pt x="2050" y="1009"/>
                      <a:pt x="1949" y="908"/>
                    </a:cubicBezTo>
                    <a:cubicBezTo>
                      <a:pt x="1344" y="68"/>
                      <a:pt x="302" y="0"/>
                      <a:pt x="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63;p65">
                <a:extLst>
                  <a:ext uri="{FF2B5EF4-FFF2-40B4-BE49-F238E27FC236}">
                    <a16:creationId xmlns:a16="http://schemas.microsoft.com/office/drawing/2014/main" id="{5C78FAC4-1C4E-4C14-BCA8-C3B495198566}"/>
                  </a:ext>
                </a:extLst>
              </p:cNvPr>
              <p:cNvSpPr/>
              <p:nvPr/>
            </p:nvSpPr>
            <p:spPr>
              <a:xfrm>
                <a:off x="3398789" y="2863118"/>
                <a:ext cx="392083" cy="595453"/>
              </a:xfrm>
              <a:custGeom>
                <a:avLst/>
                <a:gdLst/>
                <a:ahLst/>
                <a:cxnLst/>
                <a:rect l="l" t="t" r="r" b="b"/>
                <a:pathLst>
                  <a:path w="28703" h="43591" extrusionOk="0">
                    <a:moveTo>
                      <a:pt x="14419" y="1"/>
                    </a:moveTo>
                    <a:cubicBezTo>
                      <a:pt x="14419" y="1"/>
                      <a:pt x="12537" y="5815"/>
                      <a:pt x="7294" y="16738"/>
                    </a:cubicBezTo>
                    <a:cubicBezTo>
                      <a:pt x="1379" y="29038"/>
                      <a:pt x="1" y="43591"/>
                      <a:pt x="1" y="43591"/>
                    </a:cubicBezTo>
                    <a:lnTo>
                      <a:pt x="11730" y="43591"/>
                    </a:lnTo>
                    <a:cubicBezTo>
                      <a:pt x="11730" y="43591"/>
                      <a:pt x="12436" y="35088"/>
                      <a:pt x="17444" y="25476"/>
                    </a:cubicBezTo>
                    <a:cubicBezTo>
                      <a:pt x="22351" y="16032"/>
                      <a:pt x="28064" y="10520"/>
                      <a:pt x="28703" y="1614"/>
                    </a:cubicBez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64;p65">
                <a:extLst>
                  <a:ext uri="{FF2B5EF4-FFF2-40B4-BE49-F238E27FC236}">
                    <a16:creationId xmlns:a16="http://schemas.microsoft.com/office/drawing/2014/main" id="{34354FD6-147A-4203-9368-7C999049F291}"/>
                  </a:ext>
                </a:extLst>
              </p:cNvPr>
              <p:cNvSpPr/>
              <p:nvPr/>
            </p:nvSpPr>
            <p:spPr>
              <a:xfrm>
                <a:off x="3247751" y="2599795"/>
                <a:ext cx="452228" cy="224775"/>
              </a:xfrm>
              <a:custGeom>
                <a:avLst/>
                <a:gdLst/>
                <a:ahLst/>
                <a:cxnLst/>
                <a:rect l="l" t="t" r="r" b="b"/>
                <a:pathLst>
                  <a:path w="33106" h="16455" extrusionOk="0">
                    <a:moveTo>
                      <a:pt x="4747" y="1"/>
                    </a:moveTo>
                    <a:cubicBezTo>
                      <a:pt x="3565" y="1"/>
                      <a:pt x="2391" y="493"/>
                      <a:pt x="1547" y="1465"/>
                    </a:cubicBezTo>
                    <a:cubicBezTo>
                      <a:pt x="1" y="3213"/>
                      <a:pt x="202" y="5901"/>
                      <a:pt x="1984" y="7414"/>
                    </a:cubicBezTo>
                    <a:lnTo>
                      <a:pt x="11192" y="15446"/>
                    </a:lnTo>
                    <a:cubicBezTo>
                      <a:pt x="11965" y="16118"/>
                      <a:pt x="12974" y="16454"/>
                      <a:pt x="13982" y="16454"/>
                    </a:cubicBezTo>
                    <a:cubicBezTo>
                      <a:pt x="14318" y="16454"/>
                      <a:pt x="14688" y="16421"/>
                      <a:pt x="15057" y="16320"/>
                    </a:cubicBezTo>
                    <a:lnTo>
                      <a:pt x="29509" y="12489"/>
                    </a:lnTo>
                    <a:cubicBezTo>
                      <a:pt x="31761" y="11884"/>
                      <a:pt x="33105" y="9565"/>
                      <a:pt x="32500" y="7279"/>
                    </a:cubicBezTo>
                    <a:cubicBezTo>
                      <a:pt x="31993" y="5393"/>
                      <a:pt x="30283" y="4143"/>
                      <a:pt x="28418" y="4143"/>
                    </a:cubicBezTo>
                    <a:cubicBezTo>
                      <a:pt x="28057" y="4143"/>
                      <a:pt x="27690" y="4190"/>
                      <a:pt x="27324" y="4288"/>
                    </a:cubicBezTo>
                    <a:lnTo>
                      <a:pt x="15057" y="7582"/>
                    </a:lnTo>
                    <a:lnTo>
                      <a:pt x="7529" y="1028"/>
                    </a:lnTo>
                    <a:cubicBezTo>
                      <a:pt x="6720" y="341"/>
                      <a:pt x="5731" y="1"/>
                      <a:pt x="4747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65;p65">
                <a:extLst>
                  <a:ext uri="{FF2B5EF4-FFF2-40B4-BE49-F238E27FC236}">
                    <a16:creationId xmlns:a16="http://schemas.microsoft.com/office/drawing/2014/main" id="{A48017CA-902E-4A6B-A7BD-A1BB7C76CCF7}"/>
                  </a:ext>
                </a:extLst>
              </p:cNvPr>
              <p:cNvSpPr/>
              <p:nvPr/>
            </p:nvSpPr>
            <p:spPr>
              <a:xfrm>
                <a:off x="3531933" y="2655459"/>
                <a:ext cx="167581" cy="153962"/>
              </a:xfrm>
              <a:custGeom>
                <a:avLst/>
                <a:gdLst/>
                <a:ahLst/>
                <a:cxnLst/>
                <a:rect l="l" t="t" r="r" b="b"/>
                <a:pathLst>
                  <a:path w="12268" h="11271" extrusionOk="0">
                    <a:moveTo>
                      <a:pt x="6968" y="1"/>
                    </a:moveTo>
                    <a:cubicBezTo>
                      <a:pt x="6627" y="1"/>
                      <a:pt x="6275" y="47"/>
                      <a:pt x="5915" y="146"/>
                    </a:cubicBezTo>
                    <a:lnTo>
                      <a:pt x="0" y="2330"/>
                    </a:lnTo>
                    <a:lnTo>
                      <a:pt x="4033" y="11270"/>
                    </a:lnTo>
                    <a:lnTo>
                      <a:pt x="8066" y="9960"/>
                    </a:lnTo>
                    <a:cubicBezTo>
                      <a:pt x="10789" y="9187"/>
                      <a:pt x="12267" y="6263"/>
                      <a:pt x="11293" y="3641"/>
                    </a:cubicBezTo>
                    <a:cubicBezTo>
                      <a:pt x="10576" y="1576"/>
                      <a:pt x="8953" y="1"/>
                      <a:pt x="69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66;p65">
                <a:extLst>
                  <a:ext uri="{FF2B5EF4-FFF2-40B4-BE49-F238E27FC236}">
                    <a16:creationId xmlns:a16="http://schemas.microsoft.com/office/drawing/2014/main" id="{EFAD88A9-D160-4AE2-BC48-51BCA13D05CD}"/>
                  </a:ext>
                </a:extLst>
              </p:cNvPr>
              <p:cNvSpPr/>
              <p:nvPr/>
            </p:nvSpPr>
            <p:spPr>
              <a:xfrm>
                <a:off x="3314316" y="2590629"/>
                <a:ext cx="62454" cy="88872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6506" extrusionOk="0">
                    <a:moveTo>
                      <a:pt x="1974" y="1"/>
                    </a:moveTo>
                    <a:cubicBezTo>
                      <a:pt x="1910" y="1"/>
                      <a:pt x="1846" y="7"/>
                      <a:pt x="1782" y="19"/>
                    </a:cubicBezTo>
                    <a:cubicBezTo>
                      <a:pt x="1211" y="119"/>
                      <a:pt x="841" y="691"/>
                      <a:pt x="976" y="1296"/>
                    </a:cubicBezTo>
                    <a:lnTo>
                      <a:pt x="1278" y="2573"/>
                    </a:lnTo>
                    <a:cubicBezTo>
                      <a:pt x="1278" y="2573"/>
                      <a:pt x="1" y="3682"/>
                      <a:pt x="2118" y="6505"/>
                    </a:cubicBezTo>
                    <a:lnTo>
                      <a:pt x="4034" y="5463"/>
                    </a:lnTo>
                    <a:cubicBezTo>
                      <a:pt x="4404" y="5262"/>
                      <a:pt x="4572" y="4825"/>
                      <a:pt x="4437" y="4388"/>
                    </a:cubicBezTo>
                    <a:cubicBezTo>
                      <a:pt x="3899" y="2539"/>
                      <a:pt x="3059" y="792"/>
                      <a:pt x="3059" y="792"/>
                    </a:cubicBezTo>
                    <a:cubicBezTo>
                      <a:pt x="2882" y="318"/>
                      <a:pt x="2443" y="1"/>
                      <a:pt x="197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67;p65">
                <a:extLst>
                  <a:ext uri="{FF2B5EF4-FFF2-40B4-BE49-F238E27FC236}">
                    <a16:creationId xmlns:a16="http://schemas.microsoft.com/office/drawing/2014/main" id="{C06DA099-474A-4D91-BD6F-24B107ADAEF0}"/>
                  </a:ext>
                </a:extLst>
              </p:cNvPr>
              <p:cNvSpPr/>
              <p:nvPr/>
            </p:nvSpPr>
            <p:spPr>
              <a:xfrm>
                <a:off x="3262449" y="2602349"/>
                <a:ext cx="112941" cy="11116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138" extrusionOk="0">
                    <a:moveTo>
                      <a:pt x="4974" y="1"/>
                    </a:moveTo>
                    <a:lnTo>
                      <a:pt x="0" y="4034"/>
                    </a:lnTo>
                    <a:cubicBezTo>
                      <a:pt x="0" y="4034"/>
                      <a:pt x="639" y="6521"/>
                      <a:pt x="2924" y="8100"/>
                    </a:cubicBezTo>
                    <a:cubicBezTo>
                      <a:pt x="2958" y="8126"/>
                      <a:pt x="3015" y="8138"/>
                      <a:pt x="3088" y="8138"/>
                    </a:cubicBezTo>
                    <a:cubicBezTo>
                      <a:pt x="3584" y="8138"/>
                      <a:pt x="4841" y="7604"/>
                      <a:pt x="5075" y="7428"/>
                    </a:cubicBezTo>
                    <a:lnTo>
                      <a:pt x="8268" y="3899"/>
                    </a:lnTo>
                    <a:lnTo>
                      <a:pt x="4974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68;p65">
                <a:extLst>
                  <a:ext uri="{FF2B5EF4-FFF2-40B4-BE49-F238E27FC236}">
                    <a16:creationId xmlns:a16="http://schemas.microsoft.com/office/drawing/2014/main" id="{0D1B79F0-F1D1-4526-A157-180F68F2C49F}"/>
                  </a:ext>
                </a:extLst>
              </p:cNvPr>
              <p:cNvSpPr/>
              <p:nvPr/>
            </p:nvSpPr>
            <p:spPr>
              <a:xfrm>
                <a:off x="3281723" y="2564647"/>
                <a:ext cx="56020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5047" extrusionOk="0">
                    <a:moveTo>
                      <a:pt x="994" y="1"/>
                    </a:moveTo>
                    <a:cubicBezTo>
                      <a:pt x="808" y="1"/>
                      <a:pt x="625" y="58"/>
                      <a:pt x="471" y="173"/>
                    </a:cubicBezTo>
                    <a:cubicBezTo>
                      <a:pt x="68" y="475"/>
                      <a:pt x="1" y="1047"/>
                      <a:pt x="270" y="1517"/>
                    </a:cubicBezTo>
                    <a:lnTo>
                      <a:pt x="2353" y="5046"/>
                    </a:lnTo>
                    <a:lnTo>
                      <a:pt x="4101" y="3668"/>
                    </a:lnTo>
                    <a:lnTo>
                      <a:pt x="1816" y="442"/>
                    </a:lnTo>
                    <a:cubicBezTo>
                      <a:pt x="1608" y="151"/>
                      <a:pt x="1297" y="1"/>
                      <a:pt x="99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69;p65">
                <a:extLst>
                  <a:ext uri="{FF2B5EF4-FFF2-40B4-BE49-F238E27FC236}">
                    <a16:creationId xmlns:a16="http://schemas.microsoft.com/office/drawing/2014/main" id="{A87225EA-DFB7-45E3-A4B3-C674421287B6}"/>
                  </a:ext>
                </a:extLst>
              </p:cNvPr>
              <p:cNvSpPr/>
              <p:nvPr/>
            </p:nvSpPr>
            <p:spPr>
              <a:xfrm>
                <a:off x="3236276" y="2602171"/>
                <a:ext cx="60609" cy="6539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787" extrusionOk="0">
                    <a:moveTo>
                      <a:pt x="899" y="0"/>
                    </a:moveTo>
                    <a:cubicBezTo>
                      <a:pt x="694" y="0"/>
                      <a:pt x="496" y="70"/>
                      <a:pt x="337" y="215"/>
                    </a:cubicBezTo>
                    <a:cubicBezTo>
                      <a:pt x="0" y="518"/>
                      <a:pt x="0" y="1123"/>
                      <a:pt x="337" y="1526"/>
                    </a:cubicBezTo>
                    <a:lnTo>
                      <a:pt x="2958" y="4786"/>
                    </a:lnTo>
                    <a:lnTo>
                      <a:pt x="4437" y="3307"/>
                    </a:lnTo>
                    <a:lnTo>
                      <a:pt x="1681" y="350"/>
                    </a:lnTo>
                    <a:cubicBezTo>
                      <a:pt x="1452" y="121"/>
                      <a:pt x="1169" y="0"/>
                      <a:pt x="899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70;p65">
                <a:extLst>
                  <a:ext uri="{FF2B5EF4-FFF2-40B4-BE49-F238E27FC236}">
                    <a16:creationId xmlns:a16="http://schemas.microsoft.com/office/drawing/2014/main" id="{D62F6F2B-259D-4FB9-A68A-60E683D11845}"/>
                  </a:ext>
                </a:extLst>
              </p:cNvPr>
              <p:cNvSpPr/>
              <p:nvPr/>
            </p:nvSpPr>
            <p:spPr>
              <a:xfrm>
                <a:off x="3229842" y="2632046"/>
                <a:ext cx="54654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642" extrusionOk="0">
                    <a:moveTo>
                      <a:pt x="733" y="0"/>
                    </a:moveTo>
                    <a:cubicBezTo>
                      <a:pt x="503" y="0"/>
                      <a:pt x="300" y="94"/>
                      <a:pt x="169" y="280"/>
                    </a:cubicBezTo>
                    <a:cubicBezTo>
                      <a:pt x="1" y="583"/>
                      <a:pt x="135" y="1087"/>
                      <a:pt x="539" y="1356"/>
                    </a:cubicBezTo>
                    <a:lnTo>
                      <a:pt x="3160" y="3641"/>
                    </a:lnTo>
                    <a:lnTo>
                      <a:pt x="4000" y="2162"/>
                    </a:lnTo>
                    <a:lnTo>
                      <a:pt x="1312" y="179"/>
                    </a:lnTo>
                    <a:cubicBezTo>
                      <a:pt x="1117" y="60"/>
                      <a:pt x="917" y="0"/>
                      <a:pt x="733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71;p65">
                <a:extLst>
                  <a:ext uri="{FF2B5EF4-FFF2-40B4-BE49-F238E27FC236}">
                    <a16:creationId xmlns:a16="http://schemas.microsoft.com/office/drawing/2014/main" id="{030884B9-F069-4FC5-B953-C35810E52148}"/>
                  </a:ext>
                </a:extLst>
              </p:cNvPr>
              <p:cNvSpPr/>
              <p:nvPr/>
            </p:nvSpPr>
            <p:spPr>
              <a:xfrm>
                <a:off x="3253720" y="2578676"/>
                <a:ext cx="59243" cy="645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725" extrusionOk="0">
                    <a:moveTo>
                      <a:pt x="982" y="1"/>
                    </a:moveTo>
                    <a:cubicBezTo>
                      <a:pt x="759" y="1"/>
                      <a:pt x="540" y="86"/>
                      <a:pt x="370" y="255"/>
                    </a:cubicBezTo>
                    <a:cubicBezTo>
                      <a:pt x="1" y="591"/>
                      <a:pt x="1" y="1196"/>
                      <a:pt x="337" y="1633"/>
                    </a:cubicBezTo>
                    <a:lnTo>
                      <a:pt x="2756" y="4725"/>
                    </a:lnTo>
                    <a:lnTo>
                      <a:pt x="4336" y="3145"/>
                    </a:lnTo>
                    <a:lnTo>
                      <a:pt x="1715" y="356"/>
                    </a:lnTo>
                    <a:cubicBezTo>
                      <a:pt x="1514" y="119"/>
                      <a:pt x="1245" y="1"/>
                      <a:pt x="982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72;p65">
                <a:extLst>
                  <a:ext uri="{FF2B5EF4-FFF2-40B4-BE49-F238E27FC236}">
                    <a16:creationId xmlns:a16="http://schemas.microsoft.com/office/drawing/2014/main" id="{5B7825C6-C797-4784-95AE-FB6CB71E3069}"/>
                  </a:ext>
                </a:extLst>
              </p:cNvPr>
              <p:cNvSpPr/>
              <p:nvPr/>
            </p:nvSpPr>
            <p:spPr>
              <a:xfrm>
                <a:off x="2982391" y="2369268"/>
                <a:ext cx="384734" cy="353371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25869" extrusionOk="0">
                    <a:moveTo>
                      <a:pt x="14083" y="1"/>
                    </a:moveTo>
                    <a:cubicBezTo>
                      <a:pt x="8041" y="1"/>
                      <a:pt x="2649" y="4220"/>
                      <a:pt x="1412" y="10376"/>
                    </a:cubicBezTo>
                    <a:cubicBezTo>
                      <a:pt x="1" y="17366"/>
                      <a:pt x="4504" y="24189"/>
                      <a:pt x="11495" y="25600"/>
                    </a:cubicBezTo>
                    <a:cubicBezTo>
                      <a:pt x="12376" y="25782"/>
                      <a:pt x="13254" y="25869"/>
                      <a:pt x="14118" y="25869"/>
                    </a:cubicBezTo>
                    <a:cubicBezTo>
                      <a:pt x="20146" y="25869"/>
                      <a:pt x="25519" y="21632"/>
                      <a:pt x="26753" y="15518"/>
                    </a:cubicBezTo>
                    <a:cubicBezTo>
                      <a:pt x="28165" y="8527"/>
                      <a:pt x="23661" y="1705"/>
                      <a:pt x="16671" y="259"/>
                    </a:cubicBezTo>
                    <a:cubicBezTo>
                      <a:pt x="15802" y="85"/>
                      <a:pt x="14936" y="1"/>
                      <a:pt x="1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73;p65">
                <a:extLst>
                  <a:ext uri="{FF2B5EF4-FFF2-40B4-BE49-F238E27FC236}">
                    <a16:creationId xmlns:a16="http://schemas.microsoft.com/office/drawing/2014/main" id="{9A1236C2-D294-46E6-99EE-6E1F41F65CD4}"/>
                  </a:ext>
                </a:extLst>
              </p:cNvPr>
              <p:cNvSpPr/>
              <p:nvPr/>
            </p:nvSpPr>
            <p:spPr>
              <a:xfrm>
                <a:off x="3133444" y="2472429"/>
                <a:ext cx="71169" cy="137747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0084" extrusionOk="0">
                    <a:moveTo>
                      <a:pt x="2588" y="1"/>
                    </a:moveTo>
                    <a:cubicBezTo>
                      <a:pt x="2487" y="303"/>
                      <a:pt x="2420" y="404"/>
                      <a:pt x="2319" y="538"/>
                    </a:cubicBezTo>
                    <a:cubicBezTo>
                      <a:pt x="2286" y="606"/>
                      <a:pt x="2084" y="807"/>
                      <a:pt x="1849" y="975"/>
                    </a:cubicBezTo>
                    <a:cubicBezTo>
                      <a:pt x="1378" y="1305"/>
                      <a:pt x="776" y="1354"/>
                      <a:pt x="376" y="1354"/>
                    </a:cubicBezTo>
                    <a:cubicBezTo>
                      <a:pt x="205" y="1354"/>
                      <a:pt x="71" y="1345"/>
                      <a:pt x="0" y="1345"/>
                    </a:cubicBezTo>
                    <a:lnTo>
                      <a:pt x="0" y="3630"/>
                    </a:lnTo>
                    <a:cubicBezTo>
                      <a:pt x="908" y="3630"/>
                      <a:pt x="1513" y="3597"/>
                      <a:pt x="1882" y="3496"/>
                    </a:cubicBezTo>
                    <a:cubicBezTo>
                      <a:pt x="1983" y="3462"/>
                      <a:pt x="2084" y="3429"/>
                      <a:pt x="2185" y="3395"/>
                    </a:cubicBezTo>
                    <a:lnTo>
                      <a:pt x="2185" y="10083"/>
                    </a:lnTo>
                    <a:lnTo>
                      <a:pt x="5209" y="10083"/>
                    </a:lnTo>
                    <a:lnTo>
                      <a:pt x="5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74;p65">
                <a:extLst>
                  <a:ext uri="{FF2B5EF4-FFF2-40B4-BE49-F238E27FC236}">
                    <a16:creationId xmlns:a16="http://schemas.microsoft.com/office/drawing/2014/main" id="{96C79592-AB55-462B-B660-50F844FEA305}"/>
                  </a:ext>
                </a:extLst>
              </p:cNvPr>
              <p:cNvSpPr/>
              <p:nvPr/>
            </p:nvSpPr>
            <p:spPr>
              <a:xfrm>
                <a:off x="3560851" y="2637974"/>
                <a:ext cx="266288" cy="270154"/>
              </a:xfrm>
              <a:custGeom>
                <a:avLst/>
                <a:gdLst/>
                <a:ahLst/>
                <a:cxnLst/>
                <a:rect l="l" t="t" r="r" b="b"/>
                <a:pathLst>
                  <a:path w="19494" h="19777" extrusionOk="0">
                    <a:moveTo>
                      <a:pt x="10055" y="0"/>
                    </a:moveTo>
                    <a:cubicBezTo>
                      <a:pt x="9692" y="0"/>
                      <a:pt x="9478" y="14"/>
                      <a:pt x="9478" y="14"/>
                    </a:cubicBezTo>
                    <a:lnTo>
                      <a:pt x="4370" y="955"/>
                    </a:lnTo>
                    <a:cubicBezTo>
                      <a:pt x="1" y="4350"/>
                      <a:pt x="1110" y="19776"/>
                      <a:pt x="1110" y="19776"/>
                    </a:cubicBezTo>
                    <a:lnTo>
                      <a:pt x="19124" y="19776"/>
                    </a:lnTo>
                    <a:cubicBezTo>
                      <a:pt x="18653" y="11408"/>
                      <a:pt x="19494" y="5224"/>
                      <a:pt x="17477" y="2669"/>
                    </a:cubicBezTo>
                    <a:cubicBezTo>
                      <a:pt x="15506" y="239"/>
                      <a:pt x="11538" y="0"/>
                      <a:pt x="1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75;p65">
                <a:extLst>
                  <a:ext uri="{FF2B5EF4-FFF2-40B4-BE49-F238E27FC236}">
                    <a16:creationId xmlns:a16="http://schemas.microsoft.com/office/drawing/2014/main" id="{6AD49FA7-8D24-4554-97C1-318CF01BC173}"/>
                  </a:ext>
                </a:extLst>
              </p:cNvPr>
              <p:cNvSpPr/>
              <p:nvPr/>
            </p:nvSpPr>
            <p:spPr>
              <a:xfrm>
                <a:off x="3689857" y="2663300"/>
                <a:ext cx="224516" cy="379338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27770" extrusionOk="0">
                    <a:moveTo>
                      <a:pt x="4082" y="0"/>
                    </a:moveTo>
                    <a:cubicBezTo>
                      <a:pt x="3396" y="0"/>
                      <a:pt x="2700" y="199"/>
                      <a:pt x="2084" y="614"/>
                    </a:cubicBezTo>
                    <a:cubicBezTo>
                      <a:pt x="438" y="1723"/>
                      <a:pt x="1" y="3941"/>
                      <a:pt x="1110" y="5554"/>
                    </a:cubicBezTo>
                    <a:lnTo>
                      <a:pt x="8168" y="16107"/>
                    </a:lnTo>
                    <a:lnTo>
                      <a:pt x="3362" y="21922"/>
                    </a:lnTo>
                    <a:cubicBezTo>
                      <a:pt x="2118" y="23468"/>
                      <a:pt x="2353" y="25719"/>
                      <a:pt x="3866" y="26963"/>
                    </a:cubicBezTo>
                    <a:cubicBezTo>
                      <a:pt x="4538" y="27501"/>
                      <a:pt x="5344" y="27770"/>
                      <a:pt x="6117" y="27770"/>
                    </a:cubicBezTo>
                    <a:cubicBezTo>
                      <a:pt x="7159" y="27770"/>
                      <a:pt x="8168" y="27333"/>
                      <a:pt x="8873" y="26459"/>
                    </a:cubicBezTo>
                    <a:lnTo>
                      <a:pt x="15360" y="18594"/>
                    </a:lnTo>
                    <a:cubicBezTo>
                      <a:pt x="16368" y="17384"/>
                      <a:pt x="16435" y="15637"/>
                      <a:pt x="15561" y="14326"/>
                    </a:cubicBezTo>
                    <a:lnTo>
                      <a:pt x="7025" y="1588"/>
                    </a:lnTo>
                    <a:cubicBezTo>
                      <a:pt x="6351" y="557"/>
                      <a:pt x="5230" y="0"/>
                      <a:pt x="4082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76;p65">
                <a:extLst>
                  <a:ext uri="{FF2B5EF4-FFF2-40B4-BE49-F238E27FC236}">
                    <a16:creationId xmlns:a16="http://schemas.microsoft.com/office/drawing/2014/main" id="{CA400803-0B9D-4526-BF87-FFE9564226E0}"/>
                  </a:ext>
                </a:extLst>
              </p:cNvPr>
              <p:cNvSpPr/>
              <p:nvPr/>
            </p:nvSpPr>
            <p:spPr>
              <a:xfrm>
                <a:off x="3694911" y="2942824"/>
                <a:ext cx="89541" cy="54353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3979" extrusionOk="0">
                    <a:moveTo>
                      <a:pt x="4564" y="1"/>
                    </a:moveTo>
                    <a:cubicBezTo>
                      <a:pt x="4432" y="1"/>
                      <a:pt x="4296" y="27"/>
                      <a:pt x="4168" y="81"/>
                    </a:cubicBezTo>
                    <a:cubicBezTo>
                      <a:pt x="2387" y="854"/>
                      <a:pt x="807" y="1929"/>
                      <a:pt x="807" y="1929"/>
                    </a:cubicBezTo>
                    <a:cubicBezTo>
                      <a:pt x="269" y="2198"/>
                      <a:pt x="0" y="2769"/>
                      <a:pt x="168" y="3307"/>
                    </a:cubicBezTo>
                    <a:cubicBezTo>
                      <a:pt x="299" y="3724"/>
                      <a:pt x="711" y="3979"/>
                      <a:pt x="1156" y="3979"/>
                    </a:cubicBezTo>
                    <a:cubicBezTo>
                      <a:pt x="1286" y="3979"/>
                      <a:pt x="1418" y="3957"/>
                      <a:pt x="1546" y="3912"/>
                    </a:cubicBezTo>
                    <a:lnTo>
                      <a:pt x="2756" y="3442"/>
                    </a:lnTo>
                    <a:cubicBezTo>
                      <a:pt x="2756" y="3442"/>
                      <a:pt x="3053" y="3707"/>
                      <a:pt x="3644" y="3707"/>
                    </a:cubicBezTo>
                    <a:cubicBezTo>
                      <a:pt x="4277" y="3707"/>
                      <a:pt x="5249" y="3401"/>
                      <a:pt x="6554" y="2131"/>
                    </a:cubicBezTo>
                    <a:lnTo>
                      <a:pt x="5277" y="350"/>
                    </a:lnTo>
                    <a:cubicBezTo>
                      <a:pt x="5117" y="121"/>
                      <a:pt x="4847" y="1"/>
                      <a:pt x="456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77;p65">
                <a:extLst>
                  <a:ext uri="{FF2B5EF4-FFF2-40B4-BE49-F238E27FC236}">
                    <a16:creationId xmlns:a16="http://schemas.microsoft.com/office/drawing/2014/main" id="{42D6604C-406F-4C90-87F9-E71A67A1D134}"/>
                  </a:ext>
                </a:extLst>
              </p:cNvPr>
              <p:cNvSpPr/>
              <p:nvPr/>
            </p:nvSpPr>
            <p:spPr>
              <a:xfrm>
                <a:off x="3710060" y="2943002"/>
                <a:ext cx="115249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8168" extrusionOk="0">
                    <a:moveTo>
                      <a:pt x="3429" y="0"/>
                    </a:moveTo>
                    <a:lnTo>
                      <a:pt x="0" y="3765"/>
                    </a:lnTo>
                    <a:lnTo>
                      <a:pt x="4638" y="8167"/>
                    </a:lnTo>
                    <a:cubicBezTo>
                      <a:pt x="4638" y="8167"/>
                      <a:pt x="7025" y="7226"/>
                      <a:pt x="8268" y="4739"/>
                    </a:cubicBezTo>
                    <a:cubicBezTo>
                      <a:pt x="8436" y="4437"/>
                      <a:pt x="7562" y="2924"/>
                      <a:pt x="7293" y="2689"/>
                    </a:cubicBez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78;p65">
                <a:extLst>
                  <a:ext uri="{FF2B5EF4-FFF2-40B4-BE49-F238E27FC236}">
                    <a16:creationId xmlns:a16="http://schemas.microsoft.com/office/drawing/2014/main" id="{A4A6C003-1949-47FD-9ABC-5736358EBAB1}"/>
                  </a:ext>
                </a:extLst>
              </p:cNvPr>
              <p:cNvSpPr/>
              <p:nvPr/>
            </p:nvSpPr>
            <p:spPr>
              <a:xfrm>
                <a:off x="3675172" y="2985703"/>
                <a:ext cx="67494" cy="5899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319" extrusionOk="0">
                    <a:moveTo>
                      <a:pt x="3361" y="0"/>
                    </a:moveTo>
                    <a:lnTo>
                      <a:pt x="437" y="2689"/>
                    </a:lnTo>
                    <a:cubicBezTo>
                      <a:pt x="34" y="3058"/>
                      <a:pt x="0" y="3697"/>
                      <a:pt x="370" y="4067"/>
                    </a:cubicBezTo>
                    <a:cubicBezTo>
                      <a:pt x="538" y="4235"/>
                      <a:pt x="773" y="4319"/>
                      <a:pt x="1017" y="4319"/>
                    </a:cubicBezTo>
                    <a:cubicBezTo>
                      <a:pt x="1261" y="4319"/>
                      <a:pt x="1513" y="4235"/>
                      <a:pt x="1714" y="4067"/>
                    </a:cubicBezTo>
                    <a:lnTo>
                      <a:pt x="4941" y="1546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79;p65">
                <a:extLst>
                  <a:ext uri="{FF2B5EF4-FFF2-40B4-BE49-F238E27FC236}">
                    <a16:creationId xmlns:a16="http://schemas.microsoft.com/office/drawing/2014/main" id="{EBF0A7C9-29AC-45C2-AC01-DF6FB16BBD9C}"/>
                  </a:ext>
                </a:extLst>
              </p:cNvPr>
              <p:cNvSpPr/>
              <p:nvPr/>
            </p:nvSpPr>
            <p:spPr>
              <a:xfrm>
                <a:off x="3718788" y="3021970"/>
                <a:ext cx="62440" cy="6320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27" extrusionOk="0">
                    <a:moveTo>
                      <a:pt x="2924" y="0"/>
                    </a:moveTo>
                    <a:lnTo>
                      <a:pt x="370" y="3126"/>
                    </a:lnTo>
                    <a:cubicBezTo>
                      <a:pt x="0" y="3563"/>
                      <a:pt x="0" y="4134"/>
                      <a:pt x="370" y="4436"/>
                    </a:cubicBezTo>
                    <a:cubicBezTo>
                      <a:pt x="527" y="4565"/>
                      <a:pt x="721" y="4627"/>
                      <a:pt x="923" y="4627"/>
                    </a:cubicBezTo>
                    <a:cubicBezTo>
                      <a:pt x="1195" y="4627"/>
                      <a:pt x="1482" y="4514"/>
                      <a:pt x="1714" y="4302"/>
                    </a:cubicBezTo>
                    <a:lnTo>
                      <a:pt x="4571" y="1277"/>
                    </a:lnTo>
                    <a:lnTo>
                      <a:pt x="2924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80;p65">
                <a:extLst>
                  <a:ext uri="{FF2B5EF4-FFF2-40B4-BE49-F238E27FC236}">
                    <a16:creationId xmlns:a16="http://schemas.microsoft.com/office/drawing/2014/main" id="{B657E92C-0AB7-4F13-A9F0-07A8EF83607C}"/>
                  </a:ext>
                </a:extLst>
              </p:cNvPr>
              <p:cNvSpPr/>
              <p:nvPr/>
            </p:nvSpPr>
            <p:spPr>
              <a:xfrm>
                <a:off x="3749086" y="3032530"/>
                <a:ext cx="46840" cy="55446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059" extrusionOk="0">
                    <a:moveTo>
                      <a:pt x="1849" y="0"/>
                    </a:moveTo>
                    <a:lnTo>
                      <a:pt x="235" y="2924"/>
                    </a:lnTo>
                    <a:cubicBezTo>
                      <a:pt x="0" y="3361"/>
                      <a:pt x="101" y="3865"/>
                      <a:pt x="471" y="4000"/>
                    </a:cubicBezTo>
                    <a:cubicBezTo>
                      <a:pt x="551" y="4039"/>
                      <a:pt x="638" y="4059"/>
                      <a:pt x="728" y="4059"/>
                    </a:cubicBezTo>
                    <a:cubicBezTo>
                      <a:pt x="1017" y="4059"/>
                      <a:pt x="1333" y="3862"/>
                      <a:pt x="1513" y="3529"/>
                    </a:cubicBezTo>
                    <a:lnTo>
                      <a:pt x="3428" y="639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81;p65">
                <a:extLst>
                  <a:ext uri="{FF2B5EF4-FFF2-40B4-BE49-F238E27FC236}">
                    <a16:creationId xmlns:a16="http://schemas.microsoft.com/office/drawing/2014/main" id="{A00BB8E9-B00E-4AD9-8CDC-6BBCB980E3BB}"/>
                  </a:ext>
                </a:extLst>
              </p:cNvPr>
              <p:cNvSpPr/>
              <p:nvPr/>
            </p:nvSpPr>
            <p:spPr>
              <a:xfrm>
                <a:off x="3693067" y="3009567"/>
                <a:ext cx="62003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4539" h="4494" extrusionOk="0">
                    <a:moveTo>
                      <a:pt x="2757" y="1"/>
                    </a:moveTo>
                    <a:lnTo>
                      <a:pt x="337" y="2925"/>
                    </a:lnTo>
                    <a:cubicBezTo>
                      <a:pt x="1" y="3362"/>
                      <a:pt x="35" y="3967"/>
                      <a:pt x="438" y="4303"/>
                    </a:cubicBezTo>
                    <a:cubicBezTo>
                      <a:pt x="595" y="4431"/>
                      <a:pt x="795" y="4493"/>
                      <a:pt x="1001" y="4493"/>
                    </a:cubicBezTo>
                    <a:cubicBezTo>
                      <a:pt x="1280" y="4493"/>
                      <a:pt x="1570" y="4381"/>
                      <a:pt x="1782" y="4168"/>
                    </a:cubicBezTo>
                    <a:lnTo>
                      <a:pt x="4538" y="1311"/>
                    </a:lnTo>
                    <a:lnTo>
                      <a:pt x="2757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82;p65">
                <a:extLst>
                  <a:ext uri="{FF2B5EF4-FFF2-40B4-BE49-F238E27FC236}">
                    <a16:creationId xmlns:a16="http://schemas.microsoft.com/office/drawing/2014/main" id="{511EC9DD-E56C-4AC7-9B30-331EF7E71ED4}"/>
                  </a:ext>
                </a:extLst>
              </p:cNvPr>
              <p:cNvSpPr/>
              <p:nvPr/>
            </p:nvSpPr>
            <p:spPr>
              <a:xfrm>
                <a:off x="3681141" y="2657795"/>
                <a:ext cx="172171" cy="158046"/>
              </a:xfrm>
              <a:custGeom>
                <a:avLst/>
                <a:gdLst/>
                <a:ahLst/>
                <a:cxnLst/>
                <a:rect l="l" t="t" r="r" b="b"/>
                <a:pathLst>
                  <a:path w="12604" h="11570" extrusionOk="0">
                    <a:moveTo>
                      <a:pt x="5427" y="1"/>
                    </a:moveTo>
                    <a:cubicBezTo>
                      <a:pt x="4388" y="1"/>
                      <a:pt x="3340" y="332"/>
                      <a:pt x="2454" y="1017"/>
                    </a:cubicBezTo>
                    <a:cubicBezTo>
                      <a:pt x="437" y="2596"/>
                      <a:pt x="0" y="5453"/>
                      <a:pt x="1412" y="7570"/>
                    </a:cubicBezTo>
                    <a:lnTo>
                      <a:pt x="4369" y="11570"/>
                    </a:lnTo>
                    <a:lnTo>
                      <a:pt x="12603" y="6461"/>
                    </a:lnTo>
                    <a:lnTo>
                      <a:pt x="9478" y="2159"/>
                    </a:lnTo>
                    <a:cubicBezTo>
                      <a:pt x="8529" y="747"/>
                      <a:pt x="6988" y="1"/>
                      <a:pt x="5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83;p65">
                <a:extLst>
                  <a:ext uri="{FF2B5EF4-FFF2-40B4-BE49-F238E27FC236}">
                    <a16:creationId xmlns:a16="http://schemas.microsoft.com/office/drawing/2014/main" id="{72978E0B-9DDC-492E-8F10-A533D1D9CD65}"/>
                  </a:ext>
                </a:extLst>
              </p:cNvPr>
              <p:cNvSpPr/>
              <p:nvPr/>
            </p:nvSpPr>
            <p:spPr>
              <a:xfrm>
                <a:off x="3684352" y="2739782"/>
                <a:ext cx="7208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703" extrusionOk="0">
                    <a:moveTo>
                      <a:pt x="149" y="0"/>
                    </a:moveTo>
                    <a:cubicBezTo>
                      <a:pt x="123" y="0"/>
                      <a:pt x="95" y="8"/>
                      <a:pt x="68" y="22"/>
                    </a:cubicBezTo>
                    <a:cubicBezTo>
                      <a:pt x="34" y="56"/>
                      <a:pt x="0" y="157"/>
                      <a:pt x="34" y="190"/>
                    </a:cubicBezTo>
                    <a:lnTo>
                      <a:pt x="4033" y="5635"/>
                    </a:lnTo>
                    <a:cubicBezTo>
                      <a:pt x="4067" y="5669"/>
                      <a:pt x="4101" y="5702"/>
                      <a:pt x="4134" y="5702"/>
                    </a:cubicBezTo>
                    <a:cubicBezTo>
                      <a:pt x="4168" y="5702"/>
                      <a:pt x="4168" y="5702"/>
                      <a:pt x="4201" y="5669"/>
                    </a:cubicBezTo>
                    <a:lnTo>
                      <a:pt x="5210" y="5064"/>
                    </a:lnTo>
                    <a:cubicBezTo>
                      <a:pt x="5243" y="5030"/>
                      <a:pt x="5277" y="4963"/>
                      <a:pt x="5243" y="4896"/>
                    </a:cubicBezTo>
                    <a:cubicBezTo>
                      <a:pt x="5224" y="4856"/>
                      <a:pt x="5192" y="4840"/>
                      <a:pt x="5156" y="4840"/>
                    </a:cubicBezTo>
                    <a:cubicBezTo>
                      <a:pt x="5131" y="4840"/>
                      <a:pt x="5103" y="4848"/>
                      <a:pt x="5075" y="4862"/>
                    </a:cubicBezTo>
                    <a:lnTo>
                      <a:pt x="4168" y="5433"/>
                    </a:lnTo>
                    <a:lnTo>
                      <a:pt x="236" y="56"/>
                    </a:lnTo>
                    <a:cubicBezTo>
                      <a:pt x="216" y="17"/>
                      <a:pt x="185" y="0"/>
                      <a:pt x="1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84;p65">
                <a:extLst>
                  <a:ext uri="{FF2B5EF4-FFF2-40B4-BE49-F238E27FC236}">
                    <a16:creationId xmlns:a16="http://schemas.microsoft.com/office/drawing/2014/main" id="{1F96BA29-A46A-4598-83EF-0786E2D7094A}"/>
                  </a:ext>
                </a:extLst>
              </p:cNvPr>
              <p:cNvSpPr/>
              <p:nvPr/>
            </p:nvSpPr>
            <p:spPr>
              <a:xfrm>
                <a:off x="3588854" y="2532574"/>
                <a:ext cx="101480" cy="132242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9681" extrusionOk="0">
                    <a:moveTo>
                      <a:pt x="3563" y="0"/>
                    </a:moveTo>
                    <a:lnTo>
                      <a:pt x="1" y="4403"/>
                    </a:lnTo>
                    <a:lnTo>
                      <a:pt x="1513" y="9243"/>
                    </a:lnTo>
                    <a:cubicBezTo>
                      <a:pt x="1513" y="9243"/>
                      <a:pt x="2134" y="9680"/>
                      <a:pt x="3211" y="9680"/>
                    </a:cubicBezTo>
                    <a:cubicBezTo>
                      <a:pt x="4246" y="9680"/>
                      <a:pt x="5700" y="9277"/>
                      <a:pt x="7428" y="7697"/>
                    </a:cubicBez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85;p65">
                <a:extLst>
                  <a:ext uri="{FF2B5EF4-FFF2-40B4-BE49-F238E27FC236}">
                    <a16:creationId xmlns:a16="http://schemas.microsoft.com/office/drawing/2014/main" id="{54453B63-BF9B-4F20-B0F5-AF5DE5CA91AC}"/>
                  </a:ext>
                </a:extLst>
              </p:cNvPr>
              <p:cNvSpPr/>
              <p:nvPr/>
            </p:nvSpPr>
            <p:spPr>
              <a:xfrm>
                <a:off x="3591614" y="2584905"/>
                <a:ext cx="3766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261" extrusionOk="0">
                    <a:moveTo>
                      <a:pt x="2756" y="1"/>
                    </a:moveTo>
                    <a:lnTo>
                      <a:pt x="0" y="1244"/>
                    </a:lnTo>
                    <a:lnTo>
                      <a:pt x="639" y="3261"/>
                    </a:lnTo>
                    <a:lnTo>
                      <a:pt x="2756" y="1"/>
                    </a:ln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86;p65">
                <a:extLst>
                  <a:ext uri="{FF2B5EF4-FFF2-40B4-BE49-F238E27FC236}">
                    <a16:creationId xmlns:a16="http://schemas.microsoft.com/office/drawing/2014/main" id="{D26F0ECD-7BFE-4600-9CCC-CA551E76DD20}"/>
                  </a:ext>
                </a:extLst>
              </p:cNvPr>
              <p:cNvSpPr/>
              <p:nvPr/>
            </p:nvSpPr>
            <p:spPr>
              <a:xfrm>
                <a:off x="3519079" y="2439344"/>
                <a:ext cx="161352" cy="168920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2366" extrusionOk="0">
                    <a:moveTo>
                      <a:pt x="4283" y="0"/>
                    </a:moveTo>
                    <a:cubicBezTo>
                      <a:pt x="4070" y="0"/>
                      <a:pt x="3852" y="12"/>
                      <a:pt x="3630" y="36"/>
                    </a:cubicBezTo>
                    <a:cubicBezTo>
                      <a:pt x="3496" y="70"/>
                      <a:pt x="3395" y="104"/>
                      <a:pt x="3260" y="104"/>
                    </a:cubicBezTo>
                    <a:cubicBezTo>
                      <a:pt x="3260" y="104"/>
                      <a:pt x="303" y="675"/>
                      <a:pt x="101" y="3969"/>
                    </a:cubicBezTo>
                    <a:cubicBezTo>
                      <a:pt x="101" y="3969"/>
                      <a:pt x="0" y="5884"/>
                      <a:pt x="303" y="9279"/>
                    </a:cubicBezTo>
                    <a:cubicBezTo>
                      <a:pt x="480" y="11314"/>
                      <a:pt x="2209" y="12365"/>
                      <a:pt x="3834" y="12365"/>
                    </a:cubicBezTo>
                    <a:cubicBezTo>
                      <a:pt x="4061" y="12365"/>
                      <a:pt x="4286" y="12345"/>
                      <a:pt x="4504" y="12303"/>
                    </a:cubicBezTo>
                    <a:cubicBezTo>
                      <a:pt x="5579" y="12068"/>
                      <a:pt x="7596" y="11026"/>
                      <a:pt x="8671" y="10220"/>
                    </a:cubicBezTo>
                    <a:lnTo>
                      <a:pt x="8335" y="9682"/>
                    </a:lnTo>
                    <a:cubicBezTo>
                      <a:pt x="11811" y="6013"/>
                      <a:pt x="9122" y="0"/>
                      <a:pt x="4283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87;p65">
                <a:extLst>
                  <a:ext uri="{FF2B5EF4-FFF2-40B4-BE49-F238E27FC236}">
                    <a16:creationId xmlns:a16="http://schemas.microsoft.com/office/drawing/2014/main" id="{EB983A3B-FDB3-4EF9-A000-742DDA045E3D}"/>
                  </a:ext>
                </a:extLst>
              </p:cNvPr>
              <p:cNvSpPr/>
              <p:nvPr/>
            </p:nvSpPr>
            <p:spPr>
              <a:xfrm>
                <a:off x="3511266" y="2532574"/>
                <a:ext cx="17471" cy="2801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051" extrusionOk="0">
                    <a:moveTo>
                      <a:pt x="1009" y="0"/>
                    </a:moveTo>
                    <a:lnTo>
                      <a:pt x="203" y="1445"/>
                    </a:lnTo>
                    <a:cubicBezTo>
                      <a:pt x="1" y="1748"/>
                      <a:pt x="35" y="1950"/>
                      <a:pt x="236" y="1983"/>
                    </a:cubicBezTo>
                    <a:lnTo>
                      <a:pt x="1278" y="2050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88;p65">
                <a:extLst>
                  <a:ext uri="{FF2B5EF4-FFF2-40B4-BE49-F238E27FC236}">
                    <a16:creationId xmlns:a16="http://schemas.microsoft.com/office/drawing/2014/main" id="{CDFF481E-3E4C-4C8F-BE93-ECAE8A84ECBE}"/>
                  </a:ext>
                </a:extLst>
              </p:cNvPr>
              <p:cNvSpPr/>
              <p:nvPr/>
            </p:nvSpPr>
            <p:spPr>
              <a:xfrm>
                <a:off x="3511266" y="2410522"/>
                <a:ext cx="201936" cy="172102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2599" extrusionOk="0">
                    <a:moveTo>
                      <a:pt x="7702" y="0"/>
                    </a:moveTo>
                    <a:cubicBezTo>
                      <a:pt x="7502" y="0"/>
                      <a:pt x="7299" y="10"/>
                      <a:pt x="7092" y="29"/>
                    </a:cubicBezTo>
                    <a:cubicBezTo>
                      <a:pt x="1" y="634"/>
                      <a:pt x="774" y="5373"/>
                      <a:pt x="774" y="5373"/>
                    </a:cubicBezTo>
                    <a:cubicBezTo>
                      <a:pt x="1303" y="5444"/>
                      <a:pt x="1920" y="5471"/>
                      <a:pt x="2541" y="5471"/>
                    </a:cubicBezTo>
                    <a:cubicBezTo>
                      <a:pt x="4248" y="5471"/>
                      <a:pt x="5983" y="5272"/>
                      <a:pt x="5983" y="5272"/>
                    </a:cubicBezTo>
                    <a:lnTo>
                      <a:pt x="6790" y="8398"/>
                    </a:lnTo>
                    <a:lnTo>
                      <a:pt x="9512" y="8498"/>
                    </a:lnTo>
                    <a:cubicBezTo>
                      <a:pt x="8874" y="10515"/>
                      <a:pt x="10688" y="12599"/>
                      <a:pt x="10688" y="12599"/>
                    </a:cubicBezTo>
                    <a:cubicBezTo>
                      <a:pt x="11596" y="10212"/>
                      <a:pt x="12974" y="8666"/>
                      <a:pt x="13209" y="8061"/>
                    </a:cubicBezTo>
                    <a:cubicBezTo>
                      <a:pt x="14783" y="4368"/>
                      <a:pt x="11999" y="0"/>
                      <a:pt x="7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89;p65">
                <a:extLst>
                  <a:ext uri="{FF2B5EF4-FFF2-40B4-BE49-F238E27FC236}">
                    <a16:creationId xmlns:a16="http://schemas.microsoft.com/office/drawing/2014/main" id="{E6BAEA38-9AF2-42B6-8EFC-CDFE05A39A0E}"/>
                  </a:ext>
                </a:extLst>
              </p:cNvPr>
              <p:cNvSpPr/>
              <p:nvPr/>
            </p:nvSpPr>
            <p:spPr>
              <a:xfrm>
                <a:off x="3609058" y="2497167"/>
                <a:ext cx="52345" cy="5062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706" extrusionOk="0">
                    <a:moveTo>
                      <a:pt x="1941" y="0"/>
                    </a:moveTo>
                    <a:cubicBezTo>
                      <a:pt x="1900" y="0"/>
                      <a:pt x="1858" y="2"/>
                      <a:pt x="1815" y="4"/>
                    </a:cubicBezTo>
                    <a:cubicBezTo>
                      <a:pt x="807" y="72"/>
                      <a:pt x="1" y="945"/>
                      <a:pt x="68" y="1954"/>
                    </a:cubicBezTo>
                    <a:cubicBezTo>
                      <a:pt x="132" y="2953"/>
                      <a:pt x="939" y="3705"/>
                      <a:pt x="1925" y="3705"/>
                    </a:cubicBezTo>
                    <a:cubicBezTo>
                      <a:pt x="1966" y="3705"/>
                      <a:pt x="2008" y="3704"/>
                      <a:pt x="2051" y="3701"/>
                    </a:cubicBezTo>
                    <a:cubicBezTo>
                      <a:pt x="3059" y="3668"/>
                      <a:pt x="3832" y="2760"/>
                      <a:pt x="3798" y="1752"/>
                    </a:cubicBezTo>
                    <a:cubicBezTo>
                      <a:pt x="3734" y="752"/>
                      <a:pt x="2927" y="0"/>
                      <a:pt x="1941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90;p65">
                <a:extLst>
                  <a:ext uri="{FF2B5EF4-FFF2-40B4-BE49-F238E27FC236}">
                    <a16:creationId xmlns:a16="http://schemas.microsoft.com/office/drawing/2014/main" id="{D6B2BDB0-F29D-47F2-BDE0-6420504FD726}"/>
                  </a:ext>
                </a:extLst>
              </p:cNvPr>
              <p:cNvSpPr/>
              <p:nvPr/>
            </p:nvSpPr>
            <p:spPr>
              <a:xfrm>
                <a:off x="3622376" y="2511824"/>
                <a:ext cx="21132" cy="18468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352" extrusionOk="0">
                    <a:moveTo>
                      <a:pt x="1251" y="1"/>
                    </a:moveTo>
                    <a:cubicBezTo>
                      <a:pt x="885" y="1"/>
                      <a:pt x="576" y="104"/>
                      <a:pt x="370" y="309"/>
                    </a:cubicBezTo>
                    <a:cubicBezTo>
                      <a:pt x="0" y="645"/>
                      <a:pt x="0" y="1183"/>
                      <a:pt x="0" y="1217"/>
                    </a:cubicBezTo>
                    <a:cubicBezTo>
                      <a:pt x="0" y="1284"/>
                      <a:pt x="67" y="1351"/>
                      <a:pt x="168" y="1351"/>
                    </a:cubicBezTo>
                    <a:cubicBezTo>
                      <a:pt x="235" y="1351"/>
                      <a:pt x="303" y="1284"/>
                      <a:pt x="303" y="1183"/>
                    </a:cubicBezTo>
                    <a:cubicBezTo>
                      <a:pt x="303" y="1183"/>
                      <a:pt x="303" y="780"/>
                      <a:pt x="572" y="511"/>
                    </a:cubicBezTo>
                    <a:cubicBezTo>
                      <a:pt x="712" y="371"/>
                      <a:pt x="922" y="301"/>
                      <a:pt x="1202" y="301"/>
                    </a:cubicBezTo>
                    <a:cubicBezTo>
                      <a:pt x="1258" y="301"/>
                      <a:pt x="1317" y="304"/>
                      <a:pt x="1378" y="309"/>
                    </a:cubicBezTo>
                    <a:cubicBezTo>
                      <a:pt x="1390" y="315"/>
                      <a:pt x="1402" y="318"/>
                      <a:pt x="1414" y="318"/>
                    </a:cubicBezTo>
                    <a:cubicBezTo>
                      <a:pt x="1468" y="318"/>
                      <a:pt x="1519" y="258"/>
                      <a:pt x="1546" y="175"/>
                    </a:cubicBezTo>
                    <a:cubicBezTo>
                      <a:pt x="1546" y="108"/>
                      <a:pt x="1479" y="7"/>
                      <a:pt x="1412" y="7"/>
                    </a:cubicBezTo>
                    <a:cubicBezTo>
                      <a:pt x="1357" y="3"/>
                      <a:pt x="1304" y="1"/>
                      <a:pt x="1251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91;p65">
                <a:extLst>
                  <a:ext uri="{FF2B5EF4-FFF2-40B4-BE49-F238E27FC236}">
                    <a16:creationId xmlns:a16="http://schemas.microsoft.com/office/drawing/2014/main" id="{4F7E8317-4D2F-45C0-8088-E29189B01FF6}"/>
                  </a:ext>
                </a:extLst>
              </p:cNvPr>
              <p:cNvSpPr/>
              <p:nvPr/>
            </p:nvSpPr>
            <p:spPr>
              <a:xfrm>
                <a:off x="3682507" y="2417802"/>
                <a:ext cx="203397" cy="167062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12230" extrusionOk="0">
                    <a:moveTo>
                      <a:pt x="3509" y="1"/>
                    </a:moveTo>
                    <a:cubicBezTo>
                      <a:pt x="767" y="1"/>
                      <a:pt x="1" y="2655"/>
                      <a:pt x="1" y="2655"/>
                    </a:cubicBezTo>
                    <a:lnTo>
                      <a:pt x="203" y="3529"/>
                    </a:lnTo>
                    <a:cubicBezTo>
                      <a:pt x="402" y="3141"/>
                      <a:pt x="689" y="2917"/>
                      <a:pt x="1060" y="2917"/>
                    </a:cubicBezTo>
                    <a:cubicBezTo>
                      <a:pt x="1880" y="2917"/>
                      <a:pt x="3110" y="4011"/>
                      <a:pt x="4706" y="6856"/>
                    </a:cubicBezTo>
                    <a:cubicBezTo>
                      <a:pt x="6605" y="10241"/>
                      <a:pt x="9315" y="12229"/>
                      <a:pt x="11416" y="12229"/>
                    </a:cubicBezTo>
                    <a:cubicBezTo>
                      <a:pt x="11881" y="12229"/>
                      <a:pt x="12315" y="12132"/>
                      <a:pt x="12705" y="11931"/>
                    </a:cubicBezTo>
                    <a:cubicBezTo>
                      <a:pt x="14890" y="10822"/>
                      <a:pt x="13108" y="8201"/>
                      <a:pt x="13108" y="8201"/>
                    </a:cubicBezTo>
                    <a:cubicBezTo>
                      <a:pt x="13108" y="8201"/>
                      <a:pt x="8000" y="773"/>
                      <a:pt x="4471" y="101"/>
                    </a:cubicBezTo>
                    <a:cubicBezTo>
                      <a:pt x="4126" y="32"/>
                      <a:pt x="3806" y="1"/>
                      <a:pt x="3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92;p65">
                <a:extLst>
                  <a:ext uri="{FF2B5EF4-FFF2-40B4-BE49-F238E27FC236}">
                    <a16:creationId xmlns:a16="http://schemas.microsoft.com/office/drawing/2014/main" id="{B6B78991-83F7-4138-B55B-025E3A4EE945}"/>
                  </a:ext>
                </a:extLst>
              </p:cNvPr>
              <p:cNvSpPr/>
              <p:nvPr/>
            </p:nvSpPr>
            <p:spPr>
              <a:xfrm>
                <a:off x="3528723" y="2499885"/>
                <a:ext cx="27443" cy="974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713" extrusionOk="0">
                    <a:moveTo>
                      <a:pt x="1140" y="1"/>
                    </a:moveTo>
                    <a:cubicBezTo>
                      <a:pt x="1083" y="1"/>
                      <a:pt x="1028" y="3"/>
                      <a:pt x="975" y="7"/>
                    </a:cubicBezTo>
                    <a:cubicBezTo>
                      <a:pt x="975" y="7"/>
                      <a:pt x="958" y="6"/>
                      <a:pt x="929" y="6"/>
                    </a:cubicBezTo>
                    <a:cubicBezTo>
                      <a:pt x="740" y="6"/>
                      <a:pt x="29" y="32"/>
                      <a:pt x="0" y="410"/>
                    </a:cubicBezTo>
                    <a:cubicBezTo>
                      <a:pt x="0" y="410"/>
                      <a:pt x="0" y="679"/>
                      <a:pt x="807" y="713"/>
                    </a:cubicBezTo>
                    <a:cubicBezTo>
                      <a:pt x="1647" y="713"/>
                      <a:pt x="1849" y="646"/>
                      <a:pt x="1949" y="377"/>
                    </a:cubicBezTo>
                    <a:cubicBezTo>
                      <a:pt x="2008" y="111"/>
                      <a:pt x="1549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593;p65">
                <a:extLst>
                  <a:ext uri="{FF2B5EF4-FFF2-40B4-BE49-F238E27FC236}">
                    <a16:creationId xmlns:a16="http://schemas.microsoft.com/office/drawing/2014/main" id="{4BCC8508-405E-43B8-B82E-352BA5587AB5}"/>
                  </a:ext>
                </a:extLst>
              </p:cNvPr>
              <p:cNvSpPr/>
              <p:nvPr/>
            </p:nvSpPr>
            <p:spPr>
              <a:xfrm>
                <a:off x="3525049" y="2565440"/>
                <a:ext cx="21583" cy="709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519" extrusionOk="0">
                    <a:moveTo>
                      <a:pt x="1404" y="1"/>
                    </a:moveTo>
                    <a:cubicBezTo>
                      <a:pt x="1383" y="1"/>
                      <a:pt x="1363" y="5"/>
                      <a:pt x="1345" y="14"/>
                    </a:cubicBezTo>
                    <a:cubicBezTo>
                      <a:pt x="1078" y="174"/>
                      <a:pt x="773" y="212"/>
                      <a:pt x="546" y="212"/>
                    </a:cubicBezTo>
                    <a:cubicBezTo>
                      <a:pt x="343" y="212"/>
                      <a:pt x="202" y="182"/>
                      <a:pt x="202" y="182"/>
                    </a:cubicBezTo>
                    <a:cubicBezTo>
                      <a:pt x="190" y="176"/>
                      <a:pt x="176" y="173"/>
                      <a:pt x="162" y="173"/>
                    </a:cubicBezTo>
                    <a:cubicBezTo>
                      <a:pt x="101" y="173"/>
                      <a:pt x="34" y="228"/>
                      <a:pt x="34" y="283"/>
                    </a:cubicBezTo>
                    <a:cubicBezTo>
                      <a:pt x="0" y="350"/>
                      <a:pt x="67" y="451"/>
                      <a:pt x="135" y="485"/>
                    </a:cubicBezTo>
                    <a:cubicBezTo>
                      <a:pt x="135" y="485"/>
                      <a:pt x="336" y="518"/>
                      <a:pt x="572" y="518"/>
                    </a:cubicBezTo>
                    <a:cubicBezTo>
                      <a:pt x="840" y="518"/>
                      <a:pt x="1177" y="485"/>
                      <a:pt x="1479" y="283"/>
                    </a:cubicBezTo>
                    <a:cubicBezTo>
                      <a:pt x="1580" y="249"/>
                      <a:pt x="1580" y="149"/>
                      <a:pt x="1546" y="81"/>
                    </a:cubicBezTo>
                    <a:cubicBezTo>
                      <a:pt x="1522" y="32"/>
                      <a:pt x="1461" y="1"/>
                      <a:pt x="1404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94;p65">
                <a:extLst>
                  <a:ext uri="{FF2B5EF4-FFF2-40B4-BE49-F238E27FC236}">
                    <a16:creationId xmlns:a16="http://schemas.microsoft.com/office/drawing/2014/main" id="{70FBC783-BDC7-496E-A176-51FCE55DC08E}"/>
                  </a:ext>
                </a:extLst>
              </p:cNvPr>
              <p:cNvSpPr/>
              <p:nvPr/>
            </p:nvSpPr>
            <p:spPr>
              <a:xfrm>
                <a:off x="3531018" y="2526823"/>
                <a:ext cx="11488" cy="10587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5" extrusionOk="0">
                    <a:moveTo>
                      <a:pt x="424" y="0"/>
                    </a:moveTo>
                    <a:cubicBezTo>
                      <a:pt x="385" y="0"/>
                      <a:pt x="344" y="6"/>
                      <a:pt x="303" y="18"/>
                    </a:cubicBezTo>
                    <a:cubicBezTo>
                      <a:pt x="101" y="52"/>
                      <a:pt x="0" y="287"/>
                      <a:pt x="34" y="488"/>
                    </a:cubicBezTo>
                    <a:cubicBezTo>
                      <a:pt x="89" y="654"/>
                      <a:pt x="235" y="775"/>
                      <a:pt x="398" y="775"/>
                    </a:cubicBezTo>
                    <a:cubicBezTo>
                      <a:pt x="433" y="775"/>
                      <a:pt x="469" y="769"/>
                      <a:pt x="504" y="757"/>
                    </a:cubicBezTo>
                    <a:cubicBezTo>
                      <a:pt x="740" y="690"/>
                      <a:pt x="840" y="488"/>
                      <a:pt x="807" y="287"/>
                    </a:cubicBezTo>
                    <a:cubicBezTo>
                      <a:pt x="751" y="121"/>
                      <a:pt x="605" y="0"/>
                      <a:pt x="4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95;p65">
                <a:extLst>
                  <a:ext uri="{FF2B5EF4-FFF2-40B4-BE49-F238E27FC236}">
                    <a16:creationId xmlns:a16="http://schemas.microsoft.com/office/drawing/2014/main" id="{C7DE48A4-8D46-4AF1-9802-D28FF7718F5A}"/>
                  </a:ext>
                </a:extLst>
              </p:cNvPr>
              <p:cNvSpPr/>
              <p:nvPr/>
            </p:nvSpPr>
            <p:spPr>
              <a:xfrm>
                <a:off x="1882406" y="3368579"/>
                <a:ext cx="123978" cy="147842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0823" extrusionOk="0">
                    <a:moveTo>
                      <a:pt x="1" y="1"/>
                    </a:moveTo>
                    <a:lnTo>
                      <a:pt x="2354" y="10823"/>
                    </a:lnTo>
                    <a:lnTo>
                      <a:pt x="9075" y="10823"/>
                    </a:lnTo>
                    <a:lnTo>
                      <a:pt x="6723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96;p65">
                <a:extLst>
                  <a:ext uri="{FF2B5EF4-FFF2-40B4-BE49-F238E27FC236}">
                    <a16:creationId xmlns:a16="http://schemas.microsoft.com/office/drawing/2014/main" id="{5B26C2E5-41D9-40E3-A432-03A0E08436A9}"/>
                  </a:ext>
                </a:extLst>
              </p:cNvPr>
              <p:cNvSpPr/>
              <p:nvPr/>
            </p:nvSpPr>
            <p:spPr>
              <a:xfrm>
                <a:off x="1884701" y="3487940"/>
                <a:ext cx="244719" cy="83121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6085" extrusionOk="0">
                    <a:moveTo>
                      <a:pt x="1211" y="1"/>
                    </a:moveTo>
                    <a:cubicBezTo>
                      <a:pt x="169" y="3698"/>
                      <a:pt x="1" y="6084"/>
                      <a:pt x="1" y="6084"/>
                    </a:cubicBezTo>
                    <a:lnTo>
                      <a:pt x="17914" y="6084"/>
                    </a:lnTo>
                    <a:cubicBezTo>
                      <a:pt x="17679" y="4068"/>
                      <a:pt x="16099" y="2555"/>
                      <a:pt x="13243" y="2253"/>
                    </a:cubicBezTo>
                    <a:cubicBezTo>
                      <a:pt x="10386" y="1950"/>
                      <a:pt x="10218" y="1"/>
                      <a:pt x="10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97;p65">
                <a:extLst>
                  <a:ext uri="{FF2B5EF4-FFF2-40B4-BE49-F238E27FC236}">
                    <a16:creationId xmlns:a16="http://schemas.microsoft.com/office/drawing/2014/main" id="{58D44289-A6AA-4B00-A91B-CEF877C15BEC}"/>
                  </a:ext>
                </a:extLst>
              </p:cNvPr>
              <p:cNvSpPr/>
              <p:nvPr/>
            </p:nvSpPr>
            <p:spPr>
              <a:xfrm>
                <a:off x="1884701" y="3571048"/>
                <a:ext cx="244719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1278" extrusionOk="0">
                    <a:moveTo>
                      <a:pt x="1" y="0"/>
                    </a:moveTo>
                    <a:lnTo>
                      <a:pt x="1" y="1277"/>
                    </a:lnTo>
                    <a:lnTo>
                      <a:pt x="17914" y="1277"/>
                    </a:lnTo>
                    <a:lnTo>
                      <a:pt x="17914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98;p65">
                <a:extLst>
                  <a:ext uri="{FF2B5EF4-FFF2-40B4-BE49-F238E27FC236}">
                    <a16:creationId xmlns:a16="http://schemas.microsoft.com/office/drawing/2014/main" id="{697572C1-D5C3-481A-8A51-E8B80ED49797}"/>
                  </a:ext>
                </a:extLst>
              </p:cNvPr>
              <p:cNvSpPr/>
              <p:nvPr/>
            </p:nvSpPr>
            <p:spPr>
              <a:xfrm>
                <a:off x="1891135" y="3526052"/>
                <a:ext cx="48671" cy="4501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295" extrusionOk="0">
                    <a:moveTo>
                      <a:pt x="34" y="0"/>
                    </a:moveTo>
                    <a:lnTo>
                      <a:pt x="0" y="303"/>
                    </a:lnTo>
                    <a:cubicBezTo>
                      <a:pt x="34" y="303"/>
                      <a:pt x="3260" y="673"/>
                      <a:pt x="3260" y="3294"/>
                    </a:cubicBezTo>
                    <a:lnTo>
                      <a:pt x="3563" y="3294"/>
                    </a:lnTo>
                    <a:cubicBezTo>
                      <a:pt x="3563" y="404"/>
                      <a:pt x="68" y="0"/>
                      <a:pt x="34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99;p65">
                <a:extLst>
                  <a:ext uri="{FF2B5EF4-FFF2-40B4-BE49-F238E27FC236}">
                    <a16:creationId xmlns:a16="http://schemas.microsoft.com/office/drawing/2014/main" id="{07BBFD69-B857-45C9-BEDE-4C5A2D62DEED}"/>
                  </a:ext>
                </a:extLst>
              </p:cNvPr>
              <p:cNvSpPr/>
              <p:nvPr/>
            </p:nvSpPr>
            <p:spPr>
              <a:xfrm>
                <a:off x="1973778" y="3463448"/>
                <a:ext cx="65199" cy="47468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3475" extrusionOk="0">
                    <a:moveTo>
                      <a:pt x="1277" y="315"/>
                    </a:moveTo>
                    <a:cubicBezTo>
                      <a:pt x="1378" y="315"/>
                      <a:pt x="1479" y="349"/>
                      <a:pt x="1580" y="382"/>
                    </a:cubicBezTo>
                    <a:cubicBezTo>
                      <a:pt x="2689" y="651"/>
                      <a:pt x="3798" y="2332"/>
                      <a:pt x="4268" y="3037"/>
                    </a:cubicBezTo>
                    <a:cubicBezTo>
                      <a:pt x="2655" y="2601"/>
                      <a:pt x="471" y="1727"/>
                      <a:pt x="336" y="1021"/>
                    </a:cubicBezTo>
                    <a:cubicBezTo>
                      <a:pt x="336" y="954"/>
                      <a:pt x="302" y="752"/>
                      <a:pt x="706" y="517"/>
                    </a:cubicBezTo>
                    <a:cubicBezTo>
                      <a:pt x="874" y="382"/>
                      <a:pt x="1075" y="315"/>
                      <a:pt x="1277" y="315"/>
                    </a:cubicBezTo>
                    <a:close/>
                    <a:moveTo>
                      <a:pt x="1293" y="1"/>
                    </a:moveTo>
                    <a:cubicBezTo>
                      <a:pt x="1025" y="1"/>
                      <a:pt x="773" y="83"/>
                      <a:pt x="538" y="248"/>
                    </a:cubicBezTo>
                    <a:cubicBezTo>
                      <a:pt x="168" y="483"/>
                      <a:pt x="0" y="752"/>
                      <a:pt x="34" y="1055"/>
                    </a:cubicBezTo>
                    <a:cubicBezTo>
                      <a:pt x="235" y="2298"/>
                      <a:pt x="4100" y="3340"/>
                      <a:pt x="4537" y="3474"/>
                    </a:cubicBezTo>
                    <a:lnTo>
                      <a:pt x="4604" y="3474"/>
                    </a:lnTo>
                    <a:cubicBezTo>
                      <a:pt x="4638" y="3474"/>
                      <a:pt x="4672" y="3441"/>
                      <a:pt x="4739" y="3407"/>
                    </a:cubicBezTo>
                    <a:cubicBezTo>
                      <a:pt x="4772" y="3374"/>
                      <a:pt x="4772" y="3273"/>
                      <a:pt x="4739" y="3239"/>
                    </a:cubicBezTo>
                    <a:cubicBezTo>
                      <a:pt x="4672" y="3105"/>
                      <a:pt x="3193" y="450"/>
                      <a:pt x="1647" y="46"/>
                    </a:cubicBezTo>
                    <a:cubicBezTo>
                      <a:pt x="1526" y="16"/>
                      <a:pt x="1408" y="1"/>
                      <a:pt x="1293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00;p65">
                <a:extLst>
                  <a:ext uri="{FF2B5EF4-FFF2-40B4-BE49-F238E27FC236}">
                    <a16:creationId xmlns:a16="http://schemas.microsoft.com/office/drawing/2014/main" id="{AEDB8B2C-B0E5-433D-94F8-20212A3A01A7}"/>
                  </a:ext>
                </a:extLst>
              </p:cNvPr>
              <p:cNvSpPr/>
              <p:nvPr/>
            </p:nvSpPr>
            <p:spPr>
              <a:xfrm>
                <a:off x="2034374" y="3471193"/>
                <a:ext cx="60609" cy="3972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908" extrusionOk="0">
                    <a:moveTo>
                      <a:pt x="3059" y="319"/>
                    </a:moveTo>
                    <a:cubicBezTo>
                      <a:pt x="3294" y="319"/>
                      <a:pt x="3563" y="420"/>
                      <a:pt x="3798" y="656"/>
                    </a:cubicBezTo>
                    <a:cubicBezTo>
                      <a:pt x="4101" y="924"/>
                      <a:pt x="4067" y="1126"/>
                      <a:pt x="4033" y="1193"/>
                    </a:cubicBezTo>
                    <a:cubicBezTo>
                      <a:pt x="3832" y="1798"/>
                      <a:pt x="1882" y="2302"/>
                      <a:pt x="471" y="2538"/>
                    </a:cubicBezTo>
                    <a:cubicBezTo>
                      <a:pt x="874" y="1933"/>
                      <a:pt x="1849" y="521"/>
                      <a:pt x="2857" y="353"/>
                    </a:cubicBezTo>
                    <a:cubicBezTo>
                      <a:pt x="2924" y="353"/>
                      <a:pt x="2991" y="319"/>
                      <a:pt x="3059" y="319"/>
                    </a:cubicBezTo>
                    <a:close/>
                    <a:moveTo>
                      <a:pt x="3039" y="0"/>
                    </a:moveTo>
                    <a:cubicBezTo>
                      <a:pt x="2968" y="0"/>
                      <a:pt x="2896" y="6"/>
                      <a:pt x="2823" y="17"/>
                    </a:cubicBezTo>
                    <a:cubicBezTo>
                      <a:pt x="1378" y="252"/>
                      <a:pt x="68" y="2571"/>
                      <a:pt x="0" y="2672"/>
                    </a:cubicBezTo>
                    <a:cubicBezTo>
                      <a:pt x="0" y="2706"/>
                      <a:pt x="0" y="2773"/>
                      <a:pt x="34" y="2840"/>
                    </a:cubicBezTo>
                    <a:cubicBezTo>
                      <a:pt x="68" y="2874"/>
                      <a:pt x="101" y="2907"/>
                      <a:pt x="168" y="2907"/>
                    </a:cubicBezTo>
                    <a:cubicBezTo>
                      <a:pt x="572" y="2840"/>
                      <a:pt x="4000" y="2370"/>
                      <a:pt x="4336" y="1261"/>
                    </a:cubicBezTo>
                    <a:cubicBezTo>
                      <a:pt x="4437" y="992"/>
                      <a:pt x="4336" y="689"/>
                      <a:pt x="4000" y="420"/>
                    </a:cubicBezTo>
                    <a:cubicBezTo>
                      <a:pt x="3720" y="140"/>
                      <a:pt x="3393" y="0"/>
                      <a:pt x="303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601;p65">
                <a:extLst>
                  <a:ext uri="{FF2B5EF4-FFF2-40B4-BE49-F238E27FC236}">
                    <a16:creationId xmlns:a16="http://schemas.microsoft.com/office/drawing/2014/main" id="{9ACCE5A5-EAEA-4486-9928-B1B64C093C2F}"/>
                  </a:ext>
                </a:extLst>
              </p:cNvPr>
              <p:cNvSpPr/>
              <p:nvPr/>
            </p:nvSpPr>
            <p:spPr>
              <a:xfrm>
                <a:off x="2010496" y="3506313"/>
                <a:ext cx="27566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177" extrusionOk="0">
                    <a:moveTo>
                      <a:pt x="1849" y="0"/>
                    </a:moveTo>
                    <a:cubicBezTo>
                      <a:pt x="1816" y="0"/>
                      <a:pt x="1211" y="34"/>
                      <a:pt x="68" y="874"/>
                    </a:cubicBezTo>
                    <a:cubicBezTo>
                      <a:pt x="1" y="941"/>
                      <a:pt x="1" y="1042"/>
                      <a:pt x="34" y="1109"/>
                    </a:cubicBezTo>
                    <a:cubicBezTo>
                      <a:pt x="68" y="1143"/>
                      <a:pt x="135" y="1177"/>
                      <a:pt x="169" y="1177"/>
                    </a:cubicBezTo>
                    <a:cubicBezTo>
                      <a:pt x="202" y="1177"/>
                      <a:pt x="236" y="1143"/>
                      <a:pt x="270" y="1143"/>
                    </a:cubicBezTo>
                    <a:cubicBezTo>
                      <a:pt x="1311" y="336"/>
                      <a:pt x="1849" y="336"/>
                      <a:pt x="1849" y="336"/>
                    </a:cubicBezTo>
                    <a:cubicBezTo>
                      <a:pt x="1950" y="336"/>
                      <a:pt x="2017" y="269"/>
                      <a:pt x="2017" y="168"/>
                    </a:cubicBezTo>
                    <a:cubicBezTo>
                      <a:pt x="2017" y="101"/>
                      <a:pt x="1950" y="0"/>
                      <a:pt x="184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602;p65">
                <a:extLst>
                  <a:ext uri="{FF2B5EF4-FFF2-40B4-BE49-F238E27FC236}">
                    <a16:creationId xmlns:a16="http://schemas.microsoft.com/office/drawing/2014/main" id="{8AF9D404-4321-4D63-925E-DB2DB1FF1F8F}"/>
                  </a:ext>
                </a:extLst>
              </p:cNvPr>
              <p:cNvSpPr/>
              <p:nvPr/>
            </p:nvSpPr>
            <p:spPr>
              <a:xfrm>
                <a:off x="2026109" y="3514113"/>
                <a:ext cx="27552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177" extrusionOk="0">
                    <a:moveTo>
                      <a:pt x="1849" y="1"/>
                    </a:moveTo>
                    <a:cubicBezTo>
                      <a:pt x="1815" y="34"/>
                      <a:pt x="740" y="101"/>
                      <a:pt x="68" y="942"/>
                    </a:cubicBezTo>
                    <a:cubicBezTo>
                      <a:pt x="0" y="1009"/>
                      <a:pt x="34" y="1110"/>
                      <a:pt x="101" y="1143"/>
                    </a:cubicBezTo>
                    <a:cubicBezTo>
                      <a:pt x="135" y="1177"/>
                      <a:pt x="168" y="1177"/>
                      <a:pt x="202" y="1177"/>
                    </a:cubicBezTo>
                    <a:cubicBezTo>
                      <a:pt x="236" y="1177"/>
                      <a:pt x="303" y="1177"/>
                      <a:pt x="303" y="1143"/>
                    </a:cubicBezTo>
                    <a:cubicBezTo>
                      <a:pt x="874" y="404"/>
                      <a:pt x="1849" y="337"/>
                      <a:pt x="1849" y="337"/>
                    </a:cubicBezTo>
                    <a:cubicBezTo>
                      <a:pt x="1950" y="337"/>
                      <a:pt x="2017" y="269"/>
                      <a:pt x="2017" y="169"/>
                    </a:cubicBezTo>
                    <a:cubicBezTo>
                      <a:pt x="2017" y="68"/>
                      <a:pt x="1916" y="1"/>
                      <a:pt x="1849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603;p65">
                <a:extLst>
                  <a:ext uri="{FF2B5EF4-FFF2-40B4-BE49-F238E27FC236}">
                    <a16:creationId xmlns:a16="http://schemas.microsoft.com/office/drawing/2014/main" id="{C3F0838B-FCC7-4735-8A0B-6696B333AD6E}"/>
                  </a:ext>
                </a:extLst>
              </p:cNvPr>
              <p:cNvSpPr/>
              <p:nvPr/>
            </p:nvSpPr>
            <p:spPr>
              <a:xfrm>
                <a:off x="1659298" y="2864498"/>
                <a:ext cx="365910" cy="5908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43255" extrusionOk="0">
                    <a:moveTo>
                      <a:pt x="13444" y="0"/>
                    </a:moveTo>
                    <a:lnTo>
                      <a:pt x="0" y="1009"/>
                    </a:lnTo>
                    <a:lnTo>
                      <a:pt x="5949" y="11394"/>
                    </a:lnTo>
                    <a:cubicBezTo>
                      <a:pt x="12805" y="27324"/>
                      <a:pt x="15460" y="43255"/>
                      <a:pt x="15460" y="43255"/>
                    </a:cubicBezTo>
                    <a:lnTo>
                      <a:pt x="26786" y="42650"/>
                    </a:lnTo>
                    <a:cubicBezTo>
                      <a:pt x="26786" y="42650"/>
                      <a:pt x="25408" y="23291"/>
                      <a:pt x="16334" y="4302"/>
                    </a:cubicBezTo>
                    <a:lnTo>
                      <a:pt x="1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604;p65">
                <a:extLst>
                  <a:ext uri="{FF2B5EF4-FFF2-40B4-BE49-F238E27FC236}">
                    <a16:creationId xmlns:a16="http://schemas.microsoft.com/office/drawing/2014/main" id="{62DF665C-9E2E-45A7-903F-54A75C4F112F}"/>
                  </a:ext>
                </a:extLst>
              </p:cNvPr>
              <p:cNvSpPr/>
              <p:nvPr/>
            </p:nvSpPr>
            <p:spPr>
              <a:xfrm>
                <a:off x="1490351" y="3305224"/>
                <a:ext cx="165286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2403" extrusionOk="0">
                    <a:moveTo>
                      <a:pt x="6016" y="1"/>
                    </a:moveTo>
                    <a:lnTo>
                      <a:pt x="0" y="9546"/>
                    </a:lnTo>
                    <a:lnTo>
                      <a:pt x="6083" y="12402"/>
                    </a:lnTo>
                    <a:lnTo>
                      <a:pt x="12099" y="2857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605;p65">
                <a:extLst>
                  <a:ext uri="{FF2B5EF4-FFF2-40B4-BE49-F238E27FC236}">
                    <a16:creationId xmlns:a16="http://schemas.microsoft.com/office/drawing/2014/main" id="{DC18951C-7B56-42DF-BF77-97F1849296FA}"/>
                  </a:ext>
                </a:extLst>
              </p:cNvPr>
              <p:cNvSpPr/>
              <p:nvPr/>
            </p:nvSpPr>
            <p:spPr>
              <a:xfrm>
                <a:off x="1439850" y="3403931"/>
                <a:ext cx="230472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2638" extrusionOk="0">
                    <a:moveTo>
                      <a:pt x="3697" y="1"/>
                    </a:moveTo>
                    <a:cubicBezTo>
                      <a:pt x="1177" y="2891"/>
                      <a:pt x="0" y="5008"/>
                      <a:pt x="0" y="5008"/>
                    </a:cubicBezTo>
                    <a:lnTo>
                      <a:pt x="16200" y="12637"/>
                    </a:lnTo>
                    <a:cubicBezTo>
                      <a:pt x="16872" y="10688"/>
                      <a:pt x="16065" y="8672"/>
                      <a:pt x="13612" y="7159"/>
                    </a:cubicBezTo>
                    <a:cubicBezTo>
                      <a:pt x="11158" y="5680"/>
                      <a:pt x="11864" y="3866"/>
                      <a:pt x="11864" y="3866"/>
                    </a:cubicBezTo>
                    <a:lnTo>
                      <a:pt x="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606;p65">
                <a:extLst>
                  <a:ext uri="{FF2B5EF4-FFF2-40B4-BE49-F238E27FC236}">
                    <a16:creationId xmlns:a16="http://schemas.microsoft.com/office/drawing/2014/main" id="{E82F9C82-75CB-43C2-BBB0-D075AB971DAE}"/>
                  </a:ext>
                </a:extLst>
              </p:cNvPr>
              <p:cNvSpPr/>
              <p:nvPr/>
            </p:nvSpPr>
            <p:spPr>
              <a:xfrm>
                <a:off x="1432501" y="3472341"/>
                <a:ext cx="228641" cy="119839"/>
              </a:xfrm>
              <a:custGeom>
                <a:avLst/>
                <a:gdLst/>
                <a:ahLst/>
                <a:cxnLst/>
                <a:rect l="l" t="t" r="r" b="b"/>
                <a:pathLst>
                  <a:path w="16738" h="8773" extrusionOk="0">
                    <a:moveTo>
                      <a:pt x="572" y="0"/>
                    </a:moveTo>
                    <a:lnTo>
                      <a:pt x="1" y="1143"/>
                    </a:lnTo>
                    <a:lnTo>
                      <a:pt x="16200" y="8772"/>
                    </a:lnTo>
                    <a:lnTo>
                      <a:pt x="16738" y="762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607;p65">
                <a:extLst>
                  <a:ext uri="{FF2B5EF4-FFF2-40B4-BE49-F238E27FC236}">
                    <a16:creationId xmlns:a16="http://schemas.microsoft.com/office/drawing/2014/main" id="{F5CAA8FD-F3A8-4F26-B48B-A9A60CC1055D}"/>
                  </a:ext>
                </a:extLst>
              </p:cNvPr>
              <p:cNvSpPr/>
              <p:nvPr/>
            </p:nvSpPr>
            <p:spPr>
              <a:xfrm>
                <a:off x="1463263" y="3434229"/>
                <a:ext cx="43630" cy="61538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505" extrusionOk="0">
                    <a:moveTo>
                      <a:pt x="168" y="1"/>
                    </a:moveTo>
                    <a:lnTo>
                      <a:pt x="0" y="270"/>
                    </a:lnTo>
                    <a:cubicBezTo>
                      <a:pt x="101" y="337"/>
                      <a:pt x="2756" y="1984"/>
                      <a:pt x="1647" y="4370"/>
                    </a:cubicBezTo>
                    <a:lnTo>
                      <a:pt x="1950" y="4504"/>
                    </a:lnTo>
                    <a:cubicBezTo>
                      <a:pt x="3193" y="1849"/>
                      <a:pt x="168" y="34"/>
                      <a:pt x="16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608;p65">
                <a:extLst>
                  <a:ext uri="{FF2B5EF4-FFF2-40B4-BE49-F238E27FC236}">
                    <a16:creationId xmlns:a16="http://schemas.microsoft.com/office/drawing/2014/main" id="{C522799A-7E68-47E5-96B2-A1BE9E48D731}"/>
                  </a:ext>
                </a:extLst>
              </p:cNvPr>
              <p:cNvSpPr/>
              <p:nvPr/>
            </p:nvSpPr>
            <p:spPr>
              <a:xfrm>
                <a:off x="1556001" y="3418534"/>
                <a:ext cx="50050" cy="6391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4679" extrusionOk="0">
                    <a:moveTo>
                      <a:pt x="1345" y="309"/>
                    </a:moveTo>
                    <a:cubicBezTo>
                      <a:pt x="1580" y="309"/>
                      <a:pt x="1815" y="410"/>
                      <a:pt x="2017" y="578"/>
                    </a:cubicBezTo>
                    <a:cubicBezTo>
                      <a:pt x="2891" y="1318"/>
                      <a:pt x="3193" y="3301"/>
                      <a:pt x="3294" y="4141"/>
                    </a:cubicBezTo>
                    <a:cubicBezTo>
                      <a:pt x="2050" y="3065"/>
                      <a:pt x="437" y="1318"/>
                      <a:pt x="639" y="646"/>
                    </a:cubicBezTo>
                    <a:cubicBezTo>
                      <a:pt x="639" y="578"/>
                      <a:pt x="706" y="377"/>
                      <a:pt x="1177" y="343"/>
                    </a:cubicBezTo>
                    <a:cubicBezTo>
                      <a:pt x="1210" y="309"/>
                      <a:pt x="1277" y="309"/>
                      <a:pt x="1345" y="309"/>
                    </a:cubicBezTo>
                    <a:close/>
                    <a:moveTo>
                      <a:pt x="1290" y="1"/>
                    </a:moveTo>
                    <a:cubicBezTo>
                      <a:pt x="1242" y="1"/>
                      <a:pt x="1193" y="3"/>
                      <a:pt x="1143" y="7"/>
                    </a:cubicBezTo>
                    <a:cubicBezTo>
                      <a:pt x="706" y="74"/>
                      <a:pt x="437" y="242"/>
                      <a:pt x="336" y="545"/>
                    </a:cubicBezTo>
                    <a:cubicBezTo>
                      <a:pt x="0" y="1721"/>
                      <a:pt x="3059" y="4343"/>
                      <a:pt x="3395" y="4645"/>
                    </a:cubicBezTo>
                    <a:cubicBezTo>
                      <a:pt x="3428" y="4679"/>
                      <a:pt x="3462" y="4679"/>
                      <a:pt x="3496" y="4679"/>
                    </a:cubicBezTo>
                    <a:lnTo>
                      <a:pt x="3563" y="4679"/>
                    </a:lnTo>
                    <a:cubicBezTo>
                      <a:pt x="3630" y="4645"/>
                      <a:pt x="3664" y="4578"/>
                      <a:pt x="3664" y="4511"/>
                    </a:cubicBezTo>
                    <a:cubicBezTo>
                      <a:pt x="3664" y="4376"/>
                      <a:pt x="3462" y="1351"/>
                      <a:pt x="2218" y="343"/>
                    </a:cubicBezTo>
                    <a:cubicBezTo>
                      <a:pt x="1953" y="107"/>
                      <a:pt x="1636" y="1"/>
                      <a:pt x="1290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609;p65">
                <a:extLst>
                  <a:ext uri="{FF2B5EF4-FFF2-40B4-BE49-F238E27FC236}">
                    <a16:creationId xmlns:a16="http://schemas.microsoft.com/office/drawing/2014/main" id="{50191AA4-0107-4493-B12C-68B0DBAD243B}"/>
                  </a:ext>
                </a:extLst>
              </p:cNvPr>
              <p:cNvSpPr/>
              <p:nvPr/>
            </p:nvSpPr>
            <p:spPr>
              <a:xfrm>
                <a:off x="1601447" y="3461317"/>
                <a:ext cx="65664" cy="29861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2186" extrusionOk="0">
                    <a:moveTo>
                      <a:pt x="3226" y="318"/>
                    </a:moveTo>
                    <a:cubicBezTo>
                      <a:pt x="3368" y="318"/>
                      <a:pt x="3504" y="334"/>
                      <a:pt x="3630" y="370"/>
                    </a:cubicBezTo>
                    <a:cubicBezTo>
                      <a:pt x="3966" y="471"/>
                      <a:pt x="4202" y="706"/>
                      <a:pt x="4370" y="1042"/>
                    </a:cubicBezTo>
                    <a:cubicBezTo>
                      <a:pt x="4538" y="1446"/>
                      <a:pt x="4403" y="1580"/>
                      <a:pt x="4370" y="1647"/>
                    </a:cubicBezTo>
                    <a:cubicBezTo>
                      <a:pt x="4213" y="1804"/>
                      <a:pt x="3888" y="1868"/>
                      <a:pt x="3473" y="1868"/>
                    </a:cubicBezTo>
                    <a:cubicBezTo>
                      <a:pt x="2644" y="1868"/>
                      <a:pt x="1457" y="1614"/>
                      <a:pt x="538" y="1345"/>
                    </a:cubicBezTo>
                    <a:cubicBezTo>
                      <a:pt x="1091" y="996"/>
                      <a:pt x="2300" y="318"/>
                      <a:pt x="3226" y="318"/>
                    </a:cubicBezTo>
                    <a:close/>
                    <a:moveTo>
                      <a:pt x="3228" y="1"/>
                    </a:moveTo>
                    <a:cubicBezTo>
                      <a:pt x="1878" y="1"/>
                      <a:pt x="161" y="1218"/>
                      <a:pt x="101" y="1278"/>
                    </a:cubicBezTo>
                    <a:cubicBezTo>
                      <a:pt x="34" y="1311"/>
                      <a:pt x="0" y="1379"/>
                      <a:pt x="34" y="1412"/>
                    </a:cubicBezTo>
                    <a:cubicBezTo>
                      <a:pt x="34" y="1479"/>
                      <a:pt x="68" y="1547"/>
                      <a:pt x="135" y="1547"/>
                    </a:cubicBezTo>
                    <a:cubicBezTo>
                      <a:pt x="404" y="1647"/>
                      <a:pt x="2151" y="2185"/>
                      <a:pt x="3429" y="2185"/>
                    </a:cubicBezTo>
                    <a:cubicBezTo>
                      <a:pt x="3933" y="2185"/>
                      <a:pt x="4370" y="2084"/>
                      <a:pt x="4605" y="1849"/>
                    </a:cubicBezTo>
                    <a:cubicBezTo>
                      <a:pt x="4807" y="1614"/>
                      <a:pt x="4807" y="1311"/>
                      <a:pt x="4672" y="942"/>
                    </a:cubicBezTo>
                    <a:cubicBezTo>
                      <a:pt x="4470" y="471"/>
                      <a:pt x="4168" y="202"/>
                      <a:pt x="3731" y="68"/>
                    </a:cubicBezTo>
                    <a:cubicBezTo>
                      <a:pt x="3572" y="21"/>
                      <a:pt x="3403" y="1"/>
                      <a:pt x="322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610;p65">
                <a:extLst>
                  <a:ext uri="{FF2B5EF4-FFF2-40B4-BE49-F238E27FC236}">
                    <a16:creationId xmlns:a16="http://schemas.microsoft.com/office/drawing/2014/main" id="{97ED702B-7BF8-4DED-9331-C5CC7231DDC1}"/>
                  </a:ext>
                </a:extLst>
              </p:cNvPr>
              <p:cNvSpPr/>
              <p:nvPr/>
            </p:nvSpPr>
            <p:spPr>
              <a:xfrm>
                <a:off x="1575275" y="3476685"/>
                <a:ext cx="30312" cy="62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456" extrusionOk="0">
                    <a:moveTo>
                      <a:pt x="1389" y="0"/>
                    </a:moveTo>
                    <a:cubicBezTo>
                      <a:pt x="1084" y="0"/>
                      <a:pt x="673" y="37"/>
                      <a:pt x="135" y="153"/>
                    </a:cubicBezTo>
                    <a:cubicBezTo>
                      <a:pt x="34" y="153"/>
                      <a:pt x="1" y="254"/>
                      <a:pt x="1" y="321"/>
                    </a:cubicBezTo>
                    <a:cubicBezTo>
                      <a:pt x="34" y="388"/>
                      <a:pt x="102" y="455"/>
                      <a:pt x="169" y="455"/>
                    </a:cubicBezTo>
                    <a:lnTo>
                      <a:pt x="202" y="455"/>
                    </a:lnTo>
                    <a:cubicBezTo>
                      <a:pt x="713" y="348"/>
                      <a:pt x="1095" y="315"/>
                      <a:pt x="1371" y="315"/>
                    </a:cubicBezTo>
                    <a:cubicBezTo>
                      <a:pt x="1786" y="315"/>
                      <a:pt x="1964" y="388"/>
                      <a:pt x="1984" y="388"/>
                    </a:cubicBezTo>
                    <a:cubicBezTo>
                      <a:pt x="2002" y="397"/>
                      <a:pt x="2022" y="401"/>
                      <a:pt x="2043" y="401"/>
                    </a:cubicBezTo>
                    <a:cubicBezTo>
                      <a:pt x="2100" y="401"/>
                      <a:pt x="2161" y="370"/>
                      <a:pt x="2185" y="321"/>
                    </a:cubicBezTo>
                    <a:cubicBezTo>
                      <a:pt x="2219" y="254"/>
                      <a:pt x="2185" y="153"/>
                      <a:pt x="2118" y="119"/>
                    </a:cubicBezTo>
                    <a:cubicBezTo>
                      <a:pt x="2097" y="98"/>
                      <a:pt x="1883" y="0"/>
                      <a:pt x="138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611;p65">
                <a:extLst>
                  <a:ext uri="{FF2B5EF4-FFF2-40B4-BE49-F238E27FC236}">
                    <a16:creationId xmlns:a16="http://schemas.microsoft.com/office/drawing/2014/main" id="{70D7A364-3B3D-475D-875C-06E09F933F2E}"/>
                  </a:ext>
                </a:extLst>
              </p:cNvPr>
              <p:cNvSpPr/>
              <p:nvPr/>
            </p:nvSpPr>
            <p:spPr>
              <a:xfrm>
                <a:off x="1585834" y="3489416"/>
                <a:ext cx="30776" cy="726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32" extrusionOk="0">
                    <a:moveTo>
                      <a:pt x="1151" y="1"/>
                    </a:moveTo>
                    <a:cubicBezTo>
                      <a:pt x="838" y="1"/>
                      <a:pt x="482" y="56"/>
                      <a:pt x="135" y="229"/>
                    </a:cubicBezTo>
                    <a:cubicBezTo>
                      <a:pt x="34" y="296"/>
                      <a:pt x="1" y="363"/>
                      <a:pt x="68" y="464"/>
                    </a:cubicBezTo>
                    <a:cubicBezTo>
                      <a:pt x="102" y="498"/>
                      <a:pt x="135" y="531"/>
                      <a:pt x="202" y="531"/>
                    </a:cubicBezTo>
                    <a:lnTo>
                      <a:pt x="270" y="531"/>
                    </a:lnTo>
                    <a:cubicBezTo>
                      <a:pt x="582" y="369"/>
                      <a:pt x="898" y="318"/>
                      <a:pt x="1175" y="318"/>
                    </a:cubicBezTo>
                    <a:cubicBezTo>
                      <a:pt x="1643" y="318"/>
                      <a:pt x="1996" y="464"/>
                      <a:pt x="2017" y="464"/>
                    </a:cubicBezTo>
                    <a:cubicBezTo>
                      <a:pt x="2034" y="473"/>
                      <a:pt x="2053" y="477"/>
                      <a:pt x="2072" y="477"/>
                    </a:cubicBezTo>
                    <a:cubicBezTo>
                      <a:pt x="2131" y="477"/>
                      <a:pt x="2194" y="439"/>
                      <a:pt x="2219" y="363"/>
                    </a:cubicBezTo>
                    <a:cubicBezTo>
                      <a:pt x="2253" y="296"/>
                      <a:pt x="2185" y="195"/>
                      <a:pt x="2118" y="162"/>
                    </a:cubicBezTo>
                    <a:cubicBezTo>
                      <a:pt x="2097" y="162"/>
                      <a:pt x="1687" y="1"/>
                      <a:pt x="1151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612;p65">
                <a:extLst>
                  <a:ext uri="{FF2B5EF4-FFF2-40B4-BE49-F238E27FC236}">
                    <a16:creationId xmlns:a16="http://schemas.microsoft.com/office/drawing/2014/main" id="{CBB4D2A3-DEEA-4A17-B2D1-3BC2A9BE737E}"/>
                  </a:ext>
                </a:extLst>
              </p:cNvPr>
              <p:cNvSpPr/>
              <p:nvPr/>
            </p:nvSpPr>
            <p:spPr>
              <a:xfrm>
                <a:off x="1494940" y="2899850"/>
                <a:ext cx="314945" cy="523383"/>
              </a:xfrm>
              <a:custGeom>
                <a:avLst/>
                <a:gdLst/>
                <a:ahLst/>
                <a:cxnLst/>
                <a:rect l="l" t="t" r="r" b="b"/>
                <a:pathLst>
                  <a:path w="23056" h="38315" extrusionOk="0">
                    <a:moveTo>
                      <a:pt x="12099" y="0"/>
                    </a:moveTo>
                    <a:cubicBezTo>
                      <a:pt x="12099" y="0"/>
                      <a:pt x="8671" y="1849"/>
                      <a:pt x="9747" y="10150"/>
                    </a:cubicBezTo>
                    <a:cubicBezTo>
                      <a:pt x="9747" y="10150"/>
                      <a:pt x="9814" y="19964"/>
                      <a:pt x="0" y="34247"/>
                    </a:cubicBezTo>
                    <a:lnTo>
                      <a:pt x="10150" y="38314"/>
                    </a:lnTo>
                    <a:cubicBezTo>
                      <a:pt x="10150" y="38314"/>
                      <a:pt x="21106" y="25946"/>
                      <a:pt x="23056" y="9780"/>
                    </a:cubicBezTo>
                    <a:lnTo>
                      <a:pt x="21812" y="3025"/>
                    </a:lnTo>
                    <a:lnTo>
                      <a:pt x="120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613;p65">
                <a:extLst>
                  <a:ext uri="{FF2B5EF4-FFF2-40B4-BE49-F238E27FC236}">
                    <a16:creationId xmlns:a16="http://schemas.microsoft.com/office/drawing/2014/main" id="{E22285F4-3FD6-41B4-AD2B-23C43F01A5E3}"/>
                  </a:ext>
                </a:extLst>
              </p:cNvPr>
              <p:cNvSpPr/>
              <p:nvPr/>
            </p:nvSpPr>
            <p:spPr>
              <a:xfrm>
                <a:off x="1785079" y="3010947"/>
                <a:ext cx="74857" cy="130849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9579" extrusionOk="0">
                    <a:moveTo>
                      <a:pt x="5311" y="1"/>
                    </a:moveTo>
                    <a:lnTo>
                      <a:pt x="2488" y="975"/>
                    </a:lnTo>
                    <a:cubicBezTo>
                      <a:pt x="2421" y="1009"/>
                      <a:pt x="2421" y="1042"/>
                      <a:pt x="2387" y="1076"/>
                    </a:cubicBezTo>
                    <a:cubicBezTo>
                      <a:pt x="1849" y="4672"/>
                      <a:pt x="68" y="9377"/>
                      <a:pt x="35" y="9445"/>
                    </a:cubicBezTo>
                    <a:cubicBezTo>
                      <a:pt x="1" y="9478"/>
                      <a:pt x="35" y="9545"/>
                      <a:pt x="102" y="9579"/>
                    </a:cubicBezTo>
                    <a:lnTo>
                      <a:pt x="135" y="9579"/>
                    </a:lnTo>
                    <a:cubicBezTo>
                      <a:pt x="203" y="9579"/>
                      <a:pt x="236" y="9545"/>
                      <a:pt x="236" y="9512"/>
                    </a:cubicBezTo>
                    <a:cubicBezTo>
                      <a:pt x="270" y="9445"/>
                      <a:pt x="2051" y="4773"/>
                      <a:pt x="2622" y="1177"/>
                    </a:cubicBezTo>
                    <a:lnTo>
                      <a:pt x="5412" y="236"/>
                    </a:lnTo>
                    <a:cubicBezTo>
                      <a:pt x="5445" y="202"/>
                      <a:pt x="5479" y="135"/>
                      <a:pt x="5479" y="68"/>
                    </a:cubicBezTo>
                    <a:cubicBezTo>
                      <a:pt x="5445" y="34"/>
                      <a:pt x="5378" y="1"/>
                      <a:pt x="53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614;p65">
                <a:extLst>
                  <a:ext uri="{FF2B5EF4-FFF2-40B4-BE49-F238E27FC236}">
                    <a16:creationId xmlns:a16="http://schemas.microsoft.com/office/drawing/2014/main" id="{4E2CFE4E-0D82-44FD-A235-29B64C716B8B}"/>
                  </a:ext>
                </a:extLst>
              </p:cNvPr>
              <p:cNvSpPr/>
              <p:nvPr/>
            </p:nvSpPr>
            <p:spPr>
              <a:xfrm>
                <a:off x="1875522" y="2629437"/>
                <a:ext cx="358575" cy="179984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3176" extrusionOk="0">
                    <a:moveTo>
                      <a:pt x="25577" y="1"/>
                    </a:moveTo>
                    <a:lnTo>
                      <a:pt x="15730" y="5244"/>
                    </a:lnTo>
                    <a:lnTo>
                      <a:pt x="2555" y="538"/>
                    </a:lnTo>
                    <a:lnTo>
                      <a:pt x="1" y="7663"/>
                    </a:lnTo>
                    <a:lnTo>
                      <a:pt x="14822" y="12940"/>
                    </a:lnTo>
                    <a:cubicBezTo>
                      <a:pt x="15225" y="13108"/>
                      <a:pt x="15662" y="13175"/>
                      <a:pt x="16099" y="13175"/>
                    </a:cubicBezTo>
                    <a:cubicBezTo>
                      <a:pt x="16738" y="13175"/>
                      <a:pt x="17376" y="13007"/>
                      <a:pt x="17981" y="12671"/>
                    </a:cubicBezTo>
                    <a:lnTo>
                      <a:pt x="26249" y="8000"/>
                    </a:lnTo>
                    <a:lnTo>
                      <a:pt x="25577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615;p65">
                <a:extLst>
                  <a:ext uri="{FF2B5EF4-FFF2-40B4-BE49-F238E27FC236}">
                    <a16:creationId xmlns:a16="http://schemas.microsoft.com/office/drawing/2014/main" id="{3BD86C93-66DC-4C1F-832B-7F184C3B5E88}"/>
                  </a:ext>
                </a:extLst>
              </p:cNvPr>
              <p:cNvSpPr/>
              <p:nvPr/>
            </p:nvSpPr>
            <p:spPr>
              <a:xfrm>
                <a:off x="1810787" y="2624656"/>
                <a:ext cx="155656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1395" h="10871" extrusionOk="0">
                    <a:moveTo>
                      <a:pt x="5706" y="0"/>
                    </a:moveTo>
                    <a:cubicBezTo>
                      <a:pt x="3893" y="0"/>
                      <a:pt x="2159" y="1017"/>
                      <a:pt x="1312" y="2737"/>
                    </a:cubicBezTo>
                    <a:cubicBezTo>
                      <a:pt x="1" y="5258"/>
                      <a:pt x="1177" y="8383"/>
                      <a:pt x="3799" y="9459"/>
                    </a:cubicBezTo>
                    <a:lnTo>
                      <a:pt x="7092" y="10870"/>
                    </a:lnTo>
                    <a:lnTo>
                      <a:pt x="11394" y="2031"/>
                    </a:lnTo>
                    <a:lnTo>
                      <a:pt x="7597" y="384"/>
                    </a:lnTo>
                    <a:cubicBezTo>
                      <a:pt x="6980" y="124"/>
                      <a:pt x="6338" y="0"/>
                      <a:pt x="5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616;p65">
                <a:extLst>
                  <a:ext uri="{FF2B5EF4-FFF2-40B4-BE49-F238E27FC236}">
                    <a16:creationId xmlns:a16="http://schemas.microsoft.com/office/drawing/2014/main" id="{029A856F-18E1-4A0F-869C-4860BB3E0AEA}"/>
                  </a:ext>
                </a:extLst>
              </p:cNvPr>
              <p:cNvSpPr/>
              <p:nvPr/>
            </p:nvSpPr>
            <p:spPr>
              <a:xfrm>
                <a:off x="2194592" y="2596844"/>
                <a:ext cx="80362" cy="11799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8638" extrusionOk="0">
                    <a:moveTo>
                      <a:pt x="4644" y="0"/>
                    </a:moveTo>
                    <a:cubicBezTo>
                      <a:pt x="4319" y="0"/>
                      <a:pt x="3981" y="130"/>
                      <a:pt x="3630" y="337"/>
                    </a:cubicBezTo>
                    <a:cubicBezTo>
                      <a:pt x="3630" y="337"/>
                      <a:pt x="1648" y="1782"/>
                      <a:pt x="337" y="3429"/>
                    </a:cubicBezTo>
                    <a:cubicBezTo>
                      <a:pt x="1" y="3798"/>
                      <a:pt x="102" y="5748"/>
                      <a:pt x="404" y="6117"/>
                    </a:cubicBezTo>
                    <a:lnTo>
                      <a:pt x="1345" y="8638"/>
                    </a:lnTo>
                    <a:cubicBezTo>
                      <a:pt x="4908" y="7831"/>
                      <a:pt x="4437" y="2958"/>
                      <a:pt x="4437" y="2958"/>
                    </a:cubicBezTo>
                    <a:lnTo>
                      <a:pt x="5479" y="1715"/>
                    </a:lnTo>
                    <a:cubicBezTo>
                      <a:pt x="5882" y="1143"/>
                      <a:pt x="5781" y="538"/>
                      <a:pt x="5244" y="169"/>
                    </a:cubicBezTo>
                    <a:cubicBezTo>
                      <a:pt x="5049" y="52"/>
                      <a:pt x="4849" y="0"/>
                      <a:pt x="4644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617;p65">
                <a:extLst>
                  <a:ext uri="{FF2B5EF4-FFF2-40B4-BE49-F238E27FC236}">
                    <a16:creationId xmlns:a16="http://schemas.microsoft.com/office/drawing/2014/main" id="{D7350982-12EA-475A-9B57-1DA795975069}"/>
                  </a:ext>
                </a:extLst>
              </p:cNvPr>
              <p:cNvSpPr/>
              <p:nvPr/>
            </p:nvSpPr>
            <p:spPr>
              <a:xfrm>
                <a:off x="2206531" y="2622088"/>
                <a:ext cx="43166" cy="11665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540" extrusionOk="0">
                    <a:moveTo>
                      <a:pt x="3160" y="1"/>
                    </a:moveTo>
                    <a:lnTo>
                      <a:pt x="1" y="1144"/>
                    </a:lnTo>
                    <a:lnTo>
                      <a:pt x="1681" y="6017"/>
                    </a:lnTo>
                    <a:cubicBezTo>
                      <a:pt x="1880" y="6348"/>
                      <a:pt x="1654" y="8539"/>
                      <a:pt x="2001" y="8539"/>
                    </a:cubicBezTo>
                    <a:cubicBezTo>
                      <a:pt x="2006" y="8539"/>
                      <a:pt x="2012" y="8539"/>
                      <a:pt x="2017" y="8538"/>
                    </a:cubicBezTo>
                    <a:lnTo>
                      <a:pt x="2891" y="8033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618;p65">
                <a:extLst>
                  <a:ext uri="{FF2B5EF4-FFF2-40B4-BE49-F238E27FC236}">
                    <a16:creationId xmlns:a16="http://schemas.microsoft.com/office/drawing/2014/main" id="{E3388BAF-4D91-4738-99C8-4B8445845AE5}"/>
                  </a:ext>
                </a:extLst>
              </p:cNvPr>
              <p:cNvSpPr/>
              <p:nvPr/>
            </p:nvSpPr>
            <p:spPr>
              <a:xfrm>
                <a:off x="1625325" y="2598251"/>
                <a:ext cx="298416" cy="328236"/>
              </a:xfrm>
              <a:custGeom>
                <a:avLst/>
                <a:gdLst/>
                <a:ahLst/>
                <a:cxnLst/>
                <a:rect l="l" t="t" r="r" b="b"/>
                <a:pathLst>
                  <a:path w="21846" h="24029" extrusionOk="0">
                    <a:moveTo>
                      <a:pt x="14842" y="0"/>
                    </a:moveTo>
                    <a:cubicBezTo>
                      <a:pt x="14611" y="0"/>
                      <a:pt x="14380" y="11"/>
                      <a:pt x="14149" y="32"/>
                    </a:cubicBezTo>
                    <a:cubicBezTo>
                      <a:pt x="11629" y="99"/>
                      <a:pt x="9377" y="839"/>
                      <a:pt x="9377" y="839"/>
                    </a:cubicBezTo>
                    <a:lnTo>
                      <a:pt x="9175" y="2351"/>
                    </a:lnTo>
                    <a:cubicBezTo>
                      <a:pt x="7461" y="3863"/>
                      <a:pt x="6016" y="5981"/>
                      <a:pt x="5109" y="8400"/>
                    </a:cubicBezTo>
                    <a:cubicBezTo>
                      <a:pt x="2924" y="14114"/>
                      <a:pt x="0" y="23020"/>
                      <a:pt x="0" y="23020"/>
                    </a:cubicBezTo>
                    <a:lnTo>
                      <a:pt x="19123" y="24029"/>
                    </a:lnTo>
                    <a:cubicBezTo>
                      <a:pt x="19123" y="23995"/>
                      <a:pt x="21846" y="12534"/>
                      <a:pt x="21409" y="4267"/>
                    </a:cubicBezTo>
                    <a:cubicBezTo>
                      <a:pt x="21274" y="1847"/>
                      <a:pt x="20199" y="1578"/>
                      <a:pt x="17477" y="502"/>
                    </a:cubicBezTo>
                    <a:cubicBezTo>
                      <a:pt x="16598" y="156"/>
                      <a:pt x="15720" y="0"/>
                      <a:pt x="1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619;p65">
                <a:extLst>
                  <a:ext uri="{FF2B5EF4-FFF2-40B4-BE49-F238E27FC236}">
                    <a16:creationId xmlns:a16="http://schemas.microsoft.com/office/drawing/2014/main" id="{E7FC1BC5-7533-4368-8381-4EEA85CA06AC}"/>
                  </a:ext>
                </a:extLst>
              </p:cNvPr>
              <p:cNvSpPr/>
              <p:nvPr/>
            </p:nvSpPr>
            <p:spPr>
              <a:xfrm>
                <a:off x="1551862" y="2619041"/>
                <a:ext cx="265373" cy="391455"/>
              </a:xfrm>
              <a:custGeom>
                <a:avLst/>
                <a:gdLst/>
                <a:ahLst/>
                <a:cxnLst/>
                <a:rect l="l" t="t" r="r" b="b"/>
                <a:pathLst>
                  <a:path w="19427" h="28657" extrusionOk="0">
                    <a:moveTo>
                      <a:pt x="15251" y="1"/>
                    </a:moveTo>
                    <a:cubicBezTo>
                      <a:pt x="14301" y="1"/>
                      <a:pt x="13347" y="354"/>
                      <a:pt x="12604" y="1064"/>
                    </a:cubicBezTo>
                    <a:lnTo>
                      <a:pt x="3799" y="9634"/>
                    </a:lnTo>
                    <a:cubicBezTo>
                      <a:pt x="3261" y="10172"/>
                      <a:pt x="2891" y="10878"/>
                      <a:pt x="2723" y="11651"/>
                    </a:cubicBezTo>
                    <a:lnTo>
                      <a:pt x="404" y="24187"/>
                    </a:lnTo>
                    <a:cubicBezTo>
                      <a:pt x="1" y="26237"/>
                      <a:pt x="1379" y="28220"/>
                      <a:pt x="3429" y="28623"/>
                    </a:cubicBezTo>
                    <a:cubicBezTo>
                      <a:pt x="3664" y="28657"/>
                      <a:pt x="3899" y="28657"/>
                      <a:pt x="4101" y="28657"/>
                    </a:cubicBezTo>
                    <a:cubicBezTo>
                      <a:pt x="5916" y="28657"/>
                      <a:pt x="7495" y="27413"/>
                      <a:pt x="7832" y="25599"/>
                    </a:cubicBezTo>
                    <a:lnTo>
                      <a:pt x="9949" y="14205"/>
                    </a:lnTo>
                    <a:lnTo>
                      <a:pt x="17881" y="6475"/>
                    </a:lnTo>
                    <a:cubicBezTo>
                      <a:pt x="19393" y="5030"/>
                      <a:pt x="19426" y="2644"/>
                      <a:pt x="17948" y="1131"/>
                    </a:cubicBezTo>
                    <a:cubicBezTo>
                      <a:pt x="17213" y="379"/>
                      <a:pt x="16234" y="1"/>
                      <a:pt x="15251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620;p65">
                <a:extLst>
                  <a:ext uri="{FF2B5EF4-FFF2-40B4-BE49-F238E27FC236}">
                    <a16:creationId xmlns:a16="http://schemas.microsoft.com/office/drawing/2014/main" id="{F21381FF-1208-45E1-BCDC-1DA299E7231E}"/>
                  </a:ext>
                </a:extLst>
              </p:cNvPr>
              <p:cNvSpPr/>
              <p:nvPr/>
            </p:nvSpPr>
            <p:spPr>
              <a:xfrm>
                <a:off x="1613386" y="2943139"/>
                <a:ext cx="69338" cy="8553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6262" extrusionOk="0">
                    <a:moveTo>
                      <a:pt x="2555" y="1"/>
                    </a:moveTo>
                    <a:cubicBezTo>
                      <a:pt x="2488" y="1"/>
                      <a:pt x="2421" y="8"/>
                      <a:pt x="2353" y="24"/>
                    </a:cubicBezTo>
                    <a:lnTo>
                      <a:pt x="0" y="528"/>
                    </a:lnTo>
                    <a:cubicBezTo>
                      <a:pt x="269" y="4360"/>
                      <a:pt x="2151" y="4360"/>
                      <a:pt x="2151" y="4360"/>
                    </a:cubicBezTo>
                    <a:lnTo>
                      <a:pt x="2790" y="5603"/>
                    </a:lnTo>
                    <a:cubicBezTo>
                      <a:pt x="2998" y="6020"/>
                      <a:pt x="3398" y="6261"/>
                      <a:pt x="3813" y="6261"/>
                    </a:cubicBezTo>
                    <a:cubicBezTo>
                      <a:pt x="4001" y="6261"/>
                      <a:pt x="4192" y="6212"/>
                      <a:pt x="4369" y="6107"/>
                    </a:cubicBezTo>
                    <a:cubicBezTo>
                      <a:pt x="4874" y="5805"/>
                      <a:pt x="5075" y="5133"/>
                      <a:pt x="4840" y="4561"/>
                    </a:cubicBezTo>
                    <a:cubicBezTo>
                      <a:pt x="4840" y="4561"/>
                      <a:pt x="4302" y="2545"/>
                      <a:pt x="3428" y="595"/>
                    </a:cubicBezTo>
                    <a:cubicBezTo>
                      <a:pt x="3258" y="226"/>
                      <a:pt x="2919" y="1"/>
                      <a:pt x="2555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621;p65">
                <a:extLst>
                  <a:ext uri="{FF2B5EF4-FFF2-40B4-BE49-F238E27FC236}">
                    <a16:creationId xmlns:a16="http://schemas.microsoft.com/office/drawing/2014/main" id="{4D21B608-F593-462B-A962-0C761429B0CD}"/>
                  </a:ext>
                </a:extLst>
              </p:cNvPr>
              <p:cNvSpPr/>
              <p:nvPr/>
            </p:nvSpPr>
            <p:spPr>
              <a:xfrm>
                <a:off x="1545441" y="2938412"/>
                <a:ext cx="11249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420" extrusionOk="0">
                    <a:moveTo>
                      <a:pt x="3059" y="0"/>
                    </a:moveTo>
                    <a:cubicBezTo>
                      <a:pt x="2655" y="34"/>
                      <a:pt x="874" y="639"/>
                      <a:pt x="773" y="1009"/>
                    </a:cubicBezTo>
                    <a:cubicBezTo>
                      <a:pt x="0" y="3899"/>
                      <a:pt x="1277" y="6420"/>
                      <a:pt x="1277" y="6420"/>
                    </a:cubicBezTo>
                    <a:lnTo>
                      <a:pt x="8234" y="6184"/>
                    </a:lnTo>
                    <a:lnTo>
                      <a:pt x="8167" y="639"/>
                    </a:lnTo>
                    <a:lnTo>
                      <a:pt x="3059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22;p65">
                <a:extLst>
                  <a:ext uri="{FF2B5EF4-FFF2-40B4-BE49-F238E27FC236}">
                    <a16:creationId xmlns:a16="http://schemas.microsoft.com/office/drawing/2014/main" id="{8DDE54A7-8EC1-44A8-B6D4-FFD6138C9A98}"/>
                  </a:ext>
                </a:extLst>
              </p:cNvPr>
              <p:cNvSpPr/>
              <p:nvPr/>
            </p:nvSpPr>
            <p:spPr>
              <a:xfrm>
                <a:off x="1622101" y="3007737"/>
                <a:ext cx="39505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481" extrusionOk="0">
                    <a:moveTo>
                      <a:pt x="2421" y="0"/>
                    </a:moveTo>
                    <a:lnTo>
                      <a:pt x="1" y="135"/>
                    </a:lnTo>
                    <a:lnTo>
                      <a:pt x="807" y="4504"/>
                    </a:lnTo>
                    <a:cubicBezTo>
                      <a:pt x="905" y="5054"/>
                      <a:pt x="1345" y="5480"/>
                      <a:pt x="1858" y="5480"/>
                    </a:cubicBezTo>
                    <a:cubicBezTo>
                      <a:pt x="1878" y="5480"/>
                      <a:pt x="1897" y="5480"/>
                      <a:pt x="1917" y="5478"/>
                    </a:cubicBezTo>
                    <a:cubicBezTo>
                      <a:pt x="2488" y="5411"/>
                      <a:pt x="2891" y="4907"/>
                      <a:pt x="2858" y="4302"/>
                    </a:cubicBezTo>
                    <a:lnTo>
                      <a:pt x="242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23;p65">
                <a:extLst>
                  <a:ext uri="{FF2B5EF4-FFF2-40B4-BE49-F238E27FC236}">
                    <a16:creationId xmlns:a16="http://schemas.microsoft.com/office/drawing/2014/main" id="{4C146FCF-86C2-47F8-8A32-894B4C026E1D}"/>
                  </a:ext>
                </a:extLst>
              </p:cNvPr>
              <p:cNvSpPr/>
              <p:nvPr/>
            </p:nvSpPr>
            <p:spPr>
              <a:xfrm>
                <a:off x="1567011" y="3007737"/>
                <a:ext cx="31240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615" extrusionOk="0">
                    <a:moveTo>
                      <a:pt x="1" y="0"/>
                    </a:moveTo>
                    <a:lnTo>
                      <a:pt x="169" y="4537"/>
                    </a:lnTo>
                    <a:cubicBezTo>
                      <a:pt x="202" y="5142"/>
                      <a:pt x="606" y="5613"/>
                      <a:pt x="1144" y="5613"/>
                    </a:cubicBezTo>
                    <a:cubicBezTo>
                      <a:pt x="1161" y="5614"/>
                      <a:pt x="1177" y="5615"/>
                      <a:pt x="1194" y="5615"/>
                    </a:cubicBezTo>
                    <a:cubicBezTo>
                      <a:pt x="1677" y="5615"/>
                      <a:pt x="2086" y="5156"/>
                      <a:pt x="2118" y="4571"/>
                    </a:cubicBezTo>
                    <a:lnTo>
                      <a:pt x="2286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4;p65">
                <a:extLst>
                  <a:ext uri="{FF2B5EF4-FFF2-40B4-BE49-F238E27FC236}">
                    <a16:creationId xmlns:a16="http://schemas.microsoft.com/office/drawing/2014/main" id="{548BDE04-6616-4CA9-9995-F3575E506806}"/>
                  </a:ext>
                </a:extLst>
              </p:cNvPr>
              <p:cNvSpPr/>
              <p:nvPr/>
            </p:nvSpPr>
            <p:spPr>
              <a:xfrm>
                <a:off x="1544977" y="2998557"/>
                <a:ext cx="33071" cy="6743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4937" extrusionOk="0">
                    <a:moveTo>
                      <a:pt x="673" y="0"/>
                    </a:moveTo>
                    <a:lnTo>
                      <a:pt x="101" y="3764"/>
                    </a:lnTo>
                    <a:cubicBezTo>
                      <a:pt x="1" y="4268"/>
                      <a:pt x="236" y="4773"/>
                      <a:pt x="639" y="4907"/>
                    </a:cubicBezTo>
                    <a:cubicBezTo>
                      <a:pt x="700" y="4927"/>
                      <a:pt x="761" y="4937"/>
                      <a:pt x="822" y="4937"/>
                    </a:cubicBezTo>
                    <a:cubicBezTo>
                      <a:pt x="1167" y="4937"/>
                      <a:pt x="1500" y="4630"/>
                      <a:pt x="1614" y="4201"/>
                    </a:cubicBezTo>
                    <a:lnTo>
                      <a:pt x="2420" y="639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25;p65">
                <a:extLst>
                  <a:ext uri="{FF2B5EF4-FFF2-40B4-BE49-F238E27FC236}">
                    <a16:creationId xmlns:a16="http://schemas.microsoft.com/office/drawing/2014/main" id="{240C79FA-E91C-4B10-86B5-D1B4B91772B8}"/>
                  </a:ext>
                </a:extLst>
              </p:cNvPr>
              <p:cNvSpPr/>
              <p:nvPr/>
            </p:nvSpPr>
            <p:spPr>
              <a:xfrm>
                <a:off x="1596858" y="3016916"/>
                <a:ext cx="33071" cy="7395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414" extrusionOk="0">
                    <a:moveTo>
                      <a:pt x="0" y="0"/>
                    </a:moveTo>
                    <a:lnTo>
                      <a:pt x="202" y="4336"/>
                    </a:lnTo>
                    <a:cubicBezTo>
                      <a:pt x="236" y="4907"/>
                      <a:pt x="673" y="5378"/>
                      <a:pt x="1210" y="5411"/>
                    </a:cubicBezTo>
                    <a:cubicBezTo>
                      <a:pt x="1230" y="5413"/>
                      <a:pt x="1249" y="5413"/>
                      <a:pt x="1268" y="5413"/>
                    </a:cubicBezTo>
                    <a:cubicBezTo>
                      <a:pt x="1813" y="5413"/>
                      <a:pt x="2252" y="4954"/>
                      <a:pt x="2252" y="4370"/>
                    </a:cubicBezTo>
                    <a:lnTo>
                      <a:pt x="2420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26;p65">
                <a:extLst>
                  <a:ext uri="{FF2B5EF4-FFF2-40B4-BE49-F238E27FC236}">
                    <a16:creationId xmlns:a16="http://schemas.microsoft.com/office/drawing/2014/main" id="{EBA48A3D-9D9B-4A36-A338-6DFDEB25B6DA}"/>
                  </a:ext>
                </a:extLst>
              </p:cNvPr>
              <p:cNvSpPr/>
              <p:nvPr/>
            </p:nvSpPr>
            <p:spPr>
              <a:xfrm>
                <a:off x="1679036" y="2607704"/>
                <a:ext cx="165737" cy="154891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1339" extrusionOk="0">
                    <a:moveTo>
                      <a:pt x="6647" y="0"/>
                    </a:moveTo>
                    <a:cubicBezTo>
                      <a:pt x="5494" y="0"/>
                      <a:pt x="4335" y="399"/>
                      <a:pt x="3395" y="1222"/>
                    </a:cubicBezTo>
                    <a:lnTo>
                      <a:pt x="0" y="4213"/>
                    </a:lnTo>
                    <a:lnTo>
                      <a:pt x="6756" y="11338"/>
                    </a:lnTo>
                    <a:lnTo>
                      <a:pt x="9915" y="8616"/>
                    </a:lnTo>
                    <a:cubicBezTo>
                      <a:pt x="11864" y="6902"/>
                      <a:pt x="12133" y="3978"/>
                      <a:pt x="10587" y="1928"/>
                    </a:cubicBezTo>
                    <a:cubicBezTo>
                      <a:pt x="9604" y="661"/>
                      <a:pt x="8131" y="0"/>
                      <a:pt x="6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27;p65">
                <a:extLst>
                  <a:ext uri="{FF2B5EF4-FFF2-40B4-BE49-F238E27FC236}">
                    <a16:creationId xmlns:a16="http://schemas.microsoft.com/office/drawing/2014/main" id="{D1924C54-8707-4A6F-998E-477C4DC1DCB3}"/>
                  </a:ext>
                </a:extLst>
              </p:cNvPr>
              <p:cNvSpPr/>
              <p:nvPr/>
            </p:nvSpPr>
            <p:spPr>
              <a:xfrm>
                <a:off x="1754781" y="2691071"/>
                <a:ext cx="90457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5202" extrusionOk="0">
                    <a:moveTo>
                      <a:pt x="6517" y="1"/>
                    </a:moveTo>
                    <a:cubicBezTo>
                      <a:pt x="6487" y="1"/>
                      <a:pt x="6454" y="9"/>
                      <a:pt x="6420" y="26"/>
                    </a:cubicBezTo>
                    <a:lnTo>
                      <a:pt x="1177" y="4933"/>
                    </a:lnTo>
                    <a:lnTo>
                      <a:pt x="202" y="3992"/>
                    </a:lnTo>
                    <a:cubicBezTo>
                      <a:pt x="186" y="3958"/>
                      <a:pt x="160" y="3941"/>
                      <a:pt x="131" y="3941"/>
                    </a:cubicBezTo>
                    <a:cubicBezTo>
                      <a:pt x="102" y="3941"/>
                      <a:pt x="68" y="3958"/>
                      <a:pt x="34" y="3992"/>
                    </a:cubicBezTo>
                    <a:cubicBezTo>
                      <a:pt x="1" y="4025"/>
                      <a:pt x="1" y="4093"/>
                      <a:pt x="34" y="4126"/>
                    </a:cubicBezTo>
                    <a:lnTo>
                      <a:pt x="1076" y="5168"/>
                    </a:lnTo>
                    <a:cubicBezTo>
                      <a:pt x="1110" y="5202"/>
                      <a:pt x="1143" y="5202"/>
                      <a:pt x="1177" y="5202"/>
                    </a:cubicBezTo>
                    <a:cubicBezTo>
                      <a:pt x="1177" y="5202"/>
                      <a:pt x="1211" y="5202"/>
                      <a:pt x="1244" y="5168"/>
                    </a:cubicBezTo>
                    <a:lnTo>
                      <a:pt x="6588" y="194"/>
                    </a:lnTo>
                    <a:cubicBezTo>
                      <a:pt x="6622" y="160"/>
                      <a:pt x="6622" y="59"/>
                      <a:pt x="6588" y="26"/>
                    </a:cubicBezTo>
                    <a:cubicBezTo>
                      <a:pt x="6571" y="9"/>
                      <a:pt x="6546" y="1"/>
                      <a:pt x="65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28;p65">
                <a:extLst>
                  <a:ext uri="{FF2B5EF4-FFF2-40B4-BE49-F238E27FC236}">
                    <a16:creationId xmlns:a16="http://schemas.microsoft.com/office/drawing/2014/main" id="{22A2413C-5673-4B5F-BE2D-982B33402295}"/>
                  </a:ext>
                </a:extLst>
              </p:cNvPr>
              <p:cNvSpPr/>
              <p:nvPr/>
            </p:nvSpPr>
            <p:spPr>
              <a:xfrm>
                <a:off x="1824105" y="2480229"/>
                <a:ext cx="138663" cy="146927"/>
              </a:xfrm>
              <a:custGeom>
                <a:avLst/>
                <a:gdLst/>
                <a:ahLst/>
                <a:cxnLst/>
                <a:rect l="l" t="t" r="r" b="b"/>
                <a:pathLst>
                  <a:path w="10151" h="10756" extrusionOk="0">
                    <a:moveTo>
                      <a:pt x="5311" y="1"/>
                    </a:moveTo>
                    <a:lnTo>
                      <a:pt x="1" y="8638"/>
                    </a:lnTo>
                    <a:lnTo>
                      <a:pt x="6117" y="10756"/>
                    </a:lnTo>
                    <a:lnTo>
                      <a:pt x="10150" y="4135"/>
                    </a:lnTo>
                    <a:lnTo>
                      <a:pt x="5311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29;p65">
                <a:extLst>
                  <a:ext uri="{FF2B5EF4-FFF2-40B4-BE49-F238E27FC236}">
                    <a16:creationId xmlns:a16="http://schemas.microsoft.com/office/drawing/2014/main" id="{6DDB4B0E-90E7-4F7D-8D5B-0B14EE1A9350}"/>
                  </a:ext>
                </a:extLst>
              </p:cNvPr>
              <p:cNvSpPr/>
              <p:nvPr/>
            </p:nvSpPr>
            <p:spPr>
              <a:xfrm>
                <a:off x="1901694" y="2543584"/>
                <a:ext cx="47755" cy="5786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236" extrusionOk="0">
                    <a:moveTo>
                      <a:pt x="0" y="1"/>
                    </a:moveTo>
                    <a:lnTo>
                      <a:pt x="1580" y="4236"/>
                    </a:lnTo>
                    <a:lnTo>
                      <a:pt x="3496" y="1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30;p65">
                <a:extLst>
                  <a:ext uri="{FF2B5EF4-FFF2-40B4-BE49-F238E27FC236}">
                    <a16:creationId xmlns:a16="http://schemas.microsoft.com/office/drawing/2014/main" id="{B34B9E9B-A88A-4DDF-B2EB-5848803FADB6}"/>
                  </a:ext>
                </a:extLst>
              </p:cNvPr>
              <p:cNvSpPr/>
              <p:nvPr/>
            </p:nvSpPr>
            <p:spPr>
              <a:xfrm>
                <a:off x="1823655" y="2598224"/>
                <a:ext cx="84023" cy="33248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2434" extrusionOk="0">
                    <a:moveTo>
                      <a:pt x="34" y="0"/>
                    </a:moveTo>
                    <a:cubicBezTo>
                      <a:pt x="34" y="0"/>
                      <a:pt x="0" y="1109"/>
                      <a:pt x="2521" y="2017"/>
                    </a:cubicBezTo>
                    <a:cubicBezTo>
                      <a:pt x="3419" y="2332"/>
                      <a:pt x="4142" y="2433"/>
                      <a:pt x="4699" y="2433"/>
                    </a:cubicBezTo>
                    <a:cubicBezTo>
                      <a:pt x="5684" y="2433"/>
                      <a:pt x="6150" y="2118"/>
                      <a:pt x="6150" y="2118"/>
                    </a:cubicBezTo>
                    <a:lnTo>
                      <a:pt x="3159" y="10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31;p65">
                <a:extLst>
                  <a:ext uri="{FF2B5EF4-FFF2-40B4-BE49-F238E27FC236}">
                    <a16:creationId xmlns:a16="http://schemas.microsoft.com/office/drawing/2014/main" id="{74573ED8-5B7A-45CD-AA5A-CF5005F01813}"/>
                  </a:ext>
                </a:extLst>
              </p:cNvPr>
              <p:cNvSpPr/>
              <p:nvPr/>
            </p:nvSpPr>
            <p:spPr>
              <a:xfrm>
                <a:off x="1845388" y="2394840"/>
                <a:ext cx="171556" cy="186309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3639" extrusionOk="0">
                    <a:moveTo>
                      <a:pt x="7863" y="0"/>
                    </a:moveTo>
                    <a:cubicBezTo>
                      <a:pt x="3166" y="0"/>
                      <a:pt x="1" y="5531"/>
                      <a:pt x="2913" y="9747"/>
                    </a:cubicBezTo>
                    <a:lnTo>
                      <a:pt x="4358" y="11428"/>
                    </a:lnTo>
                    <a:cubicBezTo>
                      <a:pt x="5400" y="12469"/>
                      <a:pt x="6609" y="13108"/>
                      <a:pt x="7752" y="13478"/>
                    </a:cubicBezTo>
                    <a:cubicBezTo>
                      <a:pt x="8063" y="13587"/>
                      <a:pt x="8378" y="13638"/>
                      <a:pt x="8687" y="13638"/>
                    </a:cubicBezTo>
                    <a:cubicBezTo>
                      <a:pt x="10183" y="13638"/>
                      <a:pt x="11551" y="12438"/>
                      <a:pt x="11718" y="10823"/>
                    </a:cubicBezTo>
                    <a:cubicBezTo>
                      <a:pt x="12054" y="7159"/>
                      <a:pt x="12289" y="4639"/>
                      <a:pt x="12289" y="4639"/>
                    </a:cubicBezTo>
                    <a:cubicBezTo>
                      <a:pt x="12558" y="1110"/>
                      <a:pt x="9802" y="303"/>
                      <a:pt x="9802" y="303"/>
                    </a:cubicBezTo>
                    <a:cubicBezTo>
                      <a:pt x="9701" y="270"/>
                      <a:pt x="9567" y="236"/>
                      <a:pt x="9433" y="202"/>
                    </a:cubicBezTo>
                    <a:cubicBezTo>
                      <a:pt x="8896" y="65"/>
                      <a:pt x="8371" y="0"/>
                      <a:pt x="7863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632;p65">
                <a:extLst>
                  <a:ext uri="{FF2B5EF4-FFF2-40B4-BE49-F238E27FC236}">
                    <a16:creationId xmlns:a16="http://schemas.microsoft.com/office/drawing/2014/main" id="{3B0E6BAE-1895-4AC9-A27A-E2A3CF103DDF}"/>
                  </a:ext>
                </a:extLst>
              </p:cNvPr>
              <p:cNvSpPr/>
              <p:nvPr/>
            </p:nvSpPr>
            <p:spPr>
              <a:xfrm>
                <a:off x="1998106" y="2507316"/>
                <a:ext cx="22512" cy="248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816" extrusionOk="0">
                    <a:moveTo>
                      <a:pt x="370" y="1"/>
                    </a:moveTo>
                    <a:lnTo>
                      <a:pt x="0" y="1816"/>
                    </a:lnTo>
                    <a:lnTo>
                      <a:pt x="1277" y="1816"/>
                    </a:lnTo>
                    <a:cubicBezTo>
                      <a:pt x="1513" y="1816"/>
                      <a:pt x="1647" y="1547"/>
                      <a:pt x="1479" y="1345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633;p65">
                <a:extLst>
                  <a:ext uri="{FF2B5EF4-FFF2-40B4-BE49-F238E27FC236}">
                    <a16:creationId xmlns:a16="http://schemas.microsoft.com/office/drawing/2014/main" id="{D5CB81EC-5E6D-4335-B250-88DDF9F61CCF}"/>
                  </a:ext>
                </a:extLst>
              </p:cNvPr>
              <p:cNvSpPr/>
              <p:nvPr/>
            </p:nvSpPr>
            <p:spPr>
              <a:xfrm>
                <a:off x="1824105" y="2372834"/>
                <a:ext cx="181815" cy="16393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12001" extrusionOk="0">
                    <a:moveTo>
                      <a:pt x="7081" y="1"/>
                    </a:moveTo>
                    <a:cubicBezTo>
                      <a:pt x="6208" y="1"/>
                      <a:pt x="5229" y="130"/>
                      <a:pt x="4134" y="435"/>
                    </a:cubicBezTo>
                    <a:cubicBezTo>
                      <a:pt x="2723" y="839"/>
                      <a:pt x="1110" y="2351"/>
                      <a:pt x="673" y="3763"/>
                    </a:cubicBezTo>
                    <a:cubicBezTo>
                      <a:pt x="1" y="6082"/>
                      <a:pt x="1211" y="8031"/>
                      <a:pt x="2857" y="11997"/>
                    </a:cubicBezTo>
                    <a:cubicBezTo>
                      <a:pt x="2857" y="11997"/>
                      <a:pt x="2889" y="12001"/>
                      <a:pt x="2945" y="12001"/>
                    </a:cubicBezTo>
                    <a:cubicBezTo>
                      <a:pt x="3303" y="12001"/>
                      <a:pt x="4671" y="11850"/>
                      <a:pt x="5512" y="9644"/>
                    </a:cubicBezTo>
                    <a:cubicBezTo>
                      <a:pt x="5748" y="9039"/>
                      <a:pt x="6924" y="7762"/>
                      <a:pt x="6924" y="7762"/>
                    </a:cubicBezTo>
                    <a:cubicBezTo>
                      <a:pt x="6924" y="7762"/>
                      <a:pt x="5499" y="3051"/>
                      <a:pt x="10165" y="3051"/>
                    </a:cubicBezTo>
                    <a:cubicBezTo>
                      <a:pt x="11002" y="3051"/>
                      <a:pt x="12036" y="3203"/>
                      <a:pt x="13310" y="3561"/>
                    </a:cubicBezTo>
                    <a:cubicBezTo>
                      <a:pt x="13310" y="3561"/>
                      <a:pt x="11672" y="1"/>
                      <a:pt x="70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634;p65">
                <a:extLst>
                  <a:ext uri="{FF2B5EF4-FFF2-40B4-BE49-F238E27FC236}">
                    <a16:creationId xmlns:a16="http://schemas.microsoft.com/office/drawing/2014/main" id="{54507E2C-1C62-467E-AE46-1149B9E3F0DC}"/>
                  </a:ext>
                </a:extLst>
              </p:cNvPr>
              <p:cNvSpPr/>
              <p:nvPr/>
            </p:nvSpPr>
            <p:spPr>
              <a:xfrm>
                <a:off x="1884701" y="2405399"/>
                <a:ext cx="75308" cy="85867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6286" extrusionOk="0">
                    <a:moveTo>
                      <a:pt x="3295" y="1"/>
                    </a:moveTo>
                    <a:lnTo>
                      <a:pt x="1" y="2118"/>
                    </a:lnTo>
                    <a:lnTo>
                      <a:pt x="2723" y="6286"/>
                    </a:lnTo>
                    <a:lnTo>
                      <a:pt x="3429" y="3866"/>
                    </a:lnTo>
                    <a:cubicBezTo>
                      <a:pt x="5513" y="2622"/>
                      <a:pt x="3295" y="1"/>
                      <a:pt x="3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635;p65">
                <a:extLst>
                  <a:ext uri="{FF2B5EF4-FFF2-40B4-BE49-F238E27FC236}">
                    <a16:creationId xmlns:a16="http://schemas.microsoft.com/office/drawing/2014/main" id="{B500F1F7-FF8E-4A28-BE28-C8B7E1B36E9A}"/>
                  </a:ext>
                </a:extLst>
              </p:cNvPr>
              <p:cNvSpPr/>
              <p:nvPr/>
            </p:nvSpPr>
            <p:spPr>
              <a:xfrm>
                <a:off x="1870932" y="2463195"/>
                <a:ext cx="55569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739" extrusionOk="0">
                    <a:moveTo>
                      <a:pt x="2014" y="1"/>
                    </a:moveTo>
                    <a:cubicBezTo>
                      <a:pt x="1148" y="1"/>
                      <a:pt x="379" y="600"/>
                      <a:pt x="202" y="1483"/>
                    </a:cubicBezTo>
                    <a:cubicBezTo>
                      <a:pt x="1" y="2525"/>
                      <a:pt x="639" y="3500"/>
                      <a:pt x="1648" y="3701"/>
                    </a:cubicBezTo>
                    <a:cubicBezTo>
                      <a:pt x="1773" y="3726"/>
                      <a:pt x="1898" y="3738"/>
                      <a:pt x="2022" y="3738"/>
                    </a:cubicBezTo>
                    <a:cubicBezTo>
                      <a:pt x="2894" y="3738"/>
                      <a:pt x="3689" y="3139"/>
                      <a:pt x="3866" y="2256"/>
                    </a:cubicBezTo>
                    <a:cubicBezTo>
                      <a:pt x="4067" y="1214"/>
                      <a:pt x="3429" y="240"/>
                      <a:pt x="2387" y="38"/>
                    </a:cubicBezTo>
                    <a:cubicBezTo>
                      <a:pt x="2262" y="13"/>
                      <a:pt x="2137" y="1"/>
                      <a:pt x="2014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636;p65">
                <a:extLst>
                  <a:ext uri="{FF2B5EF4-FFF2-40B4-BE49-F238E27FC236}">
                    <a16:creationId xmlns:a16="http://schemas.microsoft.com/office/drawing/2014/main" id="{53917A20-53A7-4C96-BCA6-3CE81335E385}"/>
                  </a:ext>
                </a:extLst>
              </p:cNvPr>
              <p:cNvSpPr/>
              <p:nvPr/>
            </p:nvSpPr>
            <p:spPr>
              <a:xfrm>
                <a:off x="1892050" y="2474724"/>
                <a:ext cx="21132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49" extrusionOk="0">
                    <a:moveTo>
                      <a:pt x="202" y="1"/>
                    </a:moveTo>
                    <a:cubicBezTo>
                      <a:pt x="102" y="1"/>
                      <a:pt x="1" y="68"/>
                      <a:pt x="1" y="169"/>
                    </a:cubicBezTo>
                    <a:cubicBezTo>
                      <a:pt x="1" y="269"/>
                      <a:pt x="68" y="337"/>
                      <a:pt x="169" y="337"/>
                    </a:cubicBezTo>
                    <a:cubicBezTo>
                      <a:pt x="505" y="370"/>
                      <a:pt x="740" y="471"/>
                      <a:pt x="875" y="639"/>
                    </a:cubicBezTo>
                    <a:cubicBezTo>
                      <a:pt x="1143" y="975"/>
                      <a:pt x="1043" y="1513"/>
                      <a:pt x="1043" y="1513"/>
                    </a:cubicBezTo>
                    <a:cubicBezTo>
                      <a:pt x="1043" y="1614"/>
                      <a:pt x="1110" y="1715"/>
                      <a:pt x="1177" y="1715"/>
                    </a:cubicBezTo>
                    <a:cubicBezTo>
                      <a:pt x="1211" y="1748"/>
                      <a:pt x="1211" y="1748"/>
                      <a:pt x="1211" y="1748"/>
                    </a:cubicBezTo>
                    <a:cubicBezTo>
                      <a:pt x="1311" y="1748"/>
                      <a:pt x="1379" y="1681"/>
                      <a:pt x="1412" y="1580"/>
                    </a:cubicBezTo>
                    <a:cubicBezTo>
                      <a:pt x="1412" y="1547"/>
                      <a:pt x="1547" y="908"/>
                      <a:pt x="1177" y="438"/>
                    </a:cubicBezTo>
                    <a:cubicBezTo>
                      <a:pt x="942" y="169"/>
                      <a:pt x="639" y="1"/>
                      <a:pt x="2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637;p65">
                <a:extLst>
                  <a:ext uri="{FF2B5EF4-FFF2-40B4-BE49-F238E27FC236}">
                    <a16:creationId xmlns:a16="http://schemas.microsoft.com/office/drawing/2014/main" id="{092A6697-826C-492B-AF26-FD7A1B3C96FC}"/>
                  </a:ext>
                </a:extLst>
              </p:cNvPr>
              <p:cNvSpPr/>
              <p:nvPr/>
            </p:nvSpPr>
            <p:spPr>
              <a:xfrm>
                <a:off x="1981236" y="2469137"/>
                <a:ext cx="27443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85" extrusionOk="0">
                    <a:moveTo>
                      <a:pt x="866" y="0"/>
                    </a:moveTo>
                    <a:cubicBezTo>
                      <a:pt x="458" y="0"/>
                      <a:pt x="0" y="107"/>
                      <a:pt x="59" y="342"/>
                    </a:cubicBezTo>
                    <a:cubicBezTo>
                      <a:pt x="147" y="578"/>
                      <a:pt x="313" y="685"/>
                      <a:pt x="919" y="685"/>
                    </a:cubicBezTo>
                    <a:cubicBezTo>
                      <a:pt x="1004" y="685"/>
                      <a:pt x="1098" y="683"/>
                      <a:pt x="1202" y="678"/>
                    </a:cubicBezTo>
                    <a:cubicBezTo>
                      <a:pt x="2008" y="678"/>
                      <a:pt x="2008" y="376"/>
                      <a:pt x="2008" y="376"/>
                    </a:cubicBezTo>
                    <a:cubicBezTo>
                      <a:pt x="1979" y="30"/>
                      <a:pt x="1284" y="6"/>
                      <a:pt x="1086" y="6"/>
                    </a:cubicBezTo>
                    <a:cubicBezTo>
                      <a:pt x="1053" y="6"/>
                      <a:pt x="1034" y="6"/>
                      <a:pt x="1034" y="6"/>
                    </a:cubicBezTo>
                    <a:cubicBezTo>
                      <a:pt x="980" y="2"/>
                      <a:pt x="923" y="0"/>
                      <a:pt x="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638;p65">
                <a:extLst>
                  <a:ext uri="{FF2B5EF4-FFF2-40B4-BE49-F238E27FC236}">
                    <a16:creationId xmlns:a16="http://schemas.microsoft.com/office/drawing/2014/main" id="{B1FF3B37-790C-45ED-BBDB-9B1FBDC26E3F}"/>
                  </a:ext>
                </a:extLst>
              </p:cNvPr>
              <p:cNvSpPr/>
              <p:nvPr/>
            </p:nvSpPr>
            <p:spPr>
              <a:xfrm>
                <a:off x="1978819" y="2533311"/>
                <a:ext cx="24342" cy="10286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753" extrusionOk="0">
                    <a:moveTo>
                      <a:pt x="170" y="0"/>
                    </a:moveTo>
                    <a:cubicBezTo>
                      <a:pt x="118" y="0"/>
                      <a:pt x="71" y="25"/>
                      <a:pt x="34" y="81"/>
                    </a:cubicBezTo>
                    <a:cubicBezTo>
                      <a:pt x="1" y="148"/>
                      <a:pt x="1" y="249"/>
                      <a:pt x="68" y="316"/>
                    </a:cubicBezTo>
                    <a:cubicBezTo>
                      <a:pt x="572" y="686"/>
                      <a:pt x="1110" y="753"/>
                      <a:pt x="1412" y="753"/>
                    </a:cubicBezTo>
                    <a:lnTo>
                      <a:pt x="1614" y="753"/>
                    </a:lnTo>
                    <a:cubicBezTo>
                      <a:pt x="1715" y="719"/>
                      <a:pt x="1782" y="618"/>
                      <a:pt x="1782" y="551"/>
                    </a:cubicBezTo>
                    <a:cubicBezTo>
                      <a:pt x="1782" y="450"/>
                      <a:pt x="1681" y="383"/>
                      <a:pt x="1580" y="383"/>
                    </a:cubicBezTo>
                    <a:cubicBezTo>
                      <a:pt x="1580" y="383"/>
                      <a:pt x="1510" y="393"/>
                      <a:pt x="1396" y="393"/>
                    </a:cubicBezTo>
                    <a:cubicBezTo>
                      <a:pt x="1148" y="393"/>
                      <a:pt x="694" y="346"/>
                      <a:pt x="303" y="47"/>
                    </a:cubicBezTo>
                    <a:cubicBezTo>
                      <a:pt x="258" y="17"/>
                      <a:pt x="213" y="0"/>
                      <a:pt x="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639;p65">
                <a:extLst>
                  <a:ext uri="{FF2B5EF4-FFF2-40B4-BE49-F238E27FC236}">
                    <a16:creationId xmlns:a16="http://schemas.microsoft.com/office/drawing/2014/main" id="{DA6E8970-2A4B-4812-9AAD-07848956B039}"/>
                  </a:ext>
                </a:extLst>
              </p:cNvPr>
              <p:cNvSpPr/>
              <p:nvPr/>
            </p:nvSpPr>
            <p:spPr>
              <a:xfrm>
                <a:off x="1987547" y="2496976"/>
                <a:ext cx="11488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6" extrusionOk="0">
                    <a:moveTo>
                      <a:pt x="417" y="1"/>
                    </a:moveTo>
                    <a:cubicBezTo>
                      <a:pt x="236" y="1"/>
                      <a:pt x="89" y="121"/>
                      <a:pt x="34" y="287"/>
                    </a:cubicBezTo>
                    <a:cubicBezTo>
                      <a:pt x="0" y="489"/>
                      <a:pt x="101" y="691"/>
                      <a:pt x="336" y="758"/>
                    </a:cubicBezTo>
                    <a:cubicBezTo>
                      <a:pt x="372" y="770"/>
                      <a:pt x="408" y="775"/>
                      <a:pt x="443" y="775"/>
                    </a:cubicBezTo>
                    <a:cubicBezTo>
                      <a:pt x="605" y="775"/>
                      <a:pt x="752" y="655"/>
                      <a:pt x="807" y="489"/>
                    </a:cubicBezTo>
                    <a:cubicBezTo>
                      <a:pt x="840" y="287"/>
                      <a:pt x="740" y="52"/>
                      <a:pt x="538" y="18"/>
                    </a:cubicBezTo>
                    <a:cubicBezTo>
                      <a:pt x="496" y="7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1640;p65">
              <a:extLst>
                <a:ext uri="{FF2B5EF4-FFF2-40B4-BE49-F238E27FC236}">
                  <a16:creationId xmlns:a16="http://schemas.microsoft.com/office/drawing/2014/main" id="{BF0D5566-5877-40FB-AE1A-D6369043FA9F}"/>
                </a:ext>
              </a:extLst>
            </p:cNvPr>
            <p:cNvGrpSpPr/>
            <p:nvPr/>
          </p:nvGrpSpPr>
          <p:grpSpPr>
            <a:xfrm>
              <a:off x="3641948" y="2657563"/>
              <a:ext cx="45404" cy="31095"/>
              <a:chOff x="2659716" y="2883799"/>
              <a:chExt cx="199141" cy="136442"/>
            </a:xfrm>
          </p:grpSpPr>
          <p:sp>
            <p:nvSpPr>
              <p:cNvPr id="67" name="Google Shape;1641;p65">
                <a:extLst>
                  <a:ext uri="{FF2B5EF4-FFF2-40B4-BE49-F238E27FC236}">
                    <a16:creationId xmlns:a16="http://schemas.microsoft.com/office/drawing/2014/main" id="{7EC72614-4FF7-4981-AC27-D12BCD158D4F}"/>
                  </a:ext>
                </a:extLst>
              </p:cNvPr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42;p65">
                <a:extLst>
                  <a:ext uri="{FF2B5EF4-FFF2-40B4-BE49-F238E27FC236}">
                    <a16:creationId xmlns:a16="http://schemas.microsoft.com/office/drawing/2014/main" id="{1FA3DEBB-F949-4837-98F1-82F39386181F}"/>
                  </a:ext>
                </a:extLst>
              </p:cNvPr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1643;p65">
              <a:extLst>
                <a:ext uri="{FF2B5EF4-FFF2-40B4-BE49-F238E27FC236}">
                  <a16:creationId xmlns:a16="http://schemas.microsoft.com/office/drawing/2014/main" id="{6665C3B5-691F-46E9-9E18-FCD9E94F74B0}"/>
                </a:ext>
              </a:extLst>
            </p:cNvPr>
            <p:cNvGrpSpPr/>
            <p:nvPr/>
          </p:nvGrpSpPr>
          <p:grpSpPr>
            <a:xfrm flipH="1">
              <a:off x="1761050" y="2613707"/>
              <a:ext cx="45404" cy="31095"/>
              <a:chOff x="2659716" y="2883799"/>
              <a:chExt cx="199141" cy="136442"/>
            </a:xfrm>
          </p:grpSpPr>
          <p:sp>
            <p:nvSpPr>
              <p:cNvPr id="65" name="Google Shape;1644;p65">
                <a:extLst>
                  <a:ext uri="{FF2B5EF4-FFF2-40B4-BE49-F238E27FC236}">
                    <a16:creationId xmlns:a16="http://schemas.microsoft.com/office/drawing/2014/main" id="{05D5677D-5CD6-4220-B09A-768DF1DFA1EE}"/>
                  </a:ext>
                </a:extLst>
              </p:cNvPr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45;p65">
                <a:extLst>
                  <a:ext uri="{FF2B5EF4-FFF2-40B4-BE49-F238E27FC236}">
                    <a16:creationId xmlns:a16="http://schemas.microsoft.com/office/drawing/2014/main" id="{0B3D1914-04FD-4B0E-AA27-77DED2A0989D}"/>
                  </a:ext>
                </a:extLst>
              </p:cNvPr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8" name="Picture 177">
            <a:extLst>
              <a:ext uri="{FF2B5EF4-FFF2-40B4-BE49-F238E27FC236}">
                <a16:creationId xmlns:a16="http://schemas.microsoft.com/office/drawing/2014/main" id="{F6FBA3B7-F5F4-4044-AD48-BD160C2ED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230" y="5328411"/>
            <a:ext cx="1617164" cy="1617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5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4. Implement</a:t>
            </a:r>
            <a:r>
              <a:rPr lang="th-TH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dirty="0">
                <a:solidFill>
                  <a:schemeClr val="accent5">
                    <a:lumMod val="1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การนำไปใช้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dirty="0">
              <a:solidFill>
                <a:schemeClr val="accent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527" name="Google Shape;1527;p65"/>
          <p:cNvSpPr txBox="1">
            <a:spLocks noGrp="1"/>
          </p:cNvSpPr>
          <p:nvPr>
            <p:ph type="subTitle" idx="1"/>
          </p:nvPr>
        </p:nvSpPr>
        <p:spPr>
          <a:xfrm>
            <a:off x="1778031" y="1246958"/>
            <a:ext cx="6120006" cy="3476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นำไปปฏิบัติ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(Implement)</a:t>
            </a:r>
            <a:br>
              <a:rPr lang="en-US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    </a:t>
            </a:r>
            <a:r>
              <a:rPr lang="th-TH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ก่อนเริ่มสอนหรือให้การฝึกอบรม ผู้สอนควรมีกลยุทธ์ในการชักนำผู้เรียนให้เกิดความสนใจและผูกพันกับเรื่องที่จะเรียนด้วยการอธิบายให้ชัดเจนว่า หัวข้อการเรียนนี้มีความสำคัญและเกิดประโยชน์อย่างไรกับผู้เรียน ทำไมผู้เรียนจึงต้องเรียน และหากไม่เรียน จะส่งผลเสียอย่างไรทั้งแก่องค์กรและแก่ผู้เรียน ความชัดเจนในเรื่องดังกล่าวจะกระตุ้นผู้เรียนให้มีส่วนร่วมในการเรียนรู้และทำให้การเรียนการสอนมีประสิทธิผลคุ้มค่ากับเวลาและค่าใช้จ่ายที่เสียไป จุดมุ่งเน้นของกิจกรรมนี้ อยู่ที่การเตรียมความพร้อมของผู้สอน, การสอนหรือฝึกอบรมผู้เรียนให้มีความรู้ ทักษะ และทัศนคติตามที่มุ่งหวัง, ในกรณีที่มีผู้สอนหลายคน ผู้สอนแต่ละคนควรตรวจสอบเนื้อหาซึ่งกันและกันไม่ให้ซ้ำซ้อนหรือไปคนละแนวทาง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การนำไปปฏิบัติ ประกอบด้วยกิจกรรมย่อย 5 กิจกรรม ได้แก่</a:t>
            </a:r>
            <a:br>
              <a:rPr lang="en-US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</a:t>
            </a:r>
            <a:r>
              <a:rPr lang="th-TH" altLang="en-US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4.1 </a:t>
            </a: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ให้ข้อมูลเพื่อการเขียนโปรแกรมที่เกี่ยวข้อง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(Participation in side </a:t>
            </a:r>
            <a:b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programs)</a:t>
            </a:r>
            <a:b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4.2 </a:t>
            </a: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ให้การฝึกอบรม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(Training delivery &amp; participation)</a:t>
            </a:r>
            <a:b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4.3 </a:t>
            </a: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เปลี่ยนสภาพแวดล้อม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(Changes in the physical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enviroment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b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4.4 </a:t>
            </a: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เผยแพร่ข้อมูลการเรียนการสอนตามแผนการสื่อสารและสื่อที่ได้จัดทำไว้ </a:t>
            </a:r>
            <a:b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(Implementation of communication plan)</a:t>
            </a:r>
            <a:b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4.5 </a:t>
            </a:r>
            <a:r>
              <a:rPr lang="th-TH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ติดตามความก้าวหน้าของผู้เรียน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(Execution of formal evaluation)</a:t>
            </a:r>
          </a:p>
        </p:txBody>
      </p:sp>
      <p:grpSp>
        <p:nvGrpSpPr>
          <p:cNvPr id="1529" name="Google Shape;1529;p65"/>
          <p:cNvGrpSpPr/>
          <p:nvPr/>
        </p:nvGrpSpPr>
        <p:grpSpPr>
          <a:xfrm>
            <a:off x="275572" y="3739940"/>
            <a:ext cx="1986044" cy="1314000"/>
            <a:chOff x="1022017" y="1832120"/>
            <a:chExt cx="3381550" cy="2120551"/>
          </a:xfrm>
        </p:grpSpPr>
        <p:grpSp>
          <p:nvGrpSpPr>
            <p:cNvPr id="1530" name="Google Shape;1530;p65"/>
            <p:cNvGrpSpPr/>
            <p:nvPr/>
          </p:nvGrpSpPr>
          <p:grpSpPr>
            <a:xfrm>
              <a:off x="1022017" y="1832120"/>
              <a:ext cx="3381550" cy="2120551"/>
              <a:chOff x="1361346" y="1837047"/>
              <a:chExt cx="2798833" cy="1755132"/>
            </a:xfrm>
          </p:grpSpPr>
          <p:sp>
            <p:nvSpPr>
              <p:cNvPr id="1531" name="Google Shape;1531;p65"/>
              <p:cNvSpPr/>
              <p:nvPr/>
            </p:nvSpPr>
            <p:spPr>
              <a:xfrm>
                <a:off x="3666908" y="2149684"/>
                <a:ext cx="426042" cy="157022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11495" extrusionOk="0">
                    <a:moveTo>
                      <a:pt x="2756" y="1"/>
                    </a:moveTo>
                    <a:cubicBezTo>
                      <a:pt x="1244" y="1"/>
                      <a:pt x="0" y="1244"/>
                      <a:pt x="0" y="2790"/>
                    </a:cubicBezTo>
                    <a:lnTo>
                      <a:pt x="0" y="8739"/>
                    </a:lnTo>
                    <a:cubicBezTo>
                      <a:pt x="0" y="10251"/>
                      <a:pt x="1244" y="11495"/>
                      <a:pt x="2756" y="11495"/>
                    </a:cubicBezTo>
                    <a:lnTo>
                      <a:pt x="28399" y="11495"/>
                    </a:lnTo>
                    <a:cubicBezTo>
                      <a:pt x="29945" y="11495"/>
                      <a:pt x="31189" y="10251"/>
                      <a:pt x="31189" y="8739"/>
                    </a:cubicBezTo>
                    <a:lnTo>
                      <a:pt x="31189" y="2790"/>
                    </a:lnTo>
                    <a:cubicBezTo>
                      <a:pt x="31189" y="1244"/>
                      <a:pt x="29945" y="1"/>
                      <a:pt x="283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5"/>
              <p:cNvSpPr/>
              <p:nvPr/>
            </p:nvSpPr>
            <p:spPr>
              <a:xfrm>
                <a:off x="3702711" y="2249771"/>
                <a:ext cx="114785" cy="93448"/>
              </a:xfrm>
              <a:custGeom>
                <a:avLst/>
                <a:gdLst/>
                <a:ahLst/>
                <a:cxnLst/>
                <a:rect l="l" t="t" r="r" b="b"/>
                <a:pathLst>
                  <a:path w="8403" h="6841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3899" y="6554"/>
                    </a:lnTo>
                    <a:cubicBezTo>
                      <a:pt x="4028" y="6747"/>
                      <a:pt x="4226" y="6840"/>
                      <a:pt x="4424" y="6840"/>
                    </a:cubicBezTo>
                    <a:cubicBezTo>
                      <a:pt x="4639" y="6840"/>
                      <a:pt x="4852" y="6730"/>
                      <a:pt x="4975" y="6520"/>
                    </a:cubicBezTo>
                    <a:lnTo>
                      <a:pt x="8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5"/>
              <p:cNvSpPr/>
              <p:nvPr/>
            </p:nvSpPr>
            <p:spPr>
              <a:xfrm>
                <a:off x="3721998" y="2200649"/>
                <a:ext cx="29199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21376" h="538" extrusionOk="0">
                    <a:moveTo>
                      <a:pt x="269" y="0"/>
                    </a:moveTo>
                    <a:cubicBezTo>
                      <a:pt x="135" y="0"/>
                      <a:pt x="0" y="135"/>
                      <a:pt x="0" y="269"/>
                    </a:cubicBezTo>
                    <a:cubicBezTo>
                      <a:pt x="0" y="437"/>
                      <a:pt x="135" y="538"/>
                      <a:pt x="269" y="538"/>
                    </a:cubicBezTo>
                    <a:lnTo>
                      <a:pt x="21106" y="538"/>
                    </a:lnTo>
                    <a:cubicBezTo>
                      <a:pt x="21241" y="538"/>
                      <a:pt x="21375" y="437"/>
                      <a:pt x="21375" y="269"/>
                    </a:cubicBezTo>
                    <a:cubicBezTo>
                      <a:pt x="21375" y="135"/>
                      <a:pt x="21241" y="0"/>
                      <a:pt x="21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5"/>
              <p:cNvSpPr/>
              <p:nvPr/>
            </p:nvSpPr>
            <p:spPr>
              <a:xfrm>
                <a:off x="3721998" y="2247011"/>
                <a:ext cx="116165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9" extrusionOk="0">
                    <a:moveTo>
                      <a:pt x="269" y="1"/>
                    </a:moveTo>
                    <a:cubicBezTo>
                      <a:pt x="135" y="1"/>
                      <a:pt x="0" y="102"/>
                      <a:pt x="0" y="270"/>
                    </a:cubicBezTo>
                    <a:cubicBezTo>
                      <a:pt x="0" y="404"/>
                      <a:pt x="135" y="538"/>
                      <a:pt x="269" y="538"/>
                    </a:cubicBezTo>
                    <a:lnTo>
                      <a:pt x="8234" y="538"/>
                    </a:lnTo>
                    <a:cubicBezTo>
                      <a:pt x="8402" y="538"/>
                      <a:pt x="8503" y="404"/>
                      <a:pt x="8503" y="270"/>
                    </a:cubicBezTo>
                    <a:cubicBezTo>
                      <a:pt x="8503" y="102"/>
                      <a:pt x="8402" y="1"/>
                      <a:pt x="8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5"/>
              <p:cNvSpPr/>
              <p:nvPr/>
            </p:nvSpPr>
            <p:spPr>
              <a:xfrm>
                <a:off x="1361346" y="2171007"/>
                <a:ext cx="338823" cy="297228"/>
              </a:xfrm>
              <a:custGeom>
                <a:avLst/>
                <a:gdLst/>
                <a:ahLst/>
                <a:cxnLst/>
                <a:rect l="l" t="t" r="r" b="b"/>
                <a:pathLst>
                  <a:path w="24804" h="21759" extrusionOk="0">
                    <a:moveTo>
                      <a:pt x="12424" y="0"/>
                    </a:moveTo>
                    <a:cubicBezTo>
                      <a:pt x="8850" y="0"/>
                      <a:pt x="5346" y="1767"/>
                      <a:pt x="3260" y="4993"/>
                    </a:cubicBezTo>
                    <a:cubicBezTo>
                      <a:pt x="0" y="10035"/>
                      <a:pt x="1445" y="16756"/>
                      <a:pt x="6520" y="20016"/>
                    </a:cubicBezTo>
                    <a:cubicBezTo>
                      <a:pt x="8342" y="21194"/>
                      <a:pt x="10383" y="21758"/>
                      <a:pt x="12401" y="21758"/>
                    </a:cubicBezTo>
                    <a:cubicBezTo>
                      <a:pt x="15967" y="21758"/>
                      <a:pt x="19461" y="19997"/>
                      <a:pt x="21543" y="16756"/>
                    </a:cubicBezTo>
                    <a:cubicBezTo>
                      <a:pt x="24803" y="11715"/>
                      <a:pt x="23325" y="4993"/>
                      <a:pt x="18283" y="1733"/>
                    </a:cubicBezTo>
                    <a:cubicBezTo>
                      <a:pt x="16468" y="559"/>
                      <a:pt x="14435" y="0"/>
                      <a:pt x="12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5"/>
              <p:cNvSpPr/>
              <p:nvPr/>
            </p:nvSpPr>
            <p:spPr>
              <a:xfrm>
                <a:off x="1568855" y="2371891"/>
                <a:ext cx="85225" cy="824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36" extrusionOk="0">
                    <a:moveTo>
                      <a:pt x="4907" y="0"/>
                    </a:moveTo>
                    <a:lnTo>
                      <a:pt x="0" y="4302"/>
                    </a:lnTo>
                    <a:lnTo>
                      <a:pt x="5546" y="6016"/>
                    </a:lnTo>
                    <a:cubicBezTo>
                      <a:pt x="5595" y="6030"/>
                      <a:pt x="5643" y="6036"/>
                      <a:pt x="5690" y="6036"/>
                    </a:cubicBezTo>
                    <a:cubicBezTo>
                      <a:pt x="5997" y="6036"/>
                      <a:pt x="6238" y="5766"/>
                      <a:pt x="6151" y="5445"/>
                    </a:cubicBezTo>
                    <a:lnTo>
                      <a:pt x="4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5"/>
              <p:cNvSpPr/>
              <p:nvPr/>
            </p:nvSpPr>
            <p:spPr>
              <a:xfrm>
                <a:off x="1514679" y="2254360"/>
                <a:ext cx="78053" cy="111110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8134" extrusionOk="0">
                    <a:moveTo>
                      <a:pt x="1580" y="0"/>
                    </a:moveTo>
                    <a:cubicBezTo>
                      <a:pt x="1378" y="0"/>
                      <a:pt x="1177" y="68"/>
                      <a:pt x="1143" y="101"/>
                    </a:cubicBezTo>
                    <a:cubicBezTo>
                      <a:pt x="1009" y="168"/>
                      <a:pt x="942" y="337"/>
                      <a:pt x="942" y="471"/>
                    </a:cubicBezTo>
                    <a:cubicBezTo>
                      <a:pt x="1009" y="1009"/>
                      <a:pt x="1076" y="1681"/>
                      <a:pt x="1042" y="1815"/>
                    </a:cubicBezTo>
                    <a:cubicBezTo>
                      <a:pt x="1009" y="1950"/>
                      <a:pt x="706" y="2521"/>
                      <a:pt x="505" y="2857"/>
                    </a:cubicBezTo>
                    <a:cubicBezTo>
                      <a:pt x="269" y="3294"/>
                      <a:pt x="68" y="3664"/>
                      <a:pt x="0" y="3865"/>
                    </a:cubicBezTo>
                    <a:cubicBezTo>
                      <a:pt x="0" y="3899"/>
                      <a:pt x="0" y="3933"/>
                      <a:pt x="0" y="3966"/>
                    </a:cubicBezTo>
                    <a:lnTo>
                      <a:pt x="0" y="7596"/>
                    </a:lnTo>
                    <a:cubicBezTo>
                      <a:pt x="0" y="7764"/>
                      <a:pt x="135" y="7898"/>
                      <a:pt x="269" y="7999"/>
                    </a:cubicBezTo>
                    <a:cubicBezTo>
                      <a:pt x="505" y="8134"/>
                      <a:pt x="773" y="8134"/>
                      <a:pt x="807" y="8134"/>
                    </a:cubicBezTo>
                    <a:lnTo>
                      <a:pt x="3832" y="8134"/>
                    </a:lnTo>
                    <a:cubicBezTo>
                      <a:pt x="4302" y="8134"/>
                      <a:pt x="4706" y="7798"/>
                      <a:pt x="4806" y="7327"/>
                    </a:cubicBezTo>
                    <a:cubicBezTo>
                      <a:pt x="4806" y="7193"/>
                      <a:pt x="4806" y="7092"/>
                      <a:pt x="4806" y="6957"/>
                    </a:cubicBezTo>
                    <a:cubicBezTo>
                      <a:pt x="5109" y="6823"/>
                      <a:pt x="5311" y="6487"/>
                      <a:pt x="5311" y="6117"/>
                    </a:cubicBezTo>
                    <a:cubicBezTo>
                      <a:pt x="5311" y="6016"/>
                      <a:pt x="5311" y="5882"/>
                      <a:pt x="5277" y="5781"/>
                    </a:cubicBezTo>
                    <a:cubicBezTo>
                      <a:pt x="5546" y="5613"/>
                      <a:pt x="5714" y="5311"/>
                      <a:pt x="5714" y="4975"/>
                    </a:cubicBezTo>
                    <a:cubicBezTo>
                      <a:pt x="5714" y="4739"/>
                      <a:pt x="5613" y="4538"/>
                      <a:pt x="5479" y="4370"/>
                    </a:cubicBezTo>
                    <a:cubicBezTo>
                      <a:pt x="5579" y="4202"/>
                      <a:pt x="5613" y="4033"/>
                      <a:pt x="5613" y="3832"/>
                    </a:cubicBezTo>
                    <a:cubicBezTo>
                      <a:pt x="5613" y="3328"/>
                      <a:pt x="5277" y="2958"/>
                      <a:pt x="4806" y="2857"/>
                    </a:cubicBezTo>
                    <a:lnTo>
                      <a:pt x="2689" y="2857"/>
                    </a:lnTo>
                    <a:cubicBezTo>
                      <a:pt x="2723" y="2723"/>
                      <a:pt x="2723" y="2555"/>
                      <a:pt x="2756" y="2420"/>
                    </a:cubicBezTo>
                    <a:cubicBezTo>
                      <a:pt x="2891" y="1883"/>
                      <a:pt x="2924" y="1278"/>
                      <a:pt x="2521" y="572"/>
                    </a:cubicBezTo>
                    <a:cubicBezTo>
                      <a:pt x="2219" y="68"/>
                      <a:pt x="1815" y="0"/>
                      <a:pt x="1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5"/>
              <p:cNvSpPr/>
              <p:nvPr/>
            </p:nvSpPr>
            <p:spPr>
              <a:xfrm>
                <a:off x="1474273" y="2303946"/>
                <a:ext cx="33535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504" extrusionOk="0">
                    <a:moveTo>
                      <a:pt x="471" y="0"/>
                    </a:moveTo>
                    <a:cubicBezTo>
                      <a:pt x="203" y="0"/>
                      <a:pt x="1" y="202"/>
                      <a:pt x="1" y="471"/>
                    </a:cubicBezTo>
                    <a:lnTo>
                      <a:pt x="1" y="4000"/>
                    </a:lnTo>
                    <a:cubicBezTo>
                      <a:pt x="1" y="4268"/>
                      <a:pt x="203" y="4504"/>
                      <a:pt x="471" y="4504"/>
                    </a:cubicBezTo>
                    <a:lnTo>
                      <a:pt x="1950" y="4504"/>
                    </a:lnTo>
                    <a:cubicBezTo>
                      <a:pt x="2219" y="4504"/>
                      <a:pt x="2454" y="4268"/>
                      <a:pt x="2454" y="4000"/>
                    </a:cubicBezTo>
                    <a:lnTo>
                      <a:pt x="2454" y="471"/>
                    </a:lnTo>
                    <a:cubicBezTo>
                      <a:pt x="2454" y="202"/>
                      <a:pt x="2219" y="0"/>
                      <a:pt x="1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5"/>
              <p:cNvSpPr/>
              <p:nvPr/>
            </p:nvSpPr>
            <p:spPr>
              <a:xfrm>
                <a:off x="2497598" y="1837047"/>
                <a:ext cx="502265" cy="326884"/>
              </a:xfrm>
              <a:custGeom>
                <a:avLst/>
                <a:gdLst/>
                <a:ahLst/>
                <a:cxnLst/>
                <a:rect l="l" t="t" r="r" b="b"/>
                <a:pathLst>
                  <a:path w="36769" h="23930" extrusionOk="0">
                    <a:moveTo>
                      <a:pt x="3865" y="0"/>
                    </a:moveTo>
                    <a:cubicBezTo>
                      <a:pt x="1748" y="0"/>
                      <a:pt x="0" y="1714"/>
                      <a:pt x="0" y="3865"/>
                    </a:cubicBezTo>
                    <a:lnTo>
                      <a:pt x="0" y="20065"/>
                    </a:lnTo>
                    <a:cubicBezTo>
                      <a:pt x="0" y="22182"/>
                      <a:pt x="1748" y="23930"/>
                      <a:pt x="3865" y="23930"/>
                    </a:cubicBezTo>
                    <a:lnTo>
                      <a:pt x="32903" y="23930"/>
                    </a:lnTo>
                    <a:cubicBezTo>
                      <a:pt x="35054" y="23930"/>
                      <a:pt x="36768" y="22182"/>
                      <a:pt x="36768" y="20065"/>
                    </a:cubicBezTo>
                    <a:lnTo>
                      <a:pt x="36768" y="3865"/>
                    </a:lnTo>
                    <a:cubicBezTo>
                      <a:pt x="36768" y="1714"/>
                      <a:pt x="35020" y="0"/>
                      <a:pt x="32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5"/>
              <p:cNvSpPr/>
              <p:nvPr/>
            </p:nvSpPr>
            <p:spPr>
              <a:xfrm>
                <a:off x="2693168" y="2134999"/>
                <a:ext cx="111110" cy="72548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5311" extrusionOk="0">
                    <a:moveTo>
                      <a:pt x="1" y="0"/>
                    </a:moveTo>
                    <a:lnTo>
                      <a:pt x="3193" y="4773"/>
                    </a:lnTo>
                    <a:cubicBezTo>
                      <a:pt x="3423" y="5134"/>
                      <a:pt x="3798" y="5311"/>
                      <a:pt x="4175" y="5311"/>
                    </a:cubicBezTo>
                    <a:cubicBezTo>
                      <a:pt x="4570" y="5311"/>
                      <a:pt x="4969" y="5117"/>
                      <a:pt x="5210" y="4739"/>
                    </a:cubicBezTo>
                    <a:lnTo>
                      <a:pt x="81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5"/>
              <p:cNvSpPr/>
              <p:nvPr/>
            </p:nvSpPr>
            <p:spPr>
              <a:xfrm>
                <a:off x="2655521" y="1937189"/>
                <a:ext cx="177689" cy="128008"/>
              </a:xfrm>
              <a:custGeom>
                <a:avLst/>
                <a:gdLst/>
                <a:ahLst/>
                <a:cxnLst/>
                <a:rect l="l" t="t" r="r" b="b"/>
                <a:pathLst>
                  <a:path w="13008" h="9371" extrusionOk="0">
                    <a:moveTo>
                      <a:pt x="9533" y="0"/>
                    </a:moveTo>
                    <a:cubicBezTo>
                      <a:pt x="8716" y="0"/>
                      <a:pt x="7903" y="311"/>
                      <a:pt x="7294" y="937"/>
                    </a:cubicBezTo>
                    <a:lnTo>
                      <a:pt x="6487" y="1777"/>
                    </a:lnTo>
                    <a:lnTo>
                      <a:pt x="5681" y="971"/>
                    </a:lnTo>
                    <a:cubicBezTo>
                      <a:pt x="5067" y="357"/>
                      <a:pt x="4274" y="54"/>
                      <a:pt x="3478" y="54"/>
                    </a:cubicBezTo>
                    <a:cubicBezTo>
                      <a:pt x="2661" y="54"/>
                      <a:pt x="1841" y="374"/>
                      <a:pt x="1211" y="1004"/>
                    </a:cubicBezTo>
                    <a:cubicBezTo>
                      <a:pt x="1" y="2214"/>
                      <a:pt x="1" y="4231"/>
                      <a:pt x="1244" y="5440"/>
                    </a:cubicBezTo>
                    <a:lnTo>
                      <a:pt x="4303" y="8465"/>
                    </a:lnTo>
                    <a:lnTo>
                      <a:pt x="4336" y="8465"/>
                    </a:lnTo>
                    <a:cubicBezTo>
                      <a:pt x="4807" y="8969"/>
                      <a:pt x="5412" y="9238"/>
                      <a:pt x="6050" y="9339"/>
                    </a:cubicBezTo>
                    <a:cubicBezTo>
                      <a:pt x="6200" y="9360"/>
                      <a:pt x="6351" y="9370"/>
                      <a:pt x="6501" y="9370"/>
                    </a:cubicBezTo>
                    <a:cubicBezTo>
                      <a:pt x="7329" y="9370"/>
                      <a:pt x="8147" y="9057"/>
                      <a:pt x="8772" y="8432"/>
                    </a:cubicBezTo>
                    <a:lnTo>
                      <a:pt x="11797" y="5373"/>
                    </a:lnTo>
                    <a:cubicBezTo>
                      <a:pt x="13007" y="4096"/>
                      <a:pt x="13007" y="2113"/>
                      <a:pt x="11764" y="903"/>
                    </a:cubicBezTo>
                    <a:cubicBezTo>
                      <a:pt x="11146" y="302"/>
                      <a:pt x="10338" y="0"/>
                      <a:pt x="95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5"/>
              <p:cNvSpPr/>
              <p:nvPr/>
            </p:nvSpPr>
            <p:spPr>
              <a:xfrm>
                <a:off x="2121593" y="2404252"/>
                <a:ext cx="1223048" cy="979490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71705" extrusionOk="0">
                    <a:moveTo>
                      <a:pt x="44811" y="1"/>
                    </a:moveTo>
                    <a:cubicBezTo>
                      <a:pt x="42923" y="1"/>
                      <a:pt x="41033" y="547"/>
                      <a:pt x="39390" y="1631"/>
                    </a:cubicBezTo>
                    <a:lnTo>
                      <a:pt x="2690" y="25829"/>
                    </a:lnTo>
                    <a:cubicBezTo>
                      <a:pt x="1009" y="26972"/>
                      <a:pt x="1" y="28854"/>
                      <a:pt x="1" y="30904"/>
                    </a:cubicBezTo>
                    <a:lnTo>
                      <a:pt x="44768" y="71705"/>
                    </a:lnTo>
                    <a:lnTo>
                      <a:pt x="89534" y="30904"/>
                    </a:lnTo>
                    <a:lnTo>
                      <a:pt x="89534" y="30769"/>
                    </a:lnTo>
                    <a:cubicBezTo>
                      <a:pt x="89534" y="28719"/>
                      <a:pt x="88526" y="26804"/>
                      <a:pt x="86812" y="25694"/>
                    </a:cubicBezTo>
                    <a:lnTo>
                      <a:pt x="50145" y="1597"/>
                    </a:lnTo>
                    <a:cubicBezTo>
                      <a:pt x="48528" y="530"/>
                      <a:pt x="46670" y="1"/>
                      <a:pt x="448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5"/>
              <p:cNvSpPr/>
              <p:nvPr/>
            </p:nvSpPr>
            <p:spPr>
              <a:xfrm>
                <a:off x="2246473" y="2461870"/>
                <a:ext cx="984763" cy="740536"/>
              </a:xfrm>
              <a:custGeom>
                <a:avLst/>
                <a:gdLst/>
                <a:ahLst/>
                <a:cxnLst/>
                <a:rect l="l" t="t" r="r" b="b"/>
                <a:pathLst>
                  <a:path w="72091" h="54212" extrusionOk="0">
                    <a:moveTo>
                      <a:pt x="0" y="1"/>
                    </a:moveTo>
                    <a:lnTo>
                      <a:pt x="0" y="54211"/>
                    </a:lnTo>
                    <a:lnTo>
                      <a:pt x="72091" y="54211"/>
                    </a:lnTo>
                    <a:lnTo>
                      <a:pt x="72091" y="15595"/>
                    </a:lnTo>
                    <a:lnTo>
                      <a:pt x="619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5"/>
              <p:cNvSpPr/>
              <p:nvPr/>
            </p:nvSpPr>
            <p:spPr>
              <a:xfrm>
                <a:off x="2412660" y="2643670"/>
                <a:ext cx="445343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32602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32601" y="841"/>
                    </a:lnTo>
                    <a:lnTo>
                      <a:pt x="326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5"/>
              <p:cNvSpPr/>
              <p:nvPr/>
            </p:nvSpPr>
            <p:spPr>
              <a:xfrm>
                <a:off x="2412660" y="2732734"/>
                <a:ext cx="286956" cy="11953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75" extrusionOk="0">
                    <a:moveTo>
                      <a:pt x="1" y="1"/>
                    </a:moveTo>
                    <a:lnTo>
                      <a:pt x="1" y="874"/>
                    </a:lnTo>
                    <a:lnTo>
                      <a:pt x="21006" y="874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5"/>
              <p:cNvSpPr/>
              <p:nvPr/>
            </p:nvSpPr>
            <p:spPr>
              <a:xfrm>
                <a:off x="2412898" y="2834423"/>
                <a:ext cx="658808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48229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48229" y="841"/>
                    </a:lnTo>
                    <a:lnTo>
                      <a:pt x="48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5"/>
              <p:cNvSpPr/>
              <p:nvPr/>
            </p:nvSpPr>
            <p:spPr>
              <a:xfrm>
                <a:off x="2412660" y="2935653"/>
                <a:ext cx="286956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21006" y="841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5"/>
              <p:cNvSpPr/>
              <p:nvPr/>
            </p:nvSpPr>
            <p:spPr>
              <a:xfrm>
                <a:off x="2121593" y="2817672"/>
                <a:ext cx="1223499" cy="769905"/>
              </a:xfrm>
              <a:custGeom>
                <a:avLst/>
                <a:gdLst/>
                <a:ahLst/>
                <a:cxnLst/>
                <a:rect l="l" t="t" r="r" b="b"/>
                <a:pathLst>
                  <a:path w="89568" h="56362" extrusionOk="0">
                    <a:moveTo>
                      <a:pt x="1" y="0"/>
                    </a:moveTo>
                    <a:lnTo>
                      <a:pt x="1" y="53438"/>
                    </a:lnTo>
                    <a:cubicBezTo>
                      <a:pt x="1" y="55051"/>
                      <a:pt x="1278" y="56362"/>
                      <a:pt x="2891" y="56362"/>
                    </a:cubicBezTo>
                    <a:lnTo>
                      <a:pt x="86644" y="56362"/>
                    </a:lnTo>
                    <a:cubicBezTo>
                      <a:pt x="88257" y="56362"/>
                      <a:pt x="89534" y="55051"/>
                      <a:pt x="89568" y="53438"/>
                    </a:cubicBezTo>
                    <a:lnTo>
                      <a:pt x="89568" y="0"/>
                    </a:lnTo>
                    <a:lnTo>
                      <a:pt x="44768" y="330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5"/>
              <p:cNvSpPr/>
              <p:nvPr/>
            </p:nvSpPr>
            <p:spPr>
              <a:xfrm>
                <a:off x="2161084" y="3162450"/>
                <a:ext cx="1144066" cy="425127"/>
              </a:xfrm>
              <a:custGeom>
                <a:avLst/>
                <a:gdLst/>
                <a:ahLst/>
                <a:cxnLst/>
                <a:rect l="l" t="t" r="r" b="b"/>
                <a:pathLst>
                  <a:path w="83753" h="31122" extrusionOk="0">
                    <a:moveTo>
                      <a:pt x="41872" y="0"/>
                    </a:moveTo>
                    <a:cubicBezTo>
                      <a:pt x="40524" y="0"/>
                      <a:pt x="39171" y="437"/>
                      <a:pt x="38045" y="1311"/>
                    </a:cubicBezTo>
                    <a:lnTo>
                      <a:pt x="0" y="31122"/>
                    </a:lnTo>
                    <a:lnTo>
                      <a:pt x="83753" y="31122"/>
                    </a:lnTo>
                    <a:lnTo>
                      <a:pt x="45674" y="1311"/>
                    </a:lnTo>
                    <a:cubicBezTo>
                      <a:pt x="44565" y="437"/>
                      <a:pt x="43221" y="0"/>
                      <a:pt x="4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5"/>
              <p:cNvSpPr/>
              <p:nvPr/>
            </p:nvSpPr>
            <p:spPr>
              <a:xfrm>
                <a:off x="3883596" y="3257483"/>
                <a:ext cx="179520" cy="161147"/>
              </a:xfrm>
              <a:custGeom>
                <a:avLst/>
                <a:gdLst/>
                <a:ahLst/>
                <a:cxnLst/>
                <a:rect l="l" t="t" r="r" b="b"/>
                <a:pathLst>
                  <a:path w="13142" h="11797" extrusionOk="0">
                    <a:moveTo>
                      <a:pt x="4437" y="0"/>
                    </a:moveTo>
                    <a:lnTo>
                      <a:pt x="0" y="5008"/>
                    </a:lnTo>
                    <a:lnTo>
                      <a:pt x="8705" y="11797"/>
                    </a:lnTo>
                    <a:lnTo>
                      <a:pt x="13141" y="6789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5"/>
              <p:cNvSpPr/>
              <p:nvPr/>
            </p:nvSpPr>
            <p:spPr>
              <a:xfrm>
                <a:off x="3967340" y="3341034"/>
                <a:ext cx="179984" cy="224051"/>
              </a:xfrm>
              <a:custGeom>
                <a:avLst/>
                <a:gdLst/>
                <a:ahLst/>
                <a:cxnLst/>
                <a:rect l="l" t="t" r="r" b="b"/>
                <a:pathLst>
                  <a:path w="13176" h="16402" extrusionOk="0">
                    <a:moveTo>
                      <a:pt x="7865" y="1"/>
                    </a:moveTo>
                    <a:lnTo>
                      <a:pt x="1950" y="6723"/>
                    </a:lnTo>
                    <a:cubicBezTo>
                      <a:pt x="1950" y="6723"/>
                      <a:pt x="3295" y="8101"/>
                      <a:pt x="1648" y="10420"/>
                    </a:cubicBezTo>
                    <a:cubicBezTo>
                      <a:pt x="1" y="12739"/>
                      <a:pt x="68" y="14923"/>
                      <a:pt x="1446" y="16402"/>
                    </a:cubicBezTo>
                    <a:lnTo>
                      <a:pt x="13176" y="3127"/>
                    </a:lnTo>
                    <a:cubicBezTo>
                      <a:pt x="13176" y="3127"/>
                      <a:pt x="11293" y="1648"/>
                      <a:pt x="7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5"/>
              <p:cNvSpPr/>
              <p:nvPr/>
            </p:nvSpPr>
            <p:spPr>
              <a:xfrm>
                <a:off x="3951320" y="3483345"/>
                <a:ext cx="108365" cy="92751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6790" extrusionOk="0">
                    <a:moveTo>
                      <a:pt x="3703" y="0"/>
                    </a:moveTo>
                    <a:cubicBezTo>
                      <a:pt x="1738" y="0"/>
                      <a:pt x="841" y="1009"/>
                      <a:pt x="841" y="1009"/>
                    </a:cubicBezTo>
                    <a:cubicBezTo>
                      <a:pt x="0" y="3194"/>
                      <a:pt x="3059" y="6790"/>
                      <a:pt x="3059" y="6790"/>
                    </a:cubicBezTo>
                    <a:lnTo>
                      <a:pt x="7932" y="1244"/>
                    </a:lnTo>
                    <a:cubicBezTo>
                      <a:pt x="6182" y="304"/>
                      <a:pt x="4782" y="0"/>
                      <a:pt x="3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5"/>
              <p:cNvSpPr/>
              <p:nvPr/>
            </p:nvSpPr>
            <p:spPr>
              <a:xfrm>
                <a:off x="3986628" y="3383735"/>
                <a:ext cx="173550" cy="1928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14117" extrusionOk="0">
                    <a:moveTo>
                      <a:pt x="11764" y="1"/>
                    </a:moveTo>
                    <a:lnTo>
                      <a:pt x="1" y="13276"/>
                    </a:lnTo>
                    <a:lnTo>
                      <a:pt x="975" y="14116"/>
                    </a:lnTo>
                    <a:lnTo>
                      <a:pt x="12705" y="841"/>
                    </a:lnTo>
                    <a:lnTo>
                      <a:pt x="11764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5"/>
              <p:cNvSpPr/>
              <p:nvPr/>
            </p:nvSpPr>
            <p:spPr>
              <a:xfrm>
                <a:off x="3999288" y="3430549"/>
                <a:ext cx="31227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78" extrusionOk="0">
                    <a:moveTo>
                      <a:pt x="1950" y="1"/>
                    </a:moveTo>
                    <a:cubicBezTo>
                      <a:pt x="572" y="303"/>
                      <a:pt x="135" y="740"/>
                      <a:pt x="101" y="807"/>
                    </a:cubicBezTo>
                    <a:cubicBezTo>
                      <a:pt x="1" y="908"/>
                      <a:pt x="34" y="1043"/>
                      <a:pt x="135" y="1143"/>
                    </a:cubicBezTo>
                    <a:cubicBezTo>
                      <a:pt x="169" y="1177"/>
                      <a:pt x="236" y="1177"/>
                      <a:pt x="269" y="1177"/>
                    </a:cubicBezTo>
                    <a:cubicBezTo>
                      <a:pt x="337" y="1177"/>
                      <a:pt x="404" y="1177"/>
                      <a:pt x="471" y="1110"/>
                    </a:cubicBezTo>
                    <a:cubicBezTo>
                      <a:pt x="471" y="1110"/>
                      <a:pt x="841" y="740"/>
                      <a:pt x="2051" y="505"/>
                    </a:cubicBezTo>
                    <a:cubicBezTo>
                      <a:pt x="2185" y="471"/>
                      <a:pt x="2286" y="337"/>
                      <a:pt x="2252" y="202"/>
                    </a:cubicBezTo>
                    <a:cubicBezTo>
                      <a:pt x="2219" y="68"/>
                      <a:pt x="2084" y="1"/>
                      <a:pt x="1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5"/>
              <p:cNvSpPr/>
              <p:nvPr/>
            </p:nvSpPr>
            <p:spPr>
              <a:xfrm>
                <a:off x="3996077" y="3452077"/>
                <a:ext cx="30312" cy="161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181" extrusionOk="0">
                    <a:moveTo>
                      <a:pt x="1847" y="0"/>
                    </a:moveTo>
                    <a:cubicBezTo>
                      <a:pt x="814" y="0"/>
                      <a:pt x="133" y="712"/>
                      <a:pt x="101" y="744"/>
                    </a:cubicBezTo>
                    <a:cubicBezTo>
                      <a:pt x="0" y="845"/>
                      <a:pt x="0" y="1013"/>
                      <a:pt x="101" y="1080"/>
                    </a:cubicBezTo>
                    <a:cubicBezTo>
                      <a:pt x="135" y="1147"/>
                      <a:pt x="202" y="1181"/>
                      <a:pt x="269" y="1181"/>
                    </a:cubicBezTo>
                    <a:cubicBezTo>
                      <a:pt x="336" y="1181"/>
                      <a:pt x="370" y="1147"/>
                      <a:pt x="437" y="1080"/>
                    </a:cubicBezTo>
                    <a:cubicBezTo>
                      <a:pt x="437" y="1080"/>
                      <a:pt x="1044" y="504"/>
                      <a:pt x="1854" y="504"/>
                    </a:cubicBezTo>
                    <a:cubicBezTo>
                      <a:pt x="1896" y="504"/>
                      <a:pt x="1939" y="505"/>
                      <a:pt x="1983" y="509"/>
                    </a:cubicBezTo>
                    <a:cubicBezTo>
                      <a:pt x="2118" y="509"/>
                      <a:pt x="2218" y="408"/>
                      <a:pt x="2218" y="273"/>
                    </a:cubicBezTo>
                    <a:cubicBezTo>
                      <a:pt x="2218" y="139"/>
                      <a:pt x="2118" y="38"/>
                      <a:pt x="1983" y="4"/>
                    </a:cubicBezTo>
                    <a:cubicBezTo>
                      <a:pt x="1937" y="2"/>
                      <a:pt x="1891" y="0"/>
                      <a:pt x="1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5"/>
              <p:cNvSpPr/>
              <p:nvPr/>
            </p:nvSpPr>
            <p:spPr>
              <a:xfrm>
                <a:off x="3622827" y="2899850"/>
                <a:ext cx="405401" cy="498126"/>
              </a:xfrm>
              <a:custGeom>
                <a:avLst/>
                <a:gdLst/>
                <a:ahLst/>
                <a:cxnLst/>
                <a:rect l="l" t="t" r="r" b="b"/>
                <a:pathLst>
                  <a:path w="29678" h="36466" extrusionOk="0">
                    <a:moveTo>
                      <a:pt x="9310" y="0"/>
                    </a:moveTo>
                    <a:lnTo>
                      <a:pt x="1" y="7865"/>
                    </a:lnTo>
                    <a:cubicBezTo>
                      <a:pt x="2454" y="22955"/>
                      <a:pt x="21678" y="36466"/>
                      <a:pt x="21678" y="36466"/>
                    </a:cubicBezTo>
                    <a:lnTo>
                      <a:pt x="29677" y="28030"/>
                    </a:lnTo>
                    <a:cubicBezTo>
                      <a:pt x="13444" y="12872"/>
                      <a:pt x="9310" y="0"/>
                      <a:pt x="9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5"/>
              <p:cNvSpPr/>
              <p:nvPr/>
            </p:nvSpPr>
            <p:spPr>
              <a:xfrm>
                <a:off x="3418542" y="3374084"/>
                <a:ext cx="113856" cy="153361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1227" extrusionOk="0">
                    <a:moveTo>
                      <a:pt x="2050" y="1"/>
                    </a:moveTo>
                    <a:lnTo>
                      <a:pt x="0" y="11125"/>
                    </a:lnTo>
                    <a:lnTo>
                      <a:pt x="6285" y="11226"/>
                    </a:lnTo>
                    <a:lnTo>
                      <a:pt x="8335" y="135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5"/>
              <p:cNvSpPr/>
              <p:nvPr/>
            </p:nvSpPr>
            <p:spPr>
              <a:xfrm>
                <a:off x="3304685" y="3495754"/>
                <a:ext cx="227712" cy="78053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5714" extrusionOk="0">
                    <a:moveTo>
                      <a:pt x="7159" y="0"/>
                    </a:moveTo>
                    <a:cubicBezTo>
                      <a:pt x="7159" y="0"/>
                      <a:pt x="7024" y="1815"/>
                      <a:pt x="4336" y="2084"/>
                    </a:cubicBezTo>
                    <a:cubicBezTo>
                      <a:pt x="1681" y="2353"/>
                      <a:pt x="202" y="3764"/>
                      <a:pt x="0" y="5647"/>
                    </a:cubicBezTo>
                    <a:lnTo>
                      <a:pt x="16670" y="5714"/>
                    </a:lnTo>
                    <a:cubicBezTo>
                      <a:pt x="16670" y="5714"/>
                      <a:pt x="16536" y="3496"/>
                      <a:pt x="15561" y="34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5"/>
              <p:cNvSpPr/>
              <p:nvPr/>
            </p:nvSpPr>
            <p:spPr>
              <a:xfrm>
                <a:off x="3296872" y="3519167"/>
                <a:ext cx="94596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5143" extrusionOk="0">
                    <a:moveTo>
                      <a:pt x="2689" y="0"/>
                    </a:moveTo>
                    <a:cubicBezTo>
                      <a:pt x="639" y="773"/>
                      <a:pt x="1" y="5142"/>
                      <a:pt x="1" y="5142"/>
                    </a:cubicBezTo>
                    <a:lnTo>
                      <a:pt x="6924" y="5142"/>
                    </a:lnTo>
                    <a:cubicBezTo>
                      <a:pt x="5748" y="0"/>
                      <a:pt x="2689" y="0"/>
                      <a:pt x="2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5"/>
              <p:cNvSpPr/>
              <p:nvPr/>
            </p:nvSpPr>
            <p:spPr>
              <a:xfrm>
                <a:off x="3304685" y="3572878"/>
                <a:ext cx="227712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1278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670" y="1278"/>
                    </a:lnTo>
                    <a:lnTo>
                      <a:pt x="16670" y="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5"/>
              <p:cNvSpPr/>
              <p:nvPr/>
            </p:nvSpPr>
            <p:spPr>
              <a:xfrm>
                <a:off x="3391454" y="3508608"/>
                <a:ext cx="28017" cy="16993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44" extrusionOk="0">
                    <a:moveTo>
                      <a:pt x="202" y="0"/>
                    </a:moveTo>
                    <a:cubicBezTo>
                      <a:pt x="101" y="0"/>
                      <a:pt x="0" y="101"/>
                      <a:pt x="0" y="236"/>
                    </a:cubicBezTo>
                    <a:cubicBezTo>
                      <a:pt x="0" y="370"/>
                      <a:pt x="101" y="471"/>
                      <a:pt x="202" y="471"/>
                    </a:cubicBezTo>
                    <a:cubicBezTo>
                      <a:pt x="235" y="471"/>
                      <a:pt x="706" y="471"/>
                      <a:pt x="1647" y="1210"/>
                    </a:cubicBezTo>
                    <a:cubicBezTo>
                      <a:pt x="1681" y="1210"/>
                      <a:pt x="1748" y="1244"/>
                      <a:pt x="1781" y="1244"/>
                    </a:cubicBezTo>
                    <a:cubicBezTo>
                      <a:pt x="1849" y="1244"/>
                      <a:pt x="1916" y="1210"/>
                      <a:pt x="1949" y="1177"/>
                    </a:cubicBezTo>
                    <a:cubicBezTo>
                      <a:pt x="2050" y="1076"/>
                      <a:pt x="2017" y="908"/>
                      <a:pt x="1916" y="841"/>
                    </a:cubicBezTo>
                    <a:cubicBezTo>
                      <a:pt x="840" y="34"/>
                      <a:pt x="269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5"/>
              <p:cNvSpPr/>
              <p:nvPr/>
            </p:nvSpPr>
            <p:spPr>
              <a:xfrm>
                <a:off x="3374010" y="3519167"/>
                <a:ext cx="28017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78" extrusionOk="0">
                    <a:moveTo>
                      <a:pt x="269" y="0"/>
                    </a:moveTo>
                    <a:cubicBezTo>
                      <a:pt x="134" y="0"/>
                      <a:pt x="34" y="101"/>
                      <a:pt x="34" y="236"/>
                    </a:cubicBezTo>
                    <a:cubicBezTo>
                      <a:pt x="0" y="336"/>
                      <a:pt x="101" y="471"/>
                      <a:pt x="235" y="471"/>
                    </a:cubicBezTo>
                    <a:cubicBezTo>
                      <a:pt x="235" y="471"/>
                      <a:pt x="1109" y="538"/>
                      <a:pt x="1613" y="1177"/>
                    </a:cubicBezTo>
                    <a:cubicBezTo>
                      <a:pt x="1647" y="1244"/>
                      <a:pt x="1714" y="1277"/>
                      <a:pt x="1781" y="1277"/>
                    </a:cubicBezTo>
                    <a:cubicBezTo>
                      <a:pt x="1848" y="1277"/>
                      <a:pt x="1882" y="1244"/>
                      <a:pt x="1916" y="1210"/>
                    </a:cubicBezTo>
                    <a:cubicBezTo>
                      <a:pt x="2017" y="1143"/>
                      <a:pt x="2050" y="1009"/>
                      <a:pt x="1949" y="908"/>
                    </a:cubicBezTo>
                    <a:cubicBezTo>
                      <a:pt x="1344" y="68"/>
                      <a:pt x="302" y="0"/>
                      <a:pt x="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5"/>
              <p:cNvSpPr/>
              <p:nvPr/>
            </p:nvSpPr>
            <p:spPr>
              <a:xfrm>
                <a:off x="3398789" y="2863118"/>
                <a:ext cx="392083" cy="595453"/>
              </a:xfrm>
              <a:custGeom>
                <a:avLst/>
                <a:gdLst/>
                <a:ahLst/>
                <a:cxnLst/>
                <a:rect l="l" t="t" r="r" b="b"/>
                <a:pathLst>
                  <a:path w="28703" h="43591" extrusionOk="0">
                    <a:moveTo>
                      <a:pt x="14419" y="1"/>
                    </a:moveTo>
                    <a:cubicBezTo>
                      <a:pt x="14419" y="1"/>
                      <a:pt x="12537" y="5815"/>
                      <a:pt x="7294" y="16738"/>
                    </a:cubicBezTo>
                    <a:cubicBezTo>
                      <a:pt x="1379" y="29038"/>
                      <a:pt x="1" y="43591"/>
                      <a:pt x="1" y="43591"/>
                    </a:cubicBezTo>
                    <a:lnTo>
                      <a:pt x="11730" y="43591"/>
                    </a:lnTo>
                    <a:cubicBezTo>
                      <a:pt x="11730" y="43591"/>
                      <a:pt x="12436" y="35088"/>
                      <a:pt x="17444" y="25476"/>
                    </a:cubicBezTo>
                    <a:cubicBezTo>
                      <a:pt x="22351" y="16032"/>
                      <a:pt x="28064" y="10520"/>
                      <a:pt x="28703" y="1614"/>
                    </a:cubicBez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5"/>
              <p:cNvSpPr/>
              <p:nvPr/>
            </p:nvSpPr>
            <p:spPr>
              <a:xfrm>
                <a:off x="3247751" y="2599795"/>
                <a:ext cx="452228" cy="224775"/>
              </a:xfrm>
              <a:custGeom>
                <a:avLst/>
                <a:gdLst/>
                <a:ahLst/>
                <a:cxnLst/>
                <a:rect l="l" t="t" r="r" b="b"/>
                <a:pathLst>
                  <a:path w="33106" h="16455" extrusionOk="0">
                    <a:moveTo>
                      <a:pt x="4747" y="1"/>
                    </a:moveTo>
                    <a:cubicBezTo>
                      <a:pt x="3565" y="1"/>
                      <a:pt x="2391" y="493"/>
                      <a:pt x="1547" y="1465"/>
                    </a:cubicBezTo>
                    <a:cubicBezTo>
                      <a:pt x="1" y="3213"/>
                      <a:pt x="202" y="5901"/>
                      <a:pt x="1984" y="7414"/>
                    </a:cubicBezTo>
                    <a:lnTo>
                      <a:pt x="11192" y="15446"/>
                    </a:lnTo>
                    <a:cubicBezTo>
                      <a:pt x="11965" y="16118"/>
                      <a:pt x="12974" y="16454"/>
                      <a:pt x="13982" y="16454"/>
                    </a:cubicBezTo>
                    <a:cubicBezTo>
                      <a:pt x="14318" y="16454"/>
                      <a:pt x="14688" y="16421"/>
                      <a:pt x="15057" y="16320"/>
                    </a:cubicBezTo>
                    <a:lnTo>
                      <a:pt x="29509" y="12489"/>
                    </a:lnTo>
                    <a:cubicBezTo>
                      <a:pt x="31761" y="11884"/>
                      <a:pt x="33105" y="9565"/>
                      <a:pt x="32500" y="7279"/>
                    </a:cubicBezTo>
                    <a:cubicBezTo>
                      <a:pt x="31993" y="5393"/>
                      <a:pt x="30283" y="4143"/>
                      <a:pt x="28418" y="4143"/>
                    </a:cubicBezTo>
                    <a:cubicBezTo>
                      <a:pt x="28057" y="4143"/>
                      <a:pt x="27690" y="4190"/>
                      <a:pt x="27324" y="4288"/>
                    </a:cubicBezTo>
                    <a:lnTo>
                      <a:pt x="15057" y="7582"/>
                    </a:lnTo>
                    <a:lnTo>
                      <a:pt x="7529" y="1028"/>
                    </a:lnTo>
                    <a:cubicBezTo>
                      <a:pt x="6720" y="341"/>
                      <a:pt x="5731" y="1"/>
                      <a:pt x="4747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5"/>
              <p:cNvSpPr/>
              <p:nvPr/>
            </p:nvSpPr>
            <p:spPr>
              <a:xfrm>
                <a:off x="3531933" y="2655459"/>
                <a:ext cx="167581" cy="153962"/>
              </a:xfrm>
              <a:custGeom>
                <a:avLst/>
                <a:gdLst/>
                <a:ahLst/>
                <a:cxnLst/>
                <a:rect l="l" t="t" r="r" b="b"/>
                <a:pathLst>
                  <a:path w="12268" h="11271" extrusionOk="0">
                    <a:moveTo>
                      <a:pt x="6968" y="1"/>
                    </a:moveTo>
                    <a:cubicBezTo>
                      <a:pt x="6627" y="1"/>
                      <a:pt x="6275" y="47"/>
                      <a:pt x="5915" y="146"/>
                    </a:cubicBezTo>
                    <a:lnTo>
                      <a:pt x="0" y="2330"/>
                    </a:lnTo>
                    <a:lnTo>
                      <a:pt x="4033" y="11270"/>
                    </a:lnTo>
                    <a:lnTo>
                      <a:pt x="8066" y="9960"/>
                    </a:lnTo>
                    <a:cubicBezTo>
                      <a:pt x="10789" y="9187"/>
                      <a:pt x="12267" y="6263"/>
                      <a:pt x="11293" y="3641"/>
                    </a:cubicBezTo>
                    <a:cubicBezTo>
                      <a:pt x="10576" y="1576"/>
                      <a:pt x="8953" y="1"/>
                      <a:pt x="69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5"/>
              <p:cNvSpPr/>
              <p:nvPr/>
            </p:nvSpPr>
            <p:spPr>
              <a:xfrm>
                <a:off x="3314316" y="2590629"/>
                <a:ext cx="62454" cy="88872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6506" extrusionOk="0">
                    <a:moveTo>
                      <a:pt x="1974" y="1"/>
                    </a:moveTo>
                    <a:cubicBezTo>
                      <a:pt x="1910" y="1"/>
                      <a:pt x="1846" y="7"/>
                      <a:pt x="1782" y="19"/>
                    </a:cubicBezTo>
                    <a:cubicBezTo>
                      <a:pt x="1211" y="119"/>
                      <a:pt x="841" y="691"/>
                      <a:pt x="976" y="1296"/>
                    </a:cubicBezTo>
                    <a:lnTo>
                      <a:pt x="1278" y="2573"/>
                    </a:lnTo>
                    <a:cubicBezTo>
                      <a:pt x="1278" y="2573"/>
                      <a:pt x="1" y="3682"/>
                      <a:pt x="2118" y="6505"/>
                    </a:cubicBezTo>
                    <a:lnTo>
                      <a:pt x="4034" y="5463"/>
                    </a:lnTo>
                    <a:cubicBezTo>
                      <a:pt x="4404" y="5262"/>
                      <a:pt x="4572" y="4825"/>
                      <a:pt x="4437" y="4388"/>
                    </a:cubicBezTo>
                    <a:cubicBezTo>
                      <a:pt x="3899" y="2539"/>
                      <a:pt x="3059" y="792"/>
                      <a:pt x="3059" y="792"/>
                    </a:cubicBezTo>
                    <a:cubicBezTo>
                      <a:pt x="2882" y="318"/>
                      <a:pt x="2443" y="1"/>
                      <a:pt x="197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5"/>
              <p:cNvSpPr/>
              <p:nvPr/>
            </p:nvSpPr>
            <p:spPr>
              <a:xfrm>
                <a:off x="3262449" y="2602349"/>
                <a:ext cx="112941" cy="11116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138" extrusionOk="0">
                    <a:moveTo>
                      <a:pt x="4974" y="1"/>
                    </a:moveTo>
                    <a:lnTo>
                      <a:pt x="0" y="4034"/>
                    </a:lnTo>
                    <a:cubicBezTo>
                      <a:pt x="0" y="4034"/>
                      <a:pt x="639" y="6521"/>
                      <a:pt x="2924" y="8100"/>
                    </a:cubicBezTo>
                    <a:cubicBezTo>
                      <a:pt x="2958" y="8126"/>
                      <a:pt x="3015" y="8138"/>
                      <a:pt x="3088" y="8138"/>
                    </a:cubicBezTo>
                    <a:cubicBezTo>
                      <a:pt x="3584" y="8138"/>
                      <a:pt x="4841" y="7604"/>
                      <a:pt x="5075" y="7428"/>
                    </a:cubicBezTo>
                    <a:lnTo>
                      <a:pt x="8268" y="3899"/>
                    </a:lnTo>
                    <a:lnTo>
                      <a:pt x="4974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5"/>
              <p:cNvSpPr/>
              <p:nvPr/>
            </p:nvSpPr>
            <p:spPr>
              <a:xfrm>
                <a:off x="3281723" y="2564647"/>
                <a:ext cx="56020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5047" extrusionOk="0">
                    <a:moveTo>
                      <a:pt x="994" y="1"/>
                    </a:moveTo>
                    <a:cubicBezTo>
                      <a:pt x="808" y="1"/>
                      <a:pt x="625" y="58"/>
                      <a:pt x="471" y="173"/>
                    </a:cubicBezTo>
                    <a:cubicBezTo>
                      <a:pt x="68" y="475"/>
                      <a:pt x="1" y="1047"/>
                      <a:pt x="270" y="1517"/>
                    </a:cubicBezTo>
                    <a:lnTo>
                      <a:pt x="2353" y="5046"/>
                    </a:lnTo>
                    <a:lnTo>
                      <a:pt x="4101" y="3668"/>
                    </a:lnTo>
                    <a:lnTo>
                      <a:pt x="1816" y="442"/>
                    </a:lnTo>
                    <a:cubicBezTo>
                      <a:pt x="1608" y="151"/>
                      <a:pt x="1297" y="1"/>
                      <a:pt x="99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5"/>
              <p:cNvSpPr/>
              <p:nvPr/>
            </p:nvSpPr>
            <p:spPr>
              <a:xfrm>
                <a:off x="3236276" y="2602171"/>
                <a:ext cx="60609" cy="6539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787" extrusionOk="0">
                    <a:moveTo>
                      <a:pt x="899" y="0"/>
                    </a:moveTo>
                    <a:cubicBezTo>
                      <a:pt x="694" y="0"/>
                      <a:pt x="496" y="70"/>
                      <a:pt x="337" y="215"/>
                    </a:cubicBezTo>
                    <a:cubicBezTo>
                      <a:pt x="0" y="518"/>
                      <a:pt x="0" y="1123"/>
                      <a:pt x="337" y="1526"/>
                    </a:cubicBezTo>
                    <a:lnTo>
                      <a:pt x="2958" y="4786"/>
                    </a:lnTo>
                    <a:lnTo>
                      <a:pt x="4437" y="3307"/>
                    </a:lnTo>
                    <a:lnTo>
                      <a:pt x="1681" y="350"/>
                    </a:lnTo>
                    <a:cubicBezTo>
                      <a:pt x="1452" y="121"/>
                      <a:pt x="1169" y="0"/>
                      <a:pt x="899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5"/>
              <p:cNvSpPr/>
              <p:nvPr/>
            </p:nvSpPr>
            <p:spPr>
              <a:xfrm>
                <a:off x="3229842" y="2632046"/>
                <a:ext cx="54654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642" extrusionOk="0">
                    <a:moveTo>
                      <a:pt x="733" y="0"/>
                    </a:moveTo>
                    <a:cubicBezTo>
                      <a:pt x="503" y="0"/>
                      <a:pt x="300" y="94"/>
                      <a:pt x="169" y="280"/>
                    </a:cubicBezTo>
                    <a:cubicBezTo>
                      <a:pt x="1" y="583"/>
                      <a:pt x="135" y="1087"/>
                      <a:pt x="539" y="1356"/>
                    </a:cubicBezTo>
                    <a:lnTo>
                      <a:pt x="3160" y="3641"/>
                    </a:lnTo>
                    <a:lnTo>
                      <a:pt x="4000" y="2162"/>
                    </a:lnTo>
                    <a:lnTo>
                      <a:pt x="1312" y="179"/>
                    </a:lnTo>
                    <a:cubicBezTo>
                      <a:pt x="1117" y="60"/>
                      <a:pt x="917" y="0"/>
                      <a:pt x="733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5"/>
              <p:cNvSpPr/>
              <p:nvPr/>
            </p:nvSpPr>
            <p:spPr>
              <a:xfrm>
                <a:off x="3253720" y="2578676"/>
                <a:ext cx="59243" cy="645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725" extrusionOk="0">
                    <a:moveTo>
                      <a:pt x="982" y="1"/>
                    </a:moveTo>
                    <a:cubicBezTo>
                      <a:pt x="759" y="1"/>
                      <a:pt x="540" y="86"/>
                      <a:pt x="370" y="255"/>
                    </a:cubicBezTo>
                    <a:cubicBezTo>
                      <a:pt x="1" y="591"/>
                      <a:pt x="1" y="1196"/>
                      <a:pt x="337" y="1633"/>
                    </a:cubicBezTo>
                    <a:lnTo>
                      <a:pt x="2756" y="4725"/>
                    </a:lnTo>
                    <a:lnTo>
                      <a:pt x="4336" y="3145"/>
                    </a:lnTo>
                    <a:lnTo>
                      <a:pt x="1715" y="356"/>
                    </a:lnTo>
                    <a:cubicBezTo>
                      <a:pt x="1514" y="119"/>
                      <a:pt x="1245" y="1"/>
                      <a:pt x="982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5"/>
              <p:cNvSpPr/>
              <p:nvPr/>
            </p:nvSpPr>
            <p:spPr>
              <a:xfrm>
                <a:off x="2982391" y="2369268"/>
                <a:ext cx="384734" cy="353371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25869" extrusionOk="0">
                    <a:moveTo>
                      <a:pt x="14083" y="1"/>
                    </a:moveTo>
                    <a:cubicBezTo>
                      <a:pt x="8041" y="1"/>
                      <a:pt x="2649" y="4220"/>
                      <a:pt x="1412" y="10376"/>
                    </a:cubicBezTo>
                    <a:cubicBezTo>
                      <a:pt x="1" y="17366"/>
                      <a:pt x="4504" y="24189"/>
                      <a:pt x="11495" y="25600"/>
                    </a:cubicBezTo>
                    <a:cubicBezTo>
                      <a:pt x="12376" y="25782"/>
                      <a:pt x="13254" y="25869"/>
                      <a:pt x="14118" y="25869"/>
                    </a:cubicBezTo>
                    <a:cubicBezTo>
                      <a:pt x="20146" y="25869"/>
                      <a:pt x="25519" y="21632"/>
                      <a:pt x="26753" y="15518"/>
                    </a:cubicBezTo>
                    <a:cubicBezTo>
                      <a:pt x="28165" y="8527"/>
                      <a:pt x="23661" y="1705"/>
                      <a:pt x="16671" y="259"/>
                    </a:cubicBezTo>
                    <a:cubicBezTo>
                      <a:pt x="15802" y="85"/>
                      <a:pt x="14936" y="1"/>
                      <a:pt x="1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5"/>
              <p:cNvSpPr/>
              <p:nvPr/>
            </p:nvSpPr>
            <p:spPr>
              <a:xfrm>
                <a:off x="3133444" y="2472429"/>
                <a:ext cx="71169" cy="137747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0084" extrusionOk="0">
                    <a:moveTo>
                      <a:pt x="2588" y="1"/>
                    </a:moveTo>
                    <a:cubicBezTo>
                      <a:pt x="2487" y="303"/>
                      <a:pt x="2420" y="404"/>
                      <a:pt x="2319" y="538"/>
                    </a:cubicBezTo>
                    <a:cubicBezTo>
                      <a:pt x="2286" y="606"/>
                      <a:pt x="2084" y="807"/>
                      <a:pt x="1849" y="975"/>
                    </a:cubicBezTo>
                    <a:cubicBezTo>
                      <a:pt x="1378" y="1305"/>
                      <a:pt x="776" y="1354"/>
                      <a:pt x="376" y="1354"/>
                    </a:cubicBezTo>
                    <a:cubicBezTo>
                      <a:pt x="205" y="1354"/>
                      <a:pt x="71" y="1345"/>
                      <a:pt x="0" y="1345"/>
                    </a:cubicBezTo>
                    <a:lnTo>
                      <a:pt x="0" y="3630"/>
                    </a:lnTo>
                    <a:cubicBezTo>
                      <a:pt x="908" y="3630"/>
                      <a:pt x="1513" y="3597"/>
                      <a:pt x="1882" y="3496"/>
                    </a:cubicBezTo>
                    <a:cubicBezTo>
                      <a:pt x="1983" y="3462"/>
                      <a:pt x="2084" y="3429"/>
                      <a:pt x="2185" y="3395"/>
                    </a:cubicBezTo>
                    <a:lnTo>
                      <a:pt x="2185" y="10083"/>
                    </a:lnTo>
                    <a:lnTo>
                      <a:pt x="5209" y="10083"/>
                    </a:lnTo>
                    <a:lnTo>
                      <a:pt x="5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5"/>
              <p:cNvSpPr/>
              <p:nvPr/>
            </p:nvSpPr>
            <p:spPr>
              <a:xfrm>
                <a:off x="3560851" y="2637974"/>
                <a:ext cx="266288" cy="270154"/>
              </a:xfrm>
              <a:custGeom>
                <a:avLst/>
                <a:gdLst/>
                <a:ahLst/>
                <a:cxnLst/>
                <a:rect l="l" t="t" r="r" b="b"/>
                <a:pathLst>
                  <a:path w="19494" h="19777" extrusionOk="0">
                    <a:moveTo>
                      <a:pt x="10055" y="0"/>
                    </a:moveTo>
                    <a:cubicBezTo>
                      <a:pt x="9692" y="0"/>
                      <a:pt x="9478" y="14"/>
                      <a:pt x="9478" y="14"/>
                    </a:cubicBezTo>
                    <a:lnTo>
                      <a:pt x="4370" y="955"/>
                    </a:lnTo>
                    <a:cubicBezTo>
                      <a:pt x="1" y="4350"/>
                      <a:pt x="1110" y="19776"/>
                      <a:pt x="1110" y="19776"/>
                    </a:cubicBezTo>
                    <a:lnTo>
                      <a:pt x="19124" y="19776"/>
                    </a:lnTo>
                    <a:cubicBezTo>
                      <a:pt x="18653" y="11408"/>
                      <a:pt x="19494" y="5224"/>
                      <a:pt x="17477" y="2669"/>
                    </a:cubicBezTo>
                    <a:cubicBezTo>
                      <a:pt x="15506" y="239"/>
                      <a:pt x="11538" y="0"/>
                      <a:pt x="1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5"/>
              <p:cNvSpPr/>
              <p:nvPr/>
            </p:nvSpPr>
            <p:spPr>
              <a:xfrm>
                <a:off x="3689857" y="2663300"/>
                <a:ext cx="224516" cy="379338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27770" extrusionOk="0">
                    <a:moveTo>
                      <a:pt x="4082" y="0"/>
                    </a:moveTo>
                    <a:cubicBezTo>
                      <a:pt x="3396" y="0"/>
                      <a:pt x="2700" y="199"/>
                      <a:pt x="2084" y="614"/>
                    </a:cubicBezTo>
                    <a:cubicBezTo>
                      <a:pt x="438" y="1723"/>
                      <a:pt x="1" y="3941"/>
                      <a:pt x="1110" y="5554"/>
                    </a:cubicBezTo>
                    <a:lnTo>
                      <a:pt x="8168" y="16107"/>
                    </a:lnTo>
                    <a:lnTo>
                      <a:pt x="3362" y="21922"/>
                    </a:lnTo>
                    <a:cubicBezTo>
                      <a:pt x="2118" y="23468"/>
                      <a:pt x="2353" y="25719"/>
                      <a:pt x="3866" y="26963"/>
                    </a:cubicBezTo>
                    <a:cubicBezTo>
                      <a:pt x="4538" y="27501"/>
                      <a:pt x="5344" y="27770"/>
                      <a:pt x="6117" y="27770"/>
                    </a:cubicBezTo>
                    <a:cubicBezTo>
                      <a:pt x="7159" y="27770"/>
                      <a:pt x="8168" y="27333"/>
                      <a:pt x="8873" y="26459"/>
                    </a:cubicBezTo>
                    <a:lnTo>
                      <a:pt x="15360" y="18594"/>
                    </a:lnTo>
                    <a:cubicBezTo>
                      <a:pt x="16368" y="17384"/>
                      <a:pt x="16435" y="15637"/>
                      <a:pt x="15561" y="14326"/>
                    </a:cubicBezTo>
                    <a:lnTo>
                      <a:pt x="7025" y="1588"/>
                    </a:lnTo>
                    <a:cubicBezTo>
                      <a:pt x="6351" y="557"/>
                      <a:pt x="5230" y="0"/>
                      <a:pt x="4082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5"/>
              <p:cNvSpPr/>
              <p:nvPr/>
            </p:nvSpPr>
            <p:spPr>
              <a:xfrm>
                <a:off x="3694911" y="2942824"/>
                <a:ext cx="89541" cy="54353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3979" extrusionOk="0">
                    <a:moveTo>
                      <a:pt x="4564" y="1"/>
                    </a:moveTo>
                    <a:cubicBezTo>
                      <a:pt x="4432" y="1"/>
                      <a:pt x="4296" y="27"/>
                      <a:pt x="4168" y="81"/>
                    </a:cubicBezTo>
                    <a:cubicBezTo>
                      <a:pt x="2387" y="854"/>
                      <a:pt x="807" y="1929"/>
                      <a:pt x="807" y="1929"/>
                    </a:cubicBezTo>
                    <a:cubicBezTo>
                      <a:pt x="269" y="2198"/>
                      <a:pt x="0" y="2769"/>
                      <a:pt x="168" y="3307"/>
                    </a:cubicBezTo>
                    <a:cubicBezTo>
                      <a:pt x="299" y="3724"/>
                      <a:pt x="711" y="3979"/>
                      <a:pt x="1156" y="3979"/>
                    </a:cubicBezTo>
                    <a:cubicBezTo>
                      <a:pt x="1286" y="3979"/>
                      <a:pt x="1418" y="3957"/>
                      <a:pt x="1546" y="3912"/>
                    </a:cubicBezTo>
                    <a:lnTo>
                      <a:pt x="2756" y="3442"/>
                    </a:lnTo>
                    <a:cubicBezTo>
                      <a:pt x="2756" y="3442"/>
                      <a:pt x="3053" y="3707"/>
                      <a:pt x="3644" y="3707"/>
                    </a:cubicBezTo>
                    <a:cubicBezTo>
                      <a:pt x="4277" y="3707"/>
                      <a:pt x="5249" y="3401"/>
                      <a:pt x="6554" y="2131"/>
                    </a:cubicBezTo>
                    <a:lnTo>
                      <a:pt x="5277" y="350"/>
                    </a:lnTo>
                    <a:cubicBezTo>
                      <a:pt x="5117" y="121"/>
                      <a:pt x="4847" y="1"/>
                      <a:pt x="456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5"/>
              <p:cNvSpPr/>
              <p:nvPr/>
            </p:nvSpPr>
            <p:spPr>
              <a:xfrm>
                <a:off x="3710060" y="2943002"/>
                <a:ext cx="115249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8168" extrusionOk="0">
                    <a:moveTo>
                      <a:pt x="3429" y="0"/>
                    </a:moveTo>
                    <a:lnTo>
                      <a:pt x="0" y="3765"/>
                    </a:lnTo>
                    <a:lnTo>
                      <a:pt x="4638" y="8167"/>
                    </a:lnTo>
                    <a:cubicBezTo>
                      <a:pt x="4638" y="8167"/>
                      <a:pt x="7025" y="7226"/>
                      <a:pt x="8268" y="4739"/>
                    </a:cubicBezTo>
                    <a:cubicBezTo>
                      <a:pt x="8436" y="4437"/>
                      <a:pt x="7562" y="2924"/>
                      <a:pt x="7293" y="2689"/>
                    </a:cubicBez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5"/>
              <p:cNvSpPr/>
              <p:nvPr/>
            </p:nvSpPr>
            <p:spPr>
              <a:xfrm>
                <a:off x="3675172" y="2985703"/>
                <a:ext cx="67494" cy="5899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319" extrusionOk="0">
                    <a:moveTo>
                      <a:pt x="3361" y="0"/>
                    </a:moveTo>
                    <a:lnTo>
                      <a:pt x="437" y="2689"/>
                    </a:lnTo>
                    <a:cubicBezTo>
                      <a:pt x="34" y="3058"/>
                      <a:pt x="0" y="3697"/>
                      <a:pt x="370" y="4067"/>
                    </a:cubicBezTo>
                    <a:cubicBezTo>
                      <a:pt x="538" y="4235"/>
                      <a:pt x="773" y="4319"/>
                      <a:pt x="1017" y="4319"/>
                    </a:cubicBezTo>
                    <a:cubicBezTo>
                      <a:pt x="1261" y="4319"/>
                      <a:pt x="1513" y="4235"/>
                      <a:pt x="1714" y="4067"/>
                    </a:cubicBezTo>
                    <a:lnTo>
                      <a:pt x="4941" y="1546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5"/>
              <p:cNvSpPr/>
              <p:nvPr/>
            </p:nvSpPr>
            <p:spPr>
              <a:xfrm>
                <a:off x="3718788" y="3021970"/>
                <a:ext cx="62440" cy="6320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27" extrusionOk="0">
                    <a:moveTo>
                      <a:pt x="2924" y="0"/>
                    </a:moveTo>
                    <a:lnTo>
                      <a:pt x="370" y="3126"/>
                    </a:lnTo>
                    <a:cubicBezTo>
                      <a:pt x="0" y="3563"/>
                      <a:pt x="0" y="4134"/>
                      <a:pt x="370" y="4436"/>
                    </a:cubicBezTo>
                    <a:cubicBezTo>
                      <a:pt x="527" y="4565"/>
                      <a:pt x="721" y="4627"/>
                      <a:pt x="923" y="4627"/>
                    </a:cubicBezTo>
                    <a:cubicBezTo>
                      <a:pt x="1195" y="4627"/>
                      <a:pt x="1482" y="4514"/>
                      <a:pt x="1714" y="4302"/>
                    </a:cubicBezTo>
                    <a:lnTo>
                      <a:pt x="4571" y="1277"/>
                    </a:lnTo>
                    <a:lnTo>
                      <a:pt x="2924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5"/>
              <p:cNvSpPr/>
              <p:nvPr/>
            </p:nvSpPr>
            <p:spPr>
              <a:xfrm>
                <a:off x="3749086" y="3032530"/>
                <a:ext cx="46840" cy="55446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059" extrusionOk="0">
                    <a:moveTo>
                      <a:pt x="1849" y="0"/>
                    </a:moveTo>
                    <a:lnTo>
                      <a:pt x="235" y="2924"/>
                    </a:lnTo>
                    <a:cubicBezTo>
                      <a:pt x="0" y="3361"/>
                      <a:pt x="101" y="3865"/>
                      <a:pt x="471" y="4000"/>
                    </a:cubicBezTo>
                    <a:cubicBezTo>
                      <a:pt x="551" y="4039"/>
                      <a:pt x="638" y="4059"/>
                      <a:pt x="728" y="4059"/>
                    </a:cubicBezTo>
                    <a:cubicBezTo>
                      <a:pt x="1017" y="4059"/>
                      <a:pt x="1333" y="3862"/>
                      <a:pt x="1513" y="3529"/>
                    </a:cubicBezTo>
                    <a:lnTo>
                      <a:pt x="3428" y="639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5"/>
              <p:cNvSpPr/>
              <p:nvPr/>
            </p:nvSpPr>
            <p:spPr>
              <a:xfrm>
                <a:off x="3693067" y="3009567"/>
                <a:ext cx="62003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4539" h="4494" extrusionOk="0">
                    <a:moveTo>
                      <a:pt x="2757" y="1"/>
                    </a:moveTo>
                    <a:lnTo>
                      <a:pt x="337" y="2925"/>
                    </a:lnTo>
                    <a:cubicBezTo>
                      <a:pt x="1" y="3362"/>
                      <a:pt x="35" y="3967"/>
                      <a:pt x="438" y="4303"/>
                    </a:cubicBezTo>
                    <a:cubicBezTo>
                      <a:pt x="595" y="4431"/>
                      <a:pt x="795" y="4493"/>
                      <a:pt x="1001" y="4493"/>
                    </a:cubicBezTo>
                    <a:cubicBezTo>
                      <a:pt x="1280" y="4493"/>
                      <a:pt x="1570" y="4381"/>
                      <a:pt x="1782" y="4168"/>
                    </a:cubicBezTo>
                    <a:lnTo>
                      <a:pt x="4538" y="1311"/>
                    </a:lnTo>
                    <a:lnTo>
                      <a:pt x="2757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5"/>
              <p:cNvSpPr/>
              <p:nvPr/>
            </p:nvSpPr>
            <p:spPr>
              <a:xfrm>
                <a:off x="3681141" y="2657795"/>
                <a:ext cx="172171" cy="158046"/>
              </a:xfrm>
              <a:custGeom>
                <a:avLst/>
                <a:gdLst/>
                <a:ahLst/>
                <a:cxnLst/>
                <a:rect l="l" t="t" r="r" b="b"/>
                <a:pathLst>
                  <a:path w="12604" h="11570" extrusionOk="0">
                    <a:moveTo>
                      <a:pt x="5427" y="1"/>
                    </a:moveTo>
                    <a:cubicBezTo>
                      <a:pt x="4388" y="1"/>
                      <a:pt x="3340" y="332"/>
                      <a:pt x="2454" y="1017"/>
                    </a:cubicBezTo>
                    <a:cubicBezTo>
                      <a:pt x="437" y="2596"/>
                      <a:pt x="0" y="5453"/>
                      <a:pt x="1412" y="7570"/>
                    </a:cubicBezTo>
                    <a:lnTo>
                      <a:pt x="4369" y="11570"/>
                    </a:lnTo>
                    <a:lnTo>
                      <a:pt x="12603" y="6461"/>
                    </a:lnTo>
                    <a:lnTo>
                      <a:pt x="9478" y="2159"/>
                    </a:lnTo>
                    <a:cubicBezTo>
                      <a:pt x="8529" y="747"/>
                      <a:pt x="6988" y="1"/>
                      <a:pt x="5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5"/>
              <p:cNvSpPr/>
              <p:nvPr/>
            </p:nvSpPr>
            <p:spPr>
              <a:xfrm>
                <a:off x="3684352" y="2739782"/>
                <a:ext cx="7208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703" extrusionOk="0">
                    <a:moveTo>
                      <a:pt x="149" y="0"/>
                    </a:moveTo>
                    <a:cubicBezTo>
                      <a:pt x="123" y="0"/>
                      <a:pt x="95" y="8"/>
                      <a:pt x="68" y="22"/>
                    </a:cubicBezTo>
                    <a:cubicBezTo>
                      <a:pt x="34" y="56"/>
                      <a:pt x="0" y="157"/>
                      <a:pt x="34" y="190"/>
                    </a:cubicBezTo>
                    <a:lnTo>
                      <a:pt x="4033" y="5635"/>
                    </a:lnTo>
                    <a:cubicBezTo>
                      <a:pt x="4067" y="5669"/>
                      <a:pt x="4101" y="5702"/>
                      <a:pt x="4134" y="5702"/>
                    </a:cubicBezTo>
                    <a:cubicBezTo>
                      <a:pt x="4168" y="5702"/>
                      <a:pt x="4168" y="5702"/>
                      <a:pt x="4201" y="5669"/>
                    </a:cubicBezTo>
                    <a:lnTo>
                      <a:pt x="5210" y="5064"/>
                    </a:lnTo>
                    <a:cubicBezTo>
                      <a:pt x="5243" y="5030"/>
                      <a:pt x="5277" y="4963"/>
                      <a:pt x="5243" y="4896"/>
                    </a:cubicBezTo>
                    <a:cubicBezTo>
                      <a:pt x="5224" y="4856"/>
                      <a:pt x="5192" y="4840"/>
                      <a:pt x="5156" y="4840"/>
                    </a:cubicBezTo>
                    <a:cubicBezTo>
                      <a:pt x="5131" y="4840"/>
                      <a:pt x="5103" y="4848"/>
                      <a:pt x="5075" y="4862"/>
                    </a:cubicBezTo>
                    <a:lnTo>
                      <a:pt x="4168" y="5433"/>
                    </a:lnTo>
                    <a:lnTo>
                      <a:pt x="236" y="56"/>
                    </a:lnTo>
                    <a:cubicBezTo>
                      <a:pt x="216" y="17"/>
                      <a:pt x="185" y="0"/>
                      <a:pt x="1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5"/>
              <p:cNvSpPr/>
              <p:nvPr/>
            </p:nvSpPr>
            <p:spPr>
              <a:xfrm>
                <a:off x="3588854" y="2532574"/>
                <a:ext cx="101480" cy="132242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9681" extrusionOk="0">
                    <a:moveTo>
                      <a:pt x="3563" y="0"/>
                    </a:moveTo>
                    <a:lnTo>
                      <a:pt x="1" y="4403"/>
                    </a:lnTo>
                    <a:lnTo>
                      <a:pt x="1513" y="9243"/>
                    </a:lnTo>
                    <a:cubicBezTo>
                      <a:pt x="1513" y="9243"/>
                      <a:pt x="2134" y="9680"/>
                      <a:pt x="3211" y="9680"/>
                    </a:cubicBezTo>
                    <a:cubicBezTo>
                      <a:pt x="4246" y="9680"/>
                      <a:pt x="5700" y="9277"/>
                      <a:pt x="7428" y="7697"/>
                    </a:cubicBez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5"/>
              <p:cNvSpPr/>
              <p:nvPr/>
            </p:nvSpPr>
            <p:spPr>
              <a:xfrm>
                <a:off x="3591614" y="2584905"/>
                <a:ext cx="3766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261" extrusionOk="0">
                    <a:moveTo>
                      <a:pt x="2756" y="1"/>
                    </a:moveTo>
                    <a:lnTo>
                      <a:pt x="0" y="1244"/>
                    </a:lnTo>
                    <a:lnTo>
                      <a:pt x="639" y="3261"/>
                    </a:lnTo>
                    <a:lnTo>
                      <a:pt x="2756" y="1"/>
                    </a:ln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5"/>
              <p:cNvSpPr/>
              <p:nvPr/>
            </p:nvSpPr>
            <p:spPr>
              <a:xfrm>
                <a:off x="3519079" y="2439344"/>
                <a:ext cx="161352" cy="168920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2366" extrusionOk="0">
                    <a:moveTo>
                      <a:pt x="4283" y="0"/>
                    </a:moveTo>
                    <a:cubicBezTo>
                      <a:pt x="4070" y="0"/>
                      <a:pt x="3852" y="12"/>
                      <a:pt x="3630" y="36"/>
                    </a:cubicBezTo>
                    <a:cubicBezTo>
                      <a:pt x="3496" y="70"/>
                      <a:pt x="3395" y="104"/>
                      <a:pt x="3260" y="104"/>
                    </a:cubicBezTo>
                    <a:cubicBezTo>
                      <a:pt x="3260" y="104"/>
                      <a:pt x="303" y="675"/>
                      <a:pt x="101" y="3969"/>
                    </a:cubicBezTo>
                    <a:cubicBezTo>
                      <a:pt x="101" y="3969"/>
                      <a:pt x="0" y="5884"/>
                      <a:pt x="303" y="9279"/>
                    </a:cubicBezTo>
                    <a:cubicBezTo>
                      <a:pt x="480" y="11314"/>
                      <a:pt x="2209" y="12365"/>
                      <a:pt x="3834" y="12365"/>
                    </a:cubicBezTo>
                    <a:cubicBezTo>
                      <a:pt x="4061" y="12365"/>
                      <a:pt x="4286" y="12345"/>
                      <a:pt x="4504" y="12303"/>
                    </a:cubicBezTo>
                    <a:cubicBezTo>
                      <a:pt x="5579" y="12068"/>
                      <a:pt x="7596" y="11026"/>
                      <a:pt x="8671" y="10220"/>
                    </a:cubicBezTo>
                    <a:lnTo>
                      <a:pt x="8335" y="9682"/>
                    </a:lnTo>
                    <a:cubicBezTo>
                      <a:pt x="11811" y="6013"/>
                      <a:pt x="9122" y="0"/>
                      <a:pt x="4283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5"/>
              <p:cNvSpPr/>
              <p:nvPr/>
            </p:nvSpPr>
            <p:spPr>
              <a:xfrm>
                <a:off x="3511266" y="2532574"/>
                <a:ext cx="17471" cy="2801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051" extrusionOk="0">
                    <a:moveTo>
                      <a:pt x="1009" y="0"/>
                    </a:moveTo>
                    <a:lnTo>
                      <a:pt x="203" y="1445"/>
                    </a:lnTo>
                    <a:cubicBezTo>
                      <a:pt x="1" y="1748"/>
                      <a:pt x="35" y="1950"/>
                      <a:pt x="236" y="1983"/>
                    </a:cubicBezTo>
                    <a:lnTo>
                      <a:pt x="1278" y="2050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5"/>
              <p:cNvSpPr/>
              <p:nvPr/>
            </p:nvSpPr>
            <p:spPr>
              <a:xfrm>
                <a:off x="3511266" y="2410522"/>
                <a:ext cx="201936" cy="172102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2599" extrusionOk="0">
                    <a:moveTo>
                      <a:pt x="7702" y="0"/>
                    </a:moveTo>
                    <a:cubicBezTo>
                      <a:pt x="7502" y="0"/>
                      <a:pt x="7299" y="10"/>
                      <a:pt x="7092" y="29"/>
                    </a:cubicBezTo>
                    <a:cubicBezTo>
                      <a:pt x="1" y="634"/>
                      <a:pt x="774" y="5373"/>
                      <a:pt x="774" y="5373"/>
                    </a:cubicBezTo>
                    <a:cubicBezTo>
                      <a:pt x="1303" y="5444"/>
                      <a:pt x="1920" y="5471"/>
                      <a:pt x="2541" y="5471"/>
                    </a:cubicBezTo>
                    <a:cubicBezTo>
                      <a:pt x="4248" y="5471"/>
                      <a:pt x="5983" y="5272"/>
                      <a:pt x="5983" y="5272"/>
                    </a:cubicBezTo>
                    <a:lnTo>
                      <a:pt x="6790" y="8398"/>
                    </a:lnTo>
                    <a:lnTo>
                      <a:pt x="9512" y="8498"/>
                    </a:lnTo>
                    <a:cubicBezTo>
                      <a:pt x="8874" y="10515"/>
                      <a:pt x="10688" y="12599"/>
                      <a:pt x="10688" y="12599"/>
                    </a:cubicBezTo>
                    <a:cubicBezTo>
                      <a:pt x="11596" y="10212"/>
                      <a:pt x="12974" y="8666"/>
                      <a:pt x="13209" y="8061"/>
                    </a:cubicBezTo>
                    <a:cubicBezTo>
                      <a:pt x="14783" y="4368"/>
                      <a:pt x="11999" y="0"/>
                      <a:pt x="7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5"/>
              <p:cNvSpPr/>
              <p:nvPr/>
            </p:nvSpPr>
            <p:spPr>
              <a:xfrm>
                <a:off x="3609058" y="2497167"/>
                <a:ext cx="52345" cy="5062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706" extrusionOk="0">
                    <a:moveTo>
                      <a:pt x="1941" y="0"/>
                    </a:moveTo>
                    <a:cubicBezTo>
                      <a:pt x="1900" y="0"/>
                      <a:pt x="1858" y="2"/>
                      <a:pt x="1815" y="4"/>
                    </a:cubicBezTo>
                    <a:cubicBezTo>
                      <a:pt x="807" y="72"/>
                      <a:pt x="1" y="945"/>
                      <a:pt x="68" y="1954"/>
                    </a:cubicBezTo>
                    <a:cubicBezTo>
                      <a:pt x="132" y="2953"/>
                      <a:pt x="939" y="3705"/>
                      <a:pt x="1925" y="3705"/>
                    </a:cubicBezTo>
                    <a:cubicBezTo>
                      <a:pt x="1966" y="3705"/>
                      <a:pt x="2008" y="3704"/>
                      <a:pt x="2051" y="3701"/>
                    </a:cubicBezTo>
                    <a:cubicBezTo>
                      <a:pt x="3059" y="3668"/>
                      <a:pt x="3832" y="2760"/>
                      <a:pt x="3798" y="1752"/>
                    </a:cubicBezTo>
                    <a:cubicBezTo>
                      <a:pt x="3734" y="752"/>
                      <a:pt x="2927" y="0"/>
                      <a:pt x="1941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5"/>
              <p:cNvSpPr/>
              <p:nvPr/>
            </p:nvSpPr>
            <p:spPr>
              <a:xfrm>
                <a:off x="3622376" y="2511824"/>
                <a:ext cx="21132" cy="18468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352" extrusionOk="0">
                    <a:moveTo>
                      <a:pt x="1251" y="1"/>
                    </a:moveTo>
                    <a:cubicBezTo>
                      <a:pt x="885" y="1"/>
                      <a:pt x="576" y="104"/>
                      <a:pt x="370" y="309"/>
                    </a:cubicBezTo>
                    <a:cubicBezTo>
                      <a:pt x="0" y="645"/>
                      <a:pt x="0" y="1183"/>
                      <a:pt x="0" y="1217"/>
                    </a:cubicBezTo>
                    <a:cubicBezTo>
                      <a:pt x="0" y="1284"/>
                      <a:pt x="67" y="1351"/>
                      <a:pt x="168" y="1351"/>
                    </a:cubicBezTo>
                    <a:cubicBezTo>
                      <a:pt x="235" y="1351"/>
                      <a:pt x="303" y="1284"/>
                      <a:pt x="303" y="1183"/>
                    </a:cubicBezTo>
                    <a:cubicBezTo>
                      <a:pt x="303" y="1183"/>
                      <a:pt x="303" y="780"/>
                      <a:pt x="572" y="511"/>
                    </a:cubicBezTo>
                    <a:cubicBezTo>
                      <a:pt x="712" y="371"/>
                      <a:pt x="922" y="301"/>
                      <a:pt x="1202" y="301"/>
                    </a:cubicBezTo>
                    <a:cubicBezTo>
                      <a:pt x="1258" y="301"/>
                      <a:pt x="1317" y="304"/>
                      <a:pt x="1378" y="309"/>
                    </a:cubicBezTo>
                    <a:cubicBezTo>
                      <a:pt x="1390" y="315"/>
                      <a:pt x="1402" y="318"/>
                      <a:pt x="1414" y="318"/>
                    </a:cubicBezTo>
                    <a:cubicBezTo>
                      <a:pt x="1468" y="318"/>
                      <a:pt x="1519" y="258"/>
                      <a:pt x="1546" y="175"/>
                    </a:cubicBezTo>
                    <a:cubicBezTo>
                      <a:pt x="1546" y="108"/>
                      <a:pt x="1479" y="7"/>
                      <a:pt x="1412" y="7"/>
                    </a:cubicBezTo>
                    <a:cubicBezTo>
                      <a:pt x="1357" y="3"/>
                      <a:pt x="1304" y="1"/>
                      <a:pt x="1251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5"/>
              <p:cNvSpPr/>
              <p:nvPr/>
            </p:nvSpPr>
            <p:spPr>
              <a:xfrm>
                <a:off x="3682507" y="2417802"/>
                <a:ext cx="203397" cy="167062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12230" extrusionOk="0">
                    <a:moveTo>
                      <a:pt x="3509" y="1"/>
                    </a:moveTo>
                    <a:cubicBezTo>
                      <a:pt x="767" y="1"/>
                      <a:pt x="1" y="2655"/>
                      <a:pt x="1" y="2655"/>
                    </a:cubicBezTo>
                    <a:lnTo>
                      <a:pt x="203" y="3529"/>
                    </a:lnTo>
                    <a:cubicBezTo>
                      <a:pt x="402" y="3141"/>
                      <a:pt x="689" y="2917"/>
                      <a:pt x="1060" y="2917"/>
                    </a:cubicBezTo>
                    <a:cubicBezTo>
                      <a:pt x="1880" y="2917"/>
                      <a:pt x="3110" y="4011"/>
                      <a:pt x="4706" y="6856"/>
                    </a:cubicBezTo>
                    <a:cubicBezTo>
                      <a:pt x="6605" y="10241"/>
                      <a:pt x="9315" y="12229"/>
                      <a:pt x="11416" y="12229"/>
                    </a:cubicBezTo>
                    <a:cubicBezTo>
                      <a:pt x="11881" y="12229"/>
                      <a:pt x="12315" y="12132"/>
                      <a:pt x="12705" y="11931"/>
                    </a:cubicBezTo>
                    <a:cubicBezTo>
                      <a:pt x="14890" y="10822"/>
                      <a:pt x="13108" y="8201"/>
                      <a:pt x="13108" y="8201"/>
                    </a:cubicBezTo>
                    <a:cubicBezTo>
                      <a:pt x="13108" y="8201"/>
                      <a:pt x="8000" y="773"/>
                      <a:pt x="4471" y="101"/>
                    </a:cubicBezTo>
                    <a:cubicBezTo>
                      <a:pt x="4126" y="32"/>
                      <a:pt x="3806" y="1"/>
                      <a:pt x="3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5"/>
              <p:cNvSpPr/>
              <p:nvPr/>
            </p:nvSpPr>
            <p:spPr>
              <a:xfrm>
                <a:off x="3528723" y="2499885"/>
                <a:ext cx="27443" cy="974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713" extrusionOk="0">
                    <a:moveTo>
                      <a:pt x="1140" y="1"/>
                    </a:moveTo>
                    <a:cubicBezTo>
                      <a:pt x="1083" y="1"/>
                      <a:pt x="1028" y="3"/>
                      <a:pt x="975" y="7"/>
                    </a:cubicBezTo>
                    <a:cubicBezTo>
                      <a:pt x="975" y="7"/>
                      <a:pt x="958" y="6"/>
                      <a:pt x="929" y="6"/>
                    </a:cubicBezTo>
                    <a:cubicBezTo>
                      <a:pt x="740" y="6"/>
                      <a:pt x="29" y="32"/>
                      <a:pt x="0" y="410"/>
                    </a:cubicBezTo>
                    <a:cubicBezTo>
                      <a:pt x="0" y="410"/>
                      <a:pt x="0" y="679"/>
                      <a:pt x="807" y="713"/>
                    </a:cubicBezTo>
                    <a:cubicBezTo>
                      <a:pt x="1647" y="713"/>
                      <a:pt x="1849" y="646"/>
                      <a:pt x="1949" y="377"/>
                    </a:cubicBezTo>
                    <a:cubicBezTo>
                      <a:pt x="2008" y="111"/>
                      <a:pt x="1549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5"/>
              <p:cNvSpPr/>
              <p:nvPr/>
            </p:nvSpPr>
            <p:spPr>
              <a:xfrm>
                <a:off x="3525049" y="2565440"/>
                <a:ext cx="21583" cy="709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519" extrusionOk="0">
                    <a:moveTo>
                      <a:pt x="1404" y="1"/>
                    </a:moveTo>
                    <a:cubicBezTo>
                      <a:pt x="1383" y="1"/>
                      <a:pt x="1363" y="5"/>
                      <a:pt x="1345" y="14"/>
                    </a:cubicBezTo>
                    <a:cubicBezTo>
                      <a:pt x="1078" y="174"/>
                      <a:pt x="773" y="212"/>
                      <a:pt x="546" y="212"/>
                    </a:cubicBezTo>
                    <a:cubicBezTo>
                      <a:pt x="343" y="212"/>
                      <a:pt x="202" y="182"/>
                      <a:pt x="202" y="182"/>
                    </a:cubicBezTo>
                    <a:cubicBezTo>
                      <a:pt x="190" y="176"/>
                      <a:pt x="176" y="173"/>
                      <a:pt x="162" y="173"/>
                    </a:cubicBezTo>
                    <a:cubicBezTo>
                      <a:pt x="101" y="173"/>
                      <a:pt x="34" y="228"/>
                      <a:pt x="34" y="283"/>
                    </a:cubicBezTo>
                    <a:cubicBezTo>
                      <a:pt x="0" y="350"/>
                      <a:pt x="67" y="451"/>
                      <a:pt x="135" y="485"/>
                    </a:cubicBezTo>
                    <a:cubicBezTo>
                      <a:pt x="135" y="485"/>
                      <a:pt x="336" y="518"/>
                      <a:pt x="572" y="518"/>
                    </a:cubicBezTo>
                    <a:cubicBezTo>
                      <a:pt x="840" y="518"/>
                      <a:pt x="1177" y="485"/>
                      <a:pt x="1479" y="283"/>
                    </a:cubicBezTo>
                    <a:cubicBezTo>
                      <a:pt x="1580" y="249"/>
                      <a:pt x="1580" y="149"/>
                      <a:pt x="1546" y="81"/>
                    </a:cubicBezTo>
                    <a:cubicBezTo>
                      <a:pt x="1522" y="32"/>
                      <a:pt x="1461" y="1"/>
                      <a:pt x="1404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5"/>
              <p:cNvSpPr/>
              <p:nvPr/>
            </p:nvSpPr>
            <p:spPr>
              <a:xfrm>
                <a:off x="3531018" y="2526823"/>
                <a:ext cx="11488" cy="10587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5" extrusionOk="0">
                    <a:moveTo>
                      <a:pt x="424" y="0"/>
                    </a:moveTo>
                    <a:cubicBezTo>
                      <a:pt x="385" y="0"/>
                      <a:pt x="344" y="6"/>
                      <a:pt x="303" y="18"/>
                    </a:cubicBezTo>
                    <a:cubicBezTo>
                      <a:pt x="101" y="52"/>
                      <a:pt x="0" y="287"/>
                      <a:pt x="34" y="488"/>
                    </a:cubicBezTo>
                    <a:cubicBezTo>
                      <a:pt x="89" y="654"/>
                      <a:pt x="235" y="775"/>
                      <a:pt x="398" y="775"/>
                    </a:cubicBezTo>
                    <a:cubicBezTo>
                      <a:pt x="433" y="775"/>
                      <a:pt x="469" y="769"/>
                      <a:pt x="504" y="757"/>
                    </a:cubicBezTo>
                    <a:cubicBezTo>
                      <a:pt x="740" y="690"/>
                      <a:pt x="840" y="488"/>
                      <a:pt x="807" y="287"/>
                    </a:cubicBezTo>
                    <a:cubicBezTo>
                      <a:pt x="751" y="121"/>
                      <a:pt x="605" y="0"/>
                      <a:pt x="4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5"/>
              <p:cNvSpPr/>
              <p:nvPr/>
            </p:nvSpPr>
            <p:spPr>
              <a:xfrm>
                <a:off x="1882406" y="3368579"/>
                <a:ext cx="123978" cy="147842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0823" extrusionOk="0">
                    <a:moveTo>
                      <a:pt x="1" y="1"/>
                    </a:moveTo>
                    <a:lnTo>
                      <a:pt x="2354" y="10823"/>
                    </a:lnTo>
                    <a:lnTo>
                      <a:pt x="9075" y="10823"/>
                    </a:lnTo>
                    <a:lnTo>
                      <a:pt x="6723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5"/>
              <p:cNvSpPr/>
              <p:nvPr/>
            </p:nvSpPr>
            <p:spPr>
              <a:xfrm>
                <a:off x="1884701" y="3487940"/>
                <a:ext cx="244719" cy="83121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6085" extrusionOk="0">
                    <a:moveTo>
                      <a:pt x="1211" y="1"/>
                    </a:moveTo>
                    <a:cubicBezTo>
                      <a:pt x="169" y="3698"/>
                      <a:pt x="1" y="6084"/>
                      <a:pt x="1" y="6084"/>
                    </a:cubicBezTo>
                    <a:lnTo>
                      <a:pt x="17914" y="6084"/>
                    </a:lnTo>
                    <a:cubicBezTo>
                      <a:pt x="17679" y="4068"/>
                      <a:pt x="16099" y="2555"/>
                      <a:pt x="13243" y="2253"/>
                    </a:cubicBezTo>
                    <a:cubicBezTo>
                      <a:pt x="10386" y="1950"/>
                      <a:pt x="10218" y="1"/>
                      <a:pt x="10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5"/>
              <p:cNvSpPr/>
              <p:nvPr/>
            </p:nvSpPr>
            <p:spPr>
              <a:xfrm>
                <a:off x="1884701" y="3571048"/>
                <a:ext cx="244719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1278" extrusionOk="0">
                    <a:moveTo>
                      <a:pt x="1" y="0"/>
                    </a:moveTo>
                    <a:lnTo>
                      <a:pt x="1" y="1277"/>
                    </a:lnTo>
                    <a:lnTo>
                      <a:pt x="17914" y="1277"/>
                    </a:lnTo>
                    <a:lnTo>
                      <a:pt x="17914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5"/>
              <p:cNvSpPr/>
              <p:nvPr/>
            </p:nvSpPr>
            <p:spPr>
              <a:xfrm>
                <a:off x="1891135" y="3526052"/>
                <a:ext cx="48671" cy="4501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295" extrusionOk="0">
                    <a:moveTo>
                      <a:pt x="34" y="0"/>
                    </a:moveTo>
                    <a:lnTo>
                      <a:pt x="0" y="303"/>
                    </a:lnTo>
                    <a:cubicBezTo>
                      <a:pt x="34" y="303"/>
                      <a:pt x="3260" y="673"/>
                      <a:pt x="3260" y="3294"/>
                    </a:cubicBezTo>
                    <a:lnTo>
                      <a:pt x="3563" y="3294"/>
                    </a:lnTo>
                    <a:cubicBezTo>
                      <a:pt x="3563" y="404"/>
                      <a:pt x="68" y="0"/>
                      <a:pt x="34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5"/>
              <p:cNvSpPr/>
              <p:nvPr/>
            </p:nvSpPr>
            <p:spPr>
              <a:xfrm>
                <a:off x="1973778" y="3463448"/>
                <a:ext cx="65199" cy="47468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3475" extrusionOk="0">
                    <a:moveTo>
                      <a:pt x="1277" y="315"/>
                    </a:moveTo>
                    <a:cubicBezTo>
                      <a:pt x="1378" y="315"/>
                      <a:pt x="1479" y="349"/>
                      <a:pt x="1580" y="382"/>
                    </a:cubicBezTo>
                    <a:cubicBezTo>
                      <a:pt x="2689" y="651"/>
                      <a:pt x="3798" y="2332"/>
                      <a:pt x="4268" y="3037"/>
                    </a:cubicBezTo>
                    <a:cubicBezTo>
                      <a:pt x="2655" y="2601"/>
                      <a:pt x="471" y="1727"/>
                      <a:pt x="336" y="1021"/>
                    </a:cubicBezTo>
                    <a:cubicBezTo>
                      <a:pt x="336" y="954"/>
                      <a:pt x="302" y="752"/>
                      <a:pt x="706" y="517"/>
                    </a:cubicBezTo>
                    <a:cubicBezTo>
                      <a:pt x="874" y="382"/>
                      <a:pt x="1075" y="315"/>
                      <a:pt x="1277" y="315"/>
                    </a:cubicBezTo>
                    <a:close/>
                    <a:moveTo>
                      <a:pt x="1293" y="1"/>
                    </a:moveTo>
                    <a:cubicBezTo>
                      <a:pt x="1025" y="1"/>
                      <a:pt x="773" y="83"/>
                      <a:pt x="538" y="248"/>
                    </a:cubicBezTo>
                    <a:cubicBezTo>
                      <a:pt x="168" y="483"/>
                      <a:pt x="0" y="752"/>
                      <a:pt x="34" y="1055"/>
                    </a:cubicBezTo>
                    <a:cubicBezTo>
                      <a:pt x="235" y="2298"/>
                      <a:pt x="4100" y="3340"/>
                      <a:pt x="4537" y="3474"/>
                    </a:cubicBezTo>
                    <a:lnTo>
                      <a:pt x="4604" y="3474"/>
                    </a:lnTo>
                    <a:cubicBezTo>
                      <a:pt x="4638" y="3474"/>
                      <a:pt x="4672" y="3441"/>
                      <a:pt x="4739" y="3407"/>
                    </a:cubicBezTo>
                    <a:cubicBezTo>
                      <a:pt x="4772" y="3374"/>
                      <a:pt x="4772" y="3273"/>
                      <a:pt x="4739" y="3239"/>
                    </a:cubicBezTo>
                    <a:cubicBezTo>
                      <a:pt x="4672" y="3105"/>
                      <a:pt x="3193" y="450"/>
                      <a:pt x="1647" y="46"/>
                    </a:cubicBezTo>
                    <a:cubicBezTo>
                      <a:pt x="1526" y="16"/>
                      <a:pt x="1408" y="1"/>
                      <a:pt x="1293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5"/>
              <p:cNvSpPr/>
              <p:nvPr/>
            </p:nvSpPr>
            <p:spPr>
              <a:xfrm>
                <a:off x="2034374" y="3471193"/>
                <a:ext cx="60609" cy="3972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908" extrusionOk="0">
                    <a:moveTo>
                      <a:pt x="3059" y="319"/>
                    </a:moveTo>
                    <a:cubicBezTo>
                      <a:pt x="3294" y="319"/>
                      <a:pt x="3563" y="420"/>
                      <a:pt x="3798" y="656"/>
                    </a:cubicBezTo>
                    <a:cubicBezTo>
                      <a:pt x="4101" y="924"/>
                      <a:pt x="4067" y="1126"/>
                      <a:pt x="4033" y="1193"/>
                    </a:cubicBezTo>
                    <a:cubicBezTo>
                      <a:pt x="3832" y="1798"/>
                      <a:pt x="1882" y="2302"/>
                      <a:pt x="471" y="2538"/>
                    </a:cubicBezTo>
                    <a:cubicBezTo>
                      <a:pt x="874" y="1933"/>
                      <a:pt x="1849" y="521"/>
                      <a:pt x="2857" y="353"/>
                    </a:cubicBezTo>
                    <a:cubicBezTo>
                      <a:pt x="2924" y="353"/>
                      <a:pt x="2991" y="319"/>
                      <a:pt x="3059" y="319"/>
                    </a:cubicBezTo>
                    <a:close/>
                    <a:moveTo>
                      <a:pt x="3039" y="0"/>
                    </a:moveTo>
                    <a:cubicBezTo>
                      <a:pt x="2968" y="0"/>
                      <a:pt x="2896" y="6"/>
                      <a:pt x="2823" y="17"/>
                    </a:cubicBezTo>
                    <a:cubicBezTo>
                      <a:pt x="1378" y="252"/>
                      <a:pt x="68" y="2571"/>
                      <a:pt x="0" y="2672"/>
                    </a:cubicBezTo>
                    <a:cubicBezTo>
                      <a:pt x="0" y="2706"/>
                      <a:pt x="0" y="2773"/>
                      <a:pt x="34" y="2840"/>
                    </a:cubicBezTo>
                    <a:cubicBezTo>
                      <a:pt x="68" y="2874"/>
                      <a:pt x="101" y="2907"/>
                      <a:pt x="168" y="2907"/>
                    </a:cubicBezTo>
                    <a:cubicBezTo>
                      <a:pt x="572" y="2840"/>
                      <a:pt x="4000" y="2370"/>
                      <a:pt x="4336" y="1261"/>
                    </a:cubicBezTo>
                    <a:cubicBezTo>
                      <a:pt x="4437" y="992"/>
                      <a:pt x="4336" y="689"/>
                      <a:pt x="4000" y="420"/>
                    </a:cubicBezTo>
                    <a:cubicBezTo>
                      <a:pt x="3720" y="140"/>
                      <a:pt x="3393" y="0"/>
                      <a:pt x="303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5"/>
              <p:cNvSpPr/>
              <p:nvPr/>
            </p:nvSpPr>
            <p:spPr>
              <a:xfrm>
                <a:off x="2010496" y="3506313"/>
                <a:ext cx="27566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177" extrusionOk="0">
                    <a:moveTo>
                      <a:pt x="1849" y="0"/>
                    </a:moveTo>
                    <a:cubicBezTo>
                      <a:pt x="1816" y="0"/>
                      <a:pt x="1211" y="34"/>
                      <a:pt x="68" y="874"/>
                    </a:cubicBezTo>
                    <a:cubicBezTo>
                      <a:pt x="1" y="941"/>
                      <a:pt x="1" y="1042"/>
                      <a:pt x="34" y="1109"/>
                    </a:cubicBezTo>
                    <a:cubicBezTo>
                      <a:pt x="68" y="1143"/>
                      <a:pt x="135" y="1177"/>
                      <a:pt x="169" y="1177"/>
                    </a:cubicBezTo>
                    <a:cubicBezTo>
                      <a:pt x="202" y="1177"/>
                      <a:pt x="236" y="1143"/>
                      <a:pt x="270" y="1143"/>
                    </a:cubicBezTo>
                    <a:cubicBezTo>
                      <a:pt x="1311" y="336"/>
                      <a:pt x="1849" y="336"/>
                      <a:pt x="1849" y="336"/>
                    </a:cubicBezTo>
                    <a:cubicBezTo>
                      <a:pt x="1950" y="336"/>
                      <a:pt x="2017" y="269"/>
                      <a:pt x="2017" y="168"/>
                    </a:cubicBezTo>
                    <a:cubicBezTo>
                      <a:pt x="2017" y="101"/>
                      <a:pt x="1950" y="0"/>
                      <a:pt x="184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5"/>
              <p:cNvSpPr/>
              <p:nvPr/>
            </p:nvSpPr>
            <p:spPr>
              <a:xfrm>
                <a:off x="2026109" y="3514113"/>
                <a:ext cx="27552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177" extrusionOk="0">
                    <a:moveTo>
                      <a:pt x="1849" y="1"/>
                    </a:moveTo>
                    <a:cubicBezTo>
                      <a:pt x="1815" y="34"/>
                      <a:pt x="740" y="101"/>
                      <a:pt x="68" y="942"/>
                    </a:cubicBezTo>
                    <a:cubicBezTo>
                      <a:pt x="0" y="1009"/>
                      <a:pt x="34" y="1110"/>
                      <a:pt x="101" y="1143"/>
                    </a:cubicBezTo>
                    <a:cubicBezTo>
                      <a:pt x="135" y="1177"/>
                      <a:pt x="168" y="1177"/>
                      <a:pt x="202" y="1177"/>
                    </a:cubicBezTo>
                    <a:cubicBezTo>
                      <a:pt x="236" y="1177"/>
                      <a:pt x="303" y="1177"/>
                      <a:pt x="303" y="1143"/>
                    </a:cubicBezTo>
                    <a:cubicBezTo>
                      <a:pt x="874" y="404"/>
                      <a:pt x="1849" y="337"/>
                      <a:pt x="1849" y="337"/>
                    </a:cubicBezTo>
                    <a:cubicBezTo>
                      <a:pt x="1950" y="337"/>
                      <a:pt x="2017" y="269"/>
                      <a:pt x="2017" y="169"/>
                    </a:cubicBezTo>
                    <a:cubicBezTo>
                      <a:pt x="2017" y="68"/>
                      <a:pt x="1916" y="1"/>
                      <a:pt x="1849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5"/>
              <p:cNvSpPr/>
              <p:nvPr/>
            </p:nvSpPr>
            <p:spPr>
              <a:xfrm>
                <a:off x="1659298" y="2864498"/>
                <a:ext cx="365910" cy="5908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43255" extrusionOk="0">
                    <a:moveTo>
                      <a:pt x="13444" y="0"/>
                    </a:moveTo>
                    <a:lnTo>
                      <a:pt x="0" y="1009"/>
                    </a:lnTo>
                    <a:lnTo>
                      <a:pt x="5949" y="11394"/>
                    </a:lnTo>
                    <a:cubicBezTo>
                      <a:pt x="12805" y="27324"/>
                      <a:pt x="15460" y="43255"/>
                      <a:pt x="15460" y="43255"/>
                    </a:cubicBezTo>
                    <a:lnTo>
                      <a:pt x="26786" y="42650"/>
                    </a:lnTo>
                    <a:cubicBezTo>
                      <a:pt x="26786" y="42650"/>
                      <a:pt x="25408" y="23291"/>
                      <a:pt x="16334" y="4302"/>
                    </a:cubicBezTo>
                    <a:lnTo>
                      <a:pt x="1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5"/>
              <p:cNvSpPr/>
              <p:nvPr/>
            </p:nvSpPr>
            <p:spPr>
              <a:xfrm>
                <a:off x="1490351" y="3305224"/>
                <a:ext cx="165286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2403" extrusionOk="0">
                    <a:moveTo>
                      <a:pt x="6016" y="1"/>
                    </a:moveTo>
                    <a:lnTo>
                      <a:pt x="0" y="9546"/>
                    </a:lnTo>
                    <a:lnTo>
                      <a:pt x="6083" y="12402"/>
                    </a:lnTo>
                    <a:lnTo>
                      <a:pt x="12099" y="2857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5"/>
              <p:cNvSpPr/>
              <p:nvPr/>
            </p:nvSpPr>
            <p:spPr>
              <a:xfrm>
                <a:off x="1439850" y="3403931"/>
                <a:ext cx="230472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2638" extrusionOk="0">
                    <a:moveTo>
                      <a:pt x="3697" y="1"/>
                    </a:moveTo>
                    <a:cubicBezTo>
                      <a:pt x="1177" y="2891"/>
                      <a:pt x="0" y="5008"/>
                      <a:pt x="0" y="5008"/>
                    </a:cubicBezTo>
                    <a:lnTo>
                      <a:pt x="16200" y="12637"/>
                    </a:lnTo>
                    <a:cubicBezTo>
                      <a:pt x="16872" y="10688"/>
                      <a:pt x="16065" y="8672"/>
                      <a:pt x="13612" y="7159"/>
                    </a:cubicBezTo>
                    <a:cubicBezTo>
                      <a:pt x="11158" y="5680"/>
                      <a:pt x="11864" y="3866"/>
                      <a:pt x="11864" y="3866"/>
                    </a:cubicBezTo>
                    <a:lnTo>
                      <a:pt x="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5"/>
              <p:cNvSpPr/>
              <p:nvPr/>
            </p:nvSpPr>
            <p:spPr>
              <a:xfrm>
                <a:off x="1432501" y="3472341"/>
                <a:ext cx="228641" cy="119839"/>
              </a:xfrm>
              <a:custGeom>
                <a:avLst/>
                <a:gdLst/>
                <a:ahLst/>
                <a:cxnLst/>
                <a:rect l="l" t="t" r="r" b="b"/>
                <a:pathLst>
                  <a:path w="16738" h="8773" extrusionOk="0">
                    <a:moveTo>
                      <a:pt x="572" y="0"/>
                    </a:moveTo>
                    <a:lnTo>
                      <a:pt x="1" y="1143"/>
                    </a:lnTo>
                    <a:lnTo>
                      <a:pt x="16200" y="8772"/>
                    </a:lnTo>
                    <a:lnTo>
                      <a:pt x="16738" y="762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5"/>
              <p:cNvSpPr/>
              <p:nvPr/>
            </p:nvSpPr>
            <p:spPr>
              <a:xfrm>
                <a:off x="1463263" y="3434229"/>
                <a:ext cx="43630" cy="61538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505" extrusionOk="0">
                    <a:moveTo>
                      <a:pt x="168" y="1"/>
                    </a:moveTo>
                    <a:lnTo>
                      <a:pt x="0" y="270"/>
                    </a:lnTo>
                    <a:cubicBezTo>
                      <a:pt x="101" y="337"/>
                      <a:pt x="2756" y="1984"/>
                      <a:pt x="1647" y="4370"/>
                    </a:cubicBezTo>
                    <a:lnTo>
                      <a:pt x="1950" y="4504"/>
                    </a:lnTo>
                    <a:cubicBezTo>
                      <a:pt x="3193" y="1849"/>
                      <a:pt x="168" y="34"/>
                      <a:pt x="16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5"/>
              <p:cNvSpPr/>
              <p:nvPr/>
            </p:nvSpPr>
            <p:spPr>
              <a:xfrm>
                <a:off x="1556001" y="3418534"/>
                <a:ext cx="50050" cy="6391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4679" extrusionOk="0">
                    <a:moveTo>
                      <a:pt x="1345" y="309"/>
                    </a:moveTo>
                    <a:cubicBezTo>
                      <a:pt x="1580" y="309"/>
                      <a:pt x="1815" y="410"/>
                      <a:pt x="2017" y="578"/>
                    </a:cubicBezTo>
                    <a:cubicBezTo>
                      <a:pt x="2891" y="1318"/>
                      <a:pt x="3193" y="3301"/>
                      <a:pt x="3294" y="4141"/>
                    </a:cubicBezTo>
                    <a:cubicBezTo>
                      <a:pt x="2050" y="3065"/>
                      <a:pt x="437" y="1318"/>
                      <a:pt x="639" y="646"/>
                    </a:cubicBezTo>
                    <a:cubicBezTo>
                      <a:pt x="639" y="578"/>
                      <a:pt x="706" y="377"/>
                      <a:pt x="1177" y="343"/>
                    </a:cubicBezTo>
                    <a:cubicBezTo>
                      <a:pt x="1210" y="309"/>
                      <a:pt x="1277" y="309"/>
                      <a:pt x="1345" y="309"/>
                    </a:cubicBezTo>
                    <a:close/>
                    <a:moveTo>
                      <a:pt x="1290" y="1"/>
                    </a:moveTo>
                    <a:cubicBezTo>
                      <a:pt x="1242" y="1"/>
                      <a:pt x="1193" y="3"/>
                      <a:pt x="1143" y="7"/>
                    </a:cubicBezTo>
                    <a:cubicBezTo>
                      <a:pt x="706" y="74"/>
                      <a:pt x="437" y="242"/>
                      <a:pt x="336" y="545"/>
                    </a:cubicBezTo>
                    <a:cubicBezTo>
                      <a:pt x="0" y="1721"/>
                      <a:pt x="3059" y="4343"/>
                      <a:pt x="3395" y="4645"/>
                    </a:cubicBezTo>
                    <a:cubicBezTo>
                      <a:pt x="3428" y="4679"/>
                      <a:pt x="3462" y="4679"/>
                      <a:pt x="3496" y="4679"/>
                    </a:cubicBezTo>
                    <a:lnTo>
                      <a:pt x="3563" y="4679"/>
                    </a:lnTo>
                    <a:cubicBezTo>
                      <a:pt x="3630" y="4645"/>
                      <a:pt x="3664" y="4578"/>
                      <a:pt x="3664" y="4511"/>
                    </a:cubicBezTo>
                    <a:cubicBezTo>
                      <a:pt x="3664" y="4376"/>
                      <a:pt x="3462" y="1351"/>
                      <a:pt x="2218" y="343"/>
                    </a:cubicBezTo>
                    <a:cubicBezTo>
                      <a:pt x="1953" y="107"/>
                      <a:pt x="1636" y="1"/>
                      <a:pt x="1290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5"/>
              <p:cNvSpPr/>
              <p:nvPr/>
            </p:nvSpPr>
            <p:spPr>
              <a:xfrm>
                <a:off x="1601447" y="3461317"/>
                <a:ext cx="65664" cy="29861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2186" extrusionOk="0">
                    <a:moveTo>
                      <a:pt x="3226" y="318"/>
                    </a:moveTo>
                    <a:cubicBezTo>
                      <a:pt x="3368" y="318"/>
                      <a:pt x="3504" y="334"/>
                      <a:pt x="3630" y="370"/>
                    </a:cubicBezTo>
                    <a:cubicBezTo>
                      <a:pt x="3966" y="471"/>
                      <a:pt x="4202" y="706"/>
                      <a:pt x="4370" y="1042"/>
                    </a:cubicBezTo>
                    <a:cubicBezTo>
                      <a:pt x="4538" y="1446"/>
                      <a:pt x="4403" y="1580"/>
                      <a:pt x="4370" y="1647"/>
                    </a:cubicBezTo>
                    <a:cubicBezTo>
                      <a:pt x="4213" y="1804"/>
                      <a:pt x="3888" y="1868"/>
                      <a:pt x="3473" y="1868"/>
                    </a:cubicBezTo>
                    <a:cubicBezTo>
                      <a:pt x="2644" y="1868"/>
                      <a:pt x="1457" y="1614"/>
                      <a:pt x="538" y="1345"/>
                    </a:cubicBezTo>
                    <a:cubicBezTo>
                      <a:pt x="1091" y="996"/>
                      <a:pt x="2300" y="318"/>
                      <a:pt x="3226" y="318"/>
                    </a:cubicBezTo>
                    <a:close/>
                    <a:moveTo>
                      <a:pt x="3228" y="1"/>
                    </a:moveTo>
                    <a:cubicBezTo>
                      <a:pt x="1878" y="1"/>
                      <a:pt x="161" y="1218"/>
                      <a:pt x="101" y="1278"/>
                    </a:cubicBezTo>
                    <a:cubicBezTo>
                      <a:pt x="34" y="1311"/>
                      <a:pt x="0" y="1379"/>
                      <a:pt x="34" y="1412"/>
                    </a:cubicBezTo>
                    <a:cubicBezTo>
                      <a:pt x="34" y="1479"/>
                      <a:pt x="68" y="1547"/>
                      <a:pt x="135" y="1547"/>
                    </a:cubicBezTo>
                    <a:cubicBezTo>
                      <a:pt x="404" y="1647"/>
                      <a:pt x="2151" y="2185"/>
                      <a:pt x="3429" y="2185"/>
                    </a:cubicBezTo>
                    <a:cubicBezTo>
                      <a:pt x="3933" y="2185"/>
                      <a:pt x="4370" y="2084"/>
                      <a:pt x="4605" y="1849"/>
                    </a:cubicBezTo>
                    <a:cubicBezTo>
                      <a:pt x="4807" y="1614"/>
                      <a:pt x="4807" y="1311"/>
                      <a:pt x="4672" y="942"/>
                    </a:cubicBezTo>
                    <a:cubicBezTo>
                      <a:pt x="4470" y="471"/>
                      <a:pt x="4168" y="202"/>
                      <a:pt x="3731" y="68"/>
                    </a:cubicBezTo>
                    <a:cubicBezTo>
                      <a:pt x="3572" y="21"/>
                      <a:pt x="3403" y="1"/>
                      <a:pt x="322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5"/>
              <p:cNvSpPr/>
              <p:nvPr/>
            </p:nvSpPr>
            <p:spPr>
              <a:xfrm>
                <a:off x="1575275" y="3476685"/>
                <a:ext cx="30312" cy="62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456" extrusionOk="0">
                    <a:moveTo>
                      <a:pt x="1389" y="0"/>
                    </a:moveTo>
                    <a:cubicBezTo>
                      <a:pt x="1084" y="0"/>
                      <a:pt x="673" y="37"/>
                      <a:pt x="135" y="153"/>
                    </a:cubicBezTo>
                    <a:cubicBezTo>
                      <a:pt x="34" y="153"/>
                      <a:pt x="1" y="254"/>
                      <a:pt x="1" y="321"/>
                    </a:cubicBezTo>
                    <a:cubicBezTo>
                      <a:pt x="34" y="388"/>
                      <a:pt x="102" y="455"/>
                      <a:pt x="169" y="455"/>
                    </a:cubicBezTo>
                    <a:lnTo>
                      <a:pt x="202" y="455"/>
                    </a:lnTo>
                    <a:cubicBezTo>
                      <a:pt x="713" y="348"/>
                      <a:pt x="1095" y="315"/>
                      <a:pt x="1371" y="315"/>
                    </a:cubicBezTo>
                    <a:cubicBezTo>
                      <a:pt x="1786" y="315"/>
                      <a:pt x="1964" y="388"/>
                      <a:pt x="1984" y="388"/>
                    </a:cubicBezTo>
                    <a:cubicBezTo>
                      <a:pt x="2002" y="397"/>
                      <a:pt x="2022" y="401"/>
                      <a:pt x="2043" y="401"/>
                    </a:cubicBezTo>
                    <a:cubicBezTo>
                      <a:pt x="2100" y="401"/>
                      <a:pt x="2161" y="370"/>
                      <a:pt x="2185" y="321"/>
                    </a:cubicBezTo>
                    <a:cubicBezTo>
                      <a:pt x="2219" y="254"/>
                      <a:pt x="2185" y="153"/>
                      <a:pt x="2118" y="119"/>
                    </a:cubicBezTo>
                    <a:cubicBezTo>
                      <a:pt x="2097" y="98"/>
                      <a:pt x="1883" y="0"/>
                      <a:pt x="138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5"/>
              <p:cNvSpPr/>
              <p:nvPr/>
            </p:nvSpPr>
            <p:spPr>
              <a:xfrm>
                <a:off x="1585834" y="3489416"/>
                <a:ext cx="30776" cy="726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32" extrusionOk="0">
                    <a:moveTo>
                      <a:pt x="1151" y="1"/>
                    </a:moveTo>
                    <a:cubicBezTo>
                      <a:pt x="838" y="1"/>
                      <a:pt x="482" y="56"/>
                      <a:pt x="135" y="229"/>
                    </a:cubicBezTo>
                    <a:cubicBezTo>
                      <a:pt x="34" y="296"/>
                      <a:pt x="1" y="363"/>
                      <a:pt x="68" y="464"/>
                    </a:cubicBezTo>
                    <a:cubicBezTo>
                      <a:pt x="102" y="498"/>
                      <a:pt x="135" y="531"/>
                      <a:pt x="202" y="531"/>
                    </a:cubicBezTo>
                    <a:lnTo>
                      <a:pt x="270" y="531"/>
                    </a:lnTo>
                    <a:cubicBezTo>
                      <a:pt x="582" y="369"/>
                      <a:pt x="898" y="318"/>
                      <a:pt x="1175" y="318"/>
                    </a:cubicBezTo>
                    <a:cubicBezTo>
                      <a:pt x="1643" y="318"/>
                      <a:pt x="1996" y="464"/>
                      <a:pt x="2017" y="464"/>
                    </a:cubicBezTo>
                    <a:cubicBezTo>
                      <a:pt x="2034" y="473"/>
                      <a:pt x="2053" y="477"/>
                      <a:pt x="2072" y="477"/>
                    </a:cubicBezTo>
                    <a:cubicBezTo>
                      <a:pt x="2131" y="477"/>
                      <a:pt x="2194" y="439"/>
                      <a:pt x="2219" y="363"/>
                    </a:cubicBezTo>
                    <a:cubicBezTo>
                      <a:pt x="2253" y="296"/>
                      <a:pt x="2185" y="195"/>
                      <a:pt x="2118" y="162"/>
                    </a:cubicBezTo>
                    <a:cubicBezTo>
                      <a:pt x="2097" y="162"/>
                      <a:pt x="1687" y="1"/>
                      <a:pt x="1151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5"/>
              <p:cNvSpPr/>
              <p:nvPr/>
            </p:nvSpPr>
            <p:spPr>
              <a:xfrm>
                <a:off x="1494940" y="2899850"/>
                <a:ext cx="314945" cy="523383"/>
              </a:xfrm>
              <a:custGeom>
                <a:avLst/>
                <a:gdLst/>
                <a:ahLst/>
                <a:cxnLst/>
                <a:rect l="l" t="t" r="r" b="b"/>
                <a:pathLst>
                  <a:path w="23056" h="38315" extrusionOk="0">
                    <a:moveTo>
                      <a:pt x="12099" y="0"/>
                    </a:moveTo>
                    <a:cubicBezTo>
                      <a:pt x="12099" y="0"/>
                      <a:pt x="8671" y="1849"/>
                      <a:pt x="9747" y="10150"/>
                    </a:cubicBezTo>
                    <a:cubicBezTo>
                      <a:pt x="9747" y="10150"/>
                      <a:pt x="9814" y="19964"/>
                      <a:pt x="0" y="34247"/>
                    </a:cubicBezTo>
                    <a:lnTo>
                      <a:pt x="10150" y="38314"/>
                    </a:lnTo>
                    <a:cubicBezTo>
                      <a:pt x="10150" y="38314"/>
                      <a:pt x="21106" y="25946"/>
                      <a:pt x="23056" y="9780"/>
                    </a:cubicBezTo>
                    <a:lnTo>
                      <a:pt x="21812" y="3025"/>
                    </a:lnTo>
                    <a:lnTo>
                      <a:pt x="120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5"/>
              <p:cNvSpPr/>
              <p:nvPr/>
            </p:nvSpPr>
            <p:spPr>
              <a:xfrm>
                <a:off x="1785079" y="3010947"/>
                <a:ext cx="74857" cy="130849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9579" extrusionOk="0">
                    <a:moveTo>
                      <a:pt x="5311" y="1"/>
                    </a:moveTo>
                    <a:lnTo>
                      <a:pt x="2488" y="975"/>
                    </a:lnTo>
                    <a:cubicBezTo>
                      <a:pt x="2421" y="1009"/>
                      <a:pt x="2421" y="1042"/>
                      <a:pt x="2387" y="1076"/>
                    </a:cubicBezTo>
                    <a:cubicBezTo>
                      <a:pt x="1849" y="4672"/>
                      <a:pt x="68" y="9377"/>
                      <a:pt x="35" y="9445"/>
                    </a:cubicBezTo>
                    <a:cubicBezTo>
                      <a:pt x="1" y="9478"/>
                      <a:pt x="35" y="9545"/>
                      <a:pt x="102" y="9579"/>
                    </a:cubicBezTo>
                    <a:lnTo>
                      <a:pt x="135" y="9579"/>
                    </a:lnTo>
                    <a:cubicBezTo>
                      <a:pt x="203" y="9579"/>
                      <a:pt x="236" y="9545"/>
                      <a:pt x="236" y="9512"/>
                    </a:cubicBezTo>
                    <a:cubicBezTo>
                      <a:pt x="270" y="9445"/>
                      <a:pt x="2051" y="4773"/>
                      <a:pt x="2622" y="1177"/>
                    </a:cubicBezTo>
                    <a:lnTo>
                      <a:pt x="5412" y="236"/>
                    </a:lnTo>
                    <a:cubicBezTo>
                      <a:pt x="5445" y="202"/>
                      <a:pt x="5479" y="135"/>
                      <a:pt x="5479" y="68"/>
                    </a:cubicBezTo>
                    <a:cubicBezTo>
                      <a:pt x="5445" y="34"/>
                      <a:pt x="5378" y="1"/>
                      <a:pt x="53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5"/>
              <p:cNvSpPr/>
              <p:nvPr/>
            </p:nvSpPr>
            <p:spPr>
              <a:xfrm>
                <a:off x="1875522" y="2629437"/>
                <a:ext cx="358575" cy="179984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3176" extrusionOk="0">
                    <a:moveTo>
                      <a:pt x="25577" y="1"/>
                    </a:moveTo>
                    <a:lnTo>
                      <a:pt x="15730" y="5244"/>
                    </a:lnTo>
                    <a:lnTo>
                      <a:pt x="2555" y="538"/>
                    </a:lnTo>
                    <a:lnTo>
                      <a:pt x="1" y="7663"/>
                    </a:lnTo>
                    <a:lnTo>
                      <a:pt x="14822" y="12940"/>
                    </a:lnTo>
                    <a:cubicBezTo>
                      <a:pt x="15225" y="13108"/>
                      <a:pt x="15662" y="13175"/>
                      <a:pt x="16099" y="13175"/>
                    </a:cubicBezTo>
                    <a:cubicBezTo>
                      <a:pt x="16738" y="13175"/>
                      <a:pt x="17376" y="13007"/>
                      <a:pt x="17981" y="12671"/>
                    </a:cubicBezTo>
                    <a:lnTo>
                      <a:pt x="26249" y="8000"/>
                    </a:lnTo>
                    <a:lnTo>
                      <a:pt x="25577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5"/>
              <p:cNvSpPr/>
              <p:nvPr/>
            </p:nvSpPr>
            <p:spPr>
              <a:xfrm>
                <a:off x="1810787" y="2624656"/>
                <a:ext cx="155656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1395" h="10871" extrusionOk="0">
                    <a:moveTo>
                      <a:pt x="5706" y="0"/>
                    </a:moveTo>
                    <a:cubicBezTo>
                      <a:pt x="3893" y="0"/>
                      <a:pt x="2159" y="1017"/>
                      <a:pt x="1312" y="2737"/>
                    </a:cubicBezTo>
                    <a:cubicBezTo>
                      <a:pt x="1" y="5258"/>
                      <a:pt x="1177" y="8383"/>
                      <a:pt x="3799" y="9459"/>
                    </a:cubicBezTo>
                    <a:lnTo>
                      <a:pt x="7092" y="10870"/>
                    </a:lnTo>
                    <a:lnTo>
                      <a:pt x="11394" y="2031"/>
                    </a:lnTo>
                    <a:lnTo>
                      <a:pt x="7597" y="384"/>
                    </a:lnTo>
                    <a:cubicBezTo>
                      <a:pt x="6980" y="124"/>
                      <a:pt x="6338" y="0"/>
                      <a:pt x="5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5"/>
              <p:cNvSpPr/>
              <p:nvPr/>
            </p:nvSpPr>
            <p:spPr>
              <a:xfrm>
                <a:off x="2194592" y="2596844"/>
                <a:ext cx="80362" cy="11799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8638" extrusionOk="0">
                    <a:moveTo>
                      <a:pt x="4644" y="0"/>
                    </a:moveTo>
                    <a:cubicBezTo>
                      <a:pt x="4319" y="0"/>
                      <a:pt x="3981" y="130"/>
                      <a:pt x="3630" y="337"/>
                    </a:cubicBezTo>
                    <a:cubicBezTo>
                      <a:pt x="3630" y="337"/>
                      <a:pt x="1648" y="1782"/>
                      <a:pt x="337" y="3429"/>
                    </a:cubicBezTo>
                    <a:cubicBezTo>
                      <a:pt x="1" y="3798"/>
                      <a:pt x="102" y="5748"/>
                      <a:pt x="404" y="6117"/>
                    </a:cubicBezTo>
                    <a:lnTo>
                      <a:pt x="1345" y="8638"/>
                    </a:lnTo>
                    <a:cubicBezTo>
                      <a:pt x="4908" y="7831"/>
                      <a:pt x="4437" y="2958"/>
                      <a:pt x="4437" y="2958"/>
                    </a:cubicBezTo>
                    <a:lnTo>
                      <a:pt x="5479" y="1715"/>
                    </a:lnTo>
                    <a:cubicBezTo>
                      <a:pt x="5882" y="1143"/>
                      <a:pt x="5781" y="538"/>
                      <a:pt x="5244" y="169"/>
                    </a:cubicBezTo>
                    <a:cubicBezTo>
                      <a:pt x="5049" y="52"/>
                      <a:pt x="4849" y="0"/>
                      <a:pt x="4644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5"/>
              <p:cNvSpPr/>
              <p:nvPr/>
            </p:nvSpPr>
            <p:spPr>
              <a:xfrm>
                <a:off x="2206531" y="2622088"/>
                <a:ext cx="43166" cy="11665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540" extrusionOk="0">
                    <a:moveTo>
                      <a:pt x="3160" y="1"/>
                    </a:moveTo>
                    <a:lnTo>
                      <a:pt x="1" y="1144"/>
                    </a:lnTo>
                    <a:lnTo>
                      <a:pt x="1681" y="6017"/>
                    </a:lnTo>
                    <a:cubicBezTo>
                      <a:pt x="1880" y="6348"/>
                      <a:pt x="1654" y="8539"/>
                      <a:pt x="2001" y="8539"/>
                    </a:cubicBezTo>
                    <a:cubicBezTo>
                      <a:pt x="2006" y="8539"/>
                      <a:pt x="2012" y="8539"/>
                      <a:pt x="2017" y="8538"/>
                    </a:cubicBezTo>
                    <a:lnTo>
                      <a:pt x="2891" y="8033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5"/>
              <p:cNvSpPr/>
              <p:nvPr/>
            </p:nvSpPr>
            <p:spPr>
              <a:xfrm>
                <a:off x="1625325" y="2598251"/>
                <a:ext cx="298416" cy="328236"/>
              </a:xfrm>
              <a:custGeom>
                <a:avLst/>
                <a:gdLst/>
                <a:ahLst/>
                <a:cxnLst/>
                <a:rect l="l" t="t" r="r" b="b"/>
                <a:pathLst>
                  <a:path w="21846" h="24029" extrusionOk="0">
                    <a:moveTo>
                      <a:pt x="14842" y="0"/>
                    </a:moveTo>
                    <a:cubicBezTo>
                      <a:pt x="14611" y="0"/>
                      <a:pt x="14380" y="11"/>
                      <a:pt x="14149" y="32"/>
                    </a:cubicBezTo>
                    <a:cubicBezTo>
                      <a:pt x="11629" y="99"/>
                      <a:pt x="9377" y="839"/>
                      <a:pt x="9377" y="839"/>
                    </a:cubicBezTo>
                    <a:lnTo>
                      <a:pt x="9175" y="2351"/>
                    </a:lnTo>
                    <a:cubicBezTo>
                      <a:pt x="7461" y="3863"/>
                      <a:pt x="6016" y="5981"/>
                      <a:pt x="5109" y="8400"/>
                    </a:cubicBezTo>
                    <a:cubicBezTo>
                      <a:pt x="2924" y="14114"/>
                      <a:pt x="0" y="23020"/>
                      <a:pt x="0" y="23020"/>
                    </a:cubicBezTo>
                    <a:lnTo>
                      <a:pt x="19123" y="24029"/>
                    </a:lnTo>
                    <a:cubicBezTo>
                      <a:pt x="19123" y="23995"/>
                      <a:pt x="21846" y="12534"/>
                      <a:pt x="21409" y="4267"/>
                    </a:cubicBezTo>
                    <a:cubicBezTo>
                      <a:pt x="21274" y="1847"/>
                      <a:pt x="20199" y="1578"/>
                      <a:pt x="17477" y="502"/>
                    </a:cubicBezTo>
                    <a:cubicBezTo>
                      <a:pt x="16598" y="156"/>
                      <a:pt x="15720" y="0"/>
                      <a:pt x="1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5"/>
              <p:cNvSpPr/>
              <p:nvPr/>
            </p:nvSpPr>
            <p:spPr>
              <a:xfrm>
                <a:off x="1551862" y="2619041"/>
                <a:ext cx="265373" cy="391455"/>
              </a:xfrm>
              <a:custGeom>
                <a:avLst/>
                <a:gdLst/>
                <a:ahLst/>
                <a:cxnLst/>
                <a:rect l="l" t="t" r="r" b="b"/>
                <a:pathLst>
                  <a:path w="19427" h="28657" extrusionOk="0">
                    <a:moveTo>
                      <a:pt x="15251" y="1"/>
                    </a:moveTo>
                    <a:cubicBezTo>
                      <a:pt x="14301" y="1"/>
                      <a:pt x="13347" y="354"/>
                      <a:pt x="12604" y="1064"/>
                    </a:cubicBezTo>
                    <a:lnTo>
                      <a:pt x="3799" y="9634"/>
                    </a:lnTo>
                    <a:cubicBezTo>
                      <a:pt x="3261" y="10172"/>
                      <a:pt x="2891" y="10878"/>
                      <a:pt x="2723" y="11651"/>
                    </a:cubicBezTo>
                    <a:lnTo>
                      <a:pt x="404" y="24187"/>
                    </a:lnTo>
                    <a:cubicBezTo>
                      <a:pt x="1" y="26237"/>
                      <a:pt x="1379" y="28220"/>
                      <a:pt x="3429" y="28623"/>
                    </a:cubicBezTo>
                    <a:cubicBezTo>
                      <a:pt x="3664" y="28657"/>
                      <a:pt x="3899" y="28657"/>
                      <a:pt x="4101" y="28657"/>
                    </a:cubicBezTo>
                    <a:cubicBezTo>
                      <a:pt x="5916" y="28657"/>
                      <a:pt x="7495" y="27413"/>
                      <a:pt x="7832" y="25599"/>
                    </a:cubicBezTo>
                    <a:lnTo>
                      <a:pt x="9949" y="14205"/>
                    </a:lnTo>
                    <a:lnTo>
                      <a:pt x="17881" y="6475"/>
                    </a:lnTo>
                    <a:cubicBezTo>
                      <a:pt x="19393" y="5030"/>
                      <a:pt x="19426" y="2644"/>
                      <a:pt x="17948" y="1131"/>
                    </a:cubicBezTo>
                    <a:cubicBezTo>
                      <a:pt x="17213" y="379"/>
                      <a:pt x="16234" y="1"/>
                      <a:pt x="15251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5"/>
              <p:cNvSpPr/>
              <p:nvPr/>
            </p:nvSpPr>
            <p:spPr>
              <a:xfrm>
                <a:off x="1613386" y="2943139"/>
                <a:ext cx="69338" cy="8553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6262" extrusionOk="0">
                    <a:moveTo>
                      <a:pt x="2555" y="1"/>
                    </a:moveTo>
                    <a:cubicBezTo>
                      <a:pt x="2488" y="1"/>
                      <a:pt x="2421" y="8"/>
                      <a:pt x="2353" y="24"/>
                    </a:cubicBezTo>
                    <a:lnTo>
                      <a:pt x="0" y="528"/>
                    </a:lnTo>
                    <a:cubicBezTo>
                      <a:pt x="269" y="4360"/>
                      <a:pt x="2151" y="4360"/>
                      <a:pt x="2151" y="4360"/>
                    </a:cubicBezTo>
                    <a:lnTo>
                      <a:pt x="2790" y="5603"/>
                    </a:lnTo>
                    <a:cubicBezTo>
                      <a:pt x="2998" y="6020"/>
                      <a:pt x="3398" y="6261"/>
                      <a:pt x="3813" y="6261"/>
                    </a:cubicBezTo>
                    <a:cubicBezTo>
                      <a:pt x="4001" y="6261"/>
                      <a:pt x="4192" y="6212"/>
                      <a:pt x="4369" y="6107"/>
                    </a:cubicBezTo>
                    <a:cubicBezTo>
                      <a:pt x="4874" y="5805"/>
                      <a:pt x="5075" y="5133"/>
                      <a:pt x="4840" y="4561"/>
                    </a:cubicBezTo>
                    <a:cubicBezTo>
                      <a:pt x="4840" y="4561"/>
                      <a:pt x="4302" y="2545"/>
                      <a:pt x="3428" y="595"/>
                    </a:cubicBezTo>
                    <a:cubicBezTo>
                      <a:pt x="3258" y="226"/>
                      <a:pt x="2919" y="1"/>
                      <a:pt x="2555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5"/>
              <p:cNvSpPr/>
              <p:nvPr/>
            </p:nvSpPr>
            <p:spPr>
              <a:xfrm>
                <a:off x="1545441" y="2938412"/>
                <a:ext cx="11249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420" extrusionOk="0">
                    <a:moveTo>
                      <a:pt x="3059" y="0"/>
                    </a:moveTo>
                    <a:cubicBezTo>
                      <a:pt x="2655" y="34"/>
                      <a:pt x="874" y="639"/>
                      <a:pt x="773" y="1009"/>
                    </a:cubicBezTo>
                    <a:cubicBezTo>
                      <a:pt x="0" y="3899"/>
                      <a:pt x="1277" y="6420"/>
                      <a:pt x="1277" y="6420"/>
                    </a:cubicBezTo>
                    <a:lnTo>
                      <a:pt x="8234" y="6184"/>
                    </a:lnTo>
                    <a:lnTo>
                      <a:pt x="8167" y="639"/>
                    </a:lnTo>
                    <a:lnTo>
                      <a:pt x="3059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5"/>
              <p:cNvSpPr/>
              <p:nvPr/>
            </p:nvSpPr>
            <p:spPr>
              <a:xfrm>
                <a:off x="1622101" y="3007737"/>
                <a:ext cx="39505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481" extrusionOk="0">
                    <a:moveTo>
                      <a:pt x="2421" y="0"/>
                    </a:moveTo>
                    <a:lnTo>
                      <a:pt x="1" y="135"/>
                    </a:lnTo>
                    <a:lnTo>
                      <a:pt x="807" y="4504"/>
                    </a:lnTo>
                    <a:cubicBezTo>
                      <a:pt x="905" y="5054"/>
                      <a:pt x="1345" y="5480"/>
                      <a:pt x="1858" y="5480"/>
                    </a:cubicBezTo>
                    <a:cubicBezTo>
                      <a:pt x="1878" y="5480"/>
                      <a:pt x="1897" y="5480"/>
                      <a:pt x="1917" y="5478"/>
                    </a:cubicBezTo>
                    <a:cubicBezTo>
                      <a:pt x="2488" y="5411"/>
                      <a:pt x="2891" y="4907"/>
                      <a:pt x="2858" y="4302"/>
                    </a:cubicBezTo>
                    <a:lnTo>
                      <a:pt x="242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5"/>
              <p:cNvSpPr/>
              <p:nvPr/>
            </p:nvSpPr>
            <p:spPr>
              <a:xfrm>
                <a:off x="1567011" y="3007737"/>
                <a:ext cx="31240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615" extrusionOk="0">
                    <a:moveTo>
                      <a:pt x="1" y="0"/>
                    </a:moveTo>
                    <a:lnTo>
                      <a:pt x="169" y="4537"/>
                    </a:lnTo>
                    <a:cubicBezTo>
                      <a:pt x="202" y="5142"/>
                      <a:pt x="606" y="5613"/>
                      <a:pt x="1144" y="5613"/>
                    </a:cubicBezTo>
                    <a:cubicBezTo>
                      <a:pt x="1161" y="5614"/>
                      <a:pt x="1177" y="5615"/>
                      <a:pt x="1194" y="5615"/>
                    </a:cubicBezTo>
                    <a:cubicBezTo>
                      <a:pt x="1677" y="5615"/>
                      <a:pt x="2086" y="5156"/>
                      <a:pt x="2118" y="4571"/>
                    </a:cubicBezTo>
                    <a:lnTo>
                      <a:pt x="2286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5"/>
              <p:cNvSpPr/>
              <p:nvPr/>
            </p:nvSpPr>
            <p:spPr>
              <a:xfrm>
                <a:off x="1544977" y="2998557"/>
                <a:ext cx="33071" cy="6743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4937" extrusionOk="0">
                    <a:moveTo>
                      <a:pt x="673" y="0"/>
                    </a:moveTo>
                    <a:lnTo>
                      <a:pt x="101" y="3764"/>
                    </a:lnTo>
                    <a:cubicBezTo>
                      <a:pt x="1" y="4268"/>
                      <a:pt x="236" y="4773"/>
                      <a:pt x="639" y="4907"/>
                    </a:cubicBezTo>
                    <a:cubicBezTo>
                      <a:pt x="700" y="4927"/>
                      <a:pt x="761" y="4937"/>
                      <a:pt x="822" y="4937"/>
                    </a:cubicBezTo>
                    <a:cubicBezTo>
                      <a:pt x="1167" y="4937"/>
                      <a:pt x="1500" y="4630"/>
                      <a:pt x="1614" y="4201"/>
                    </a:cubicBezTo>
                    <a:lnTo>
                      <a:pt x="2420" y="639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5"/>
              <p:cNvSpPr/>
              <p:nvPr/>
            </p:nvSpPr>
            <p:spPr>
              <a:xfrm>
                <a:off x="1596858" y="3016916"/>
                <a:ext cx="33071" cy="7395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414" extrusionOk="0">
                    <a:moveTo>
                      <a:pt x="0" y="0"/>
                    </a:moveTo>
                    <a:lnTo>
                      <a:pt x="202" y="4336"/>
                    </a:lnTo>
                    <a:cubicBezTo>
                      <a:pt x="236" y="4907"/>
                      <a:pt x="673" y="5378"/>
                      <a:pt x="1210" y="5411"/>
                    </a:cubicBezTo>
                    <a:cubicBezTo>
                      <a:pt x="1230" y="5413"/>
                      <a:pt x="1249" y="5413"/>
                      <a:pt x="1268" y="5413"/>
                    </a:cubicBezTo>
                    <a:cubicBezTo>
                      <a:pt x="1813" y="5413"/>
                      <a:pt x="2252" y="4954"/>
                      <a:pt x="2252" y="4370"/>
                    </a:cubicBezTo>
                    <a:lnTo>
                      <a:pt x="2420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5"/>
              <p:cNvSpPr/>
              <p:nvPr/>
            </p:nvSpPr>
            <p:spPr>
              <a:xfrm>
                <a:off x="1679036" y="2607704"/>
                <a:ext cx="165737" cy="154891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1339" extrusionOk="0">
                    <a:moveTo>
                      <a:pt x="6647" y="0"/>
                    </a:moveTo>
                    <a:cubicBezTo>
                      <a:pt x="5494" y="0"/>
                      <a:pt x="4335" y="399"/>
                      <a:pt x="3395" y="1222"/>
                    </a:cubicBezTo>
                    <a:lnTo>
                      <a:pt x="0" y="4213"/>
                    </a:lnTo>
                    <a:lnTo>
                      <a:pt x="6756" y="11338"/>
                    </a:lnTo>
                    <a:lnTo>
                      <a:pt x="9915" y="8616"/>
                    </a:lnTo>
                    <a:cubicBezTo>
                      <a:pt x="11864" y="6902"/>
                      <a:pt x="12133" y="3978"/>
                      <a:pt x="10587" y="1928"/>
                    </a:cubicBezTo>
                    <a:cubicBezTo>
                      <a:pt x="9604" y="661"/>
                      <a:pt x="8131" y="0"/>
                      <a:pt x="6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5"/>
              <p:cNvSpPr/>
              <p:nvPr/>
            </p:nvSpPr>
            <p:spPr>
              <a:xfrm>
                <a:off x="1754781" y="2691071"/>
                <a:ext cx="90457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5202" extrusionOk="0">
                    <a:moveTo>
                      <a:pt x="6517" y="1"/>
                    </a:moveTo>
                    <a:cubicBezTo>
                      <a:pt x="6487" y="1"/>
                      <a:pt x="6454" y="9"/>
                      <a:pt x="6420" y="26"/>
                    </a:cubicBezTo>
                    <a:lnTo>
                      <a:pt x="1177" y="4933"/>
                    </a:lnTo>
                    <a:lnTo>
                      <a:pt x="202" y="3992"/>
                    </a:lnTo>
                    <a:cubicBezTo>
                      <a:pt x="186" y="3958"/>
                      <a:pt x="160" y="3941"/>
                      <a:pt x="131" y="3941"/>
                    </a:cubicBezTo>
                    <a:cubicBezTo>
                      <a:pt x="102" y="3941"/>
                      <a:pt x="68" y="3958"/>
                      <a:pt x="34" y="3992"/>
                    </a:cubicBezTo>
                    <a:cubicBezTo>
                      <a:pt x="1" y="4025"/>
                      <a:pt x="1" y="4093"/>
                      <a:pt x="34" y="4126"/>
                    </a:cubicBezTo>
                    <a:lnTo>
                      <a:pt x="1076" y="5168"/>
                    </a:lnTo>
                    <a:cubicBezTo>
                      <a:pt x="1110" y="5202"/>
                      <a:pt x="1143" y="5202"/>
                      <a:pt x="1177" y="5202"/>
                    </a:cubicBezTo>
                    <a:cubicBezTo>
                      <a:pt x="1177" y="5202"/>
                      <a:pt x="1211" y="5202"/>
                      <a:pt x="1244" y="5168"/>
                    </a:cubicBezTo>
                    <a:lnTo>
                      <a:pt x="6588" y="194"/>
                    </a:lnTo>
                    <a:cubicBezTo>
                      <a:pt x="6622" y="160"/>
                      <a:pt x="6622" y="59"/>
                      <a:pt x="6588" y="26"/>
                    </a:cubicBezTo>
                    <a:cubicBezTo>
                      <a:pt x="6571" y="9"/>
                      <a:pt x="6546" y="1"/>
                      <a:pt x="65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5"/>
              <p:cNvSpPr/>
              <p:nvPr/>
            </p:nvSpPr>
            <p:spPr>
              <a:xfrm>
                <a:off x="1824105" y="2480229"/>
                <a:ext cx="138663" cy="146927"/>
              </a:xfrm>
              <a:custGeom>
                <a:avLst/>
                <a:gdLst/>
                <a:ahLst/>
                <a:cxnLst/>
                <a:rect l="l" t="t" r="r" b="b"/>
                <a:pathLst>
                  <a:path w="10151" h="10756" extrusionOk="0">
                    <a:moveTo>
                      <a:pt x="5311" y="1"/>
                    </a:moveTo>
                    <a:lnTo>
                      <a:pt x="1" y="8638"/>
                    </a:lnTo>
                    <a:lnTo>
                      <a:pt x="6117" y="10756"/>
                    </a:lnTo>
                    <a:lnTo>
                      <a:pt x="10150" y="4135"/>
                    </a:lnTo>
                    <a:lnTo>
                      <a:pt x="5311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5"/>
              <p:cNvSpPr/>
              <p:nvPr/>
            </p:nvSpPr>
            <p:spPr>
              <a:xfrm>
                <a:off x="1901694" y="2543584"/>
                <a:ext cx="47755" cy="5786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236" extrusionOk="0">
                    <a:moveTo>
                      <a:pt x="0" y="1"/>
                    </a:moveTo>
                    <a:lnTo>
                      <a:pt x="1580" y="4236"/>
                    </a:lnTo>
                    <a:lnTo>
                      <a:pt x="3496" y="1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5"/>
              <p:cNvSpPr/>
              <p:nvPr/>
            </p:nvSpPr>
            <p:spPr>
              <a:xfrm>
                <a:off x="1823655" y="2598224"/>
                <a:ext cx="84023" cy="33248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2434" extrusionOk="0">
                    <a:moveTo>
                      <a:pt x="34" y="0"/>
                    </a:moveTo>
                    <a:cubicBezTo>
                      <a:pt x="34" y="0"/>
                      <a:pt x="0" y="1109"/>
                      <a:pt x="2521" y="2017"/>
                    </a:cubicBezTo>
                    <a:cubicBezTo>
                      <a:pt x="3419" y="2332"/>
                      <a:pt x="4142" y="2433"/>
                      <a:pt x="4699" y="2433"/>
                    </a:cubicBezTo>
                    <a:cubicBezTo>
                      <a:pt x="5684" y="2433"/>
                      <a:pt x="6150" y="2118"/>
                      <a:pt x="6150" y="2118"/>
                    </a:cubicBezTo>
                    <a:lnTo>
                      <a:pt x="3159" y="10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5"/>
              <p:cNvSpPr/>
              <p:nvPr/>
            </p:nvSpPr>
            <p:spPr>
              <a:xfrm>
                <a:off x="1845388" y="2394840"/>
                <a:ext cx="171556" cy="186309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3639" extrusionOk="0">
                    <a:moveTo>
                      <a:pt x="7863" y="0"/>
                    </a:moveTo>
                    <a:cubicBezTo>
                      <a:pt x="3166" y="0"/>
                      <a:pt x="1" y="5531"/>
                      <a:pt x="2913" y="9747"/>
                    </a:cubicBezTo>
                    <a:lnTo>
                      <a:pt x="4358" y="11428"/>
                    </a:lnTo>
                    <a:cubicBezTo>
                      <a:pt x="5400" y="12469"/>
                      <a:pt x="6609" y="13108"/>
                      <a:pt x="7752" y="13478"/>
                    </a:cubicBezTo>
                    <a:cubicBezTo>
                      <a:pt x="8063" y="13587"/>
                      <a:pt x="8378" y="13638"/>
                      <a:pt x="8687" y="13638"/>
                    </a:cubicBezTo>
                    <a:cubicBezTo>
                      <a:pt x="10183" y="13638"/>
                      <a:pt x="11551" y="12438"/>
                      <a:pt x="11718" y="10823"/>
                    </a:cubicBezTo>
                    <a:cubicBezTo>
                      <a:pt x="12054" y="7159"/>
                      <a:pt x="12289" y="4639"/>
                      <a:pt x="12289" y="4639"/>
                    </a:cubicBezTo>
                    <a:cubicBezTo>
                      <a:pt x="12558" y="1110"/>
                      <a:pt x="9802" y="303"/>
                      <a:pt x="9802" y="303"/>
                    </a:cubicBezTo>
                    <a:cubicBezTo>
                      <a:pt x="9701" y="270"/>
                      <a:pt x="9567" y="236"/>
                      <a:pt x="9433" y="202"/>
                    </a:cubicBezTo>
                    <a:cubicBezTo>
                      <a:pt x="8896" y="65"/>
                      <a:pt x="8371" y="0"/>
                      <a:pt x="7863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5"/>
              <p:cNvSpPr/>
              <p:nvPr/>
            </p:nvSpPr>
            <p:spPr>
              <a:xfrm>
                <a:off x="1998106" y="2507316"/>
                <a:ext cx="22512" cy="248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816" extrusionOk="0">
                    <a:moveTo>
                      <a:pt x="370" y="1"/>
                    </a:moveTo>
                    <a:lnTo>
                      <a:pt x="0" y="1816"/>
                    </a:lnTo>
                    <a:lnTo>
                      <a:pt x="1277" y="1816"/>
                    </a:lnTo>
                    <a:cubicBezTo>
                      <a:pt x="1513" y="1816"/>
                      <a:pt x="1647" y="1547"/>
                      <a:pt x="1479" y="1345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5"/>
              <p:cNvSpPr/>
              <p:nvPr/>
            </p:nvSpPr>
            <p:spPr>
              <a:xfrm>
                <a:off x="1824105" y="2372834"/>
                <a:ext cx="181815" cy="16393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12001" extrusionOk="0">
                    <a:moveTo>
                      <a:pt x="7081" y="1"/>
                    </a:moveTo>
                    <a:cubicBezTo>
                      <a:pt x="6208" y="1"/>
                      <a:pt x="5229" y="130"/>
                      <a:pt x="4134" y="435"/>
                    </a:cubicBezTo>
                    <a:cubicBezTo>
                      <a:pt x="2723" y="839"/>
                      <a:pt x="1110" y="2351"/>
                      <a:pt x="673" y="3763"/>
                    </a:cubicBezTo>
                    <a:cubicBezTo>
                      <a:pt x="1" y="6082"/>
                      <a:pt x="1211" y="8031"/>
                      <a:pt x="2857" y="11997"/>
                    </a:cubicBezTo>
                    <a:cubicBezTo>
                      <a:pt x="2857" y="11997"/>
                      <a:pt x="2889" y="12001"/>
                      <a:pt x="2945" y="12001"/>
                    </a:cubicBezTo>
                    <a:cubicBezTo>
                      <a:pt x="3303" y="12001"/>
                      <a:pt x="4671" y="11850"/>
                      <a:pt x="5512" y="9644"/>
                    </a:cubicBezTo>
                    <a:cubicBezTo>
                      <a:pt x="5748" y="9039"/>
                      <a:pt x="6924" y="7762"/>
                      <a:pt x="6924" y="7762"/>
                    </a:cubicBezTo>
                    <a:cubicBezTo>
                      <a:pt x="6924" y="7762"/>
                      <a:pt x="5499" y="3051"/>
                      <a:pt x="10165" y="3051"/>
                    </a:cubicBezTo>
                    <a:cubicBezTo>
                      <a:pt x="11002" y="3051"/>
                      <a:pt x="12036" y="3203"/>
                      <a:pt x="13310" y="3561"/>
                    </a:cubicBezTo>
                    <a:cubicBezTo>
                      <a:pt x="13310" y="3561"/>
                      <a:pt x="11672" y="1"/>
                      <a:pt x="70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5"/>
              <p:cNvSpPr/>
              <p:nvPr/>
            </p:nvSpPr>
            <p:spPr>
              <a:xfrm>
                <a:off x="1884701" y="2405399"/>
                <a:ext cx="75308" cy="85867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6286" extrusionOk="0">
                    <a:moveTo>
                      <a:pt x="3295" y="1"/>
                    </a:moveTo>
                    <a:lnTo>
                      <a:pt x="1" y="2118"/>
                    </a:lnTo>
                    <a:lnTo>
                      <a:pt x="2723" y="6286"/>
                    </a:lnTo>
                    <a:lnTo>
                      <a:pt x="3429" y="3866"/>
                    </a:lnTo>
                    <a:cubicBezTo>
                      <a:pt x="5513" y="2622"/>
                      <a:pt x="3295" y="1"/>
                      <a:pt x="3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5"/>
              <p:cNvSpPr/>
              <p:nvPr/>
            </p:nvSpPr>
            <p:spPr>
              <a:xfrm>
                <a:off x="1870932" y="2463195"/>
                <a:ext cx="55569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739" extrusionOk="0">
                    <a:moveTo>
                      <a:pt x="2014" y="1"/>
                    </a:moveTo>
                    <a:cubicBezTo>
                      <a:pt x="1148" y="1"/>
                      <a:pt x="379" y="600"/>
                      <a:pt x="202" y="1483"/>
                    </a:cubicBezTo>
                    <a:cubicBezTo>
                      <a:pt x="1" y="2525"/>
                      <a:pt x="639" y="3500"/>
                      <a:pt x="1648" y="3701"/>
                    </a:cubicBezTo>
                    <a:cubicBezTo>
                      <a:pt x="1773" y="3726"/>
                      <a:pt x="1898" y="3738"/>
                      <a:pt x="2022" y="3738"/>
                    </a:cubicBezTo>
                    <a:cubicBezTo>
                      <a:pt x="2894" y="3738"/>
                      <a:pt x="3689" y="3139"/>
                      <a:pt x="3866" y="2256"/>
                    </a:cubicBezTo>
                    <a:cubicBezTo>
                      <a:pt x="4067" y="1214"/>
                      <a:pt x="3429" y="240"/>
                      <a:pt x="2387" y="38"/>
                    </a:cubicBezTo>
                    <a:cubicBezTo>
                      <a:pt x="2262" y="13"/>
                      <a:pt x="2137" y="1"/>
                      <a:pt x="2014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5"/>
              <p:cNvSpPr/>
              <p:nvPr/>
            </p:nvSpPr>
            <p:spPr>
              <a:xfrm>
                <a:off x="1892050" y="2474724"/>
                <a:ext cx="21132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49" extrusionOk="0">
                    <a:moveTo>
                      <a:pt x="202" y="1"/>
                    </a:moveTo>
                    <a:cubicBezTo>
                      <a:pt x="102" y="1"/>
                      <a:pt x="1" y="68"/>
                      <a:pt x="1" y="169"/>
                    </a:cubicBezTo>
                    <a:cubicBezTo>
                      <a:pt x="1" y="269"/>
                      <a:pt x="68" y="337"/>
                      <a:pt x="169" y="337"/>
                    </a:cubicBezTo>
                    <a:cubicBezTo>
                      <a:pt x="505" y="370"/>
                      <a:pt x="740" y="471"/>
                      <a:pt x="875" y="639"/>
                    </a:cubicBezTo>
                    <a:cubicBezTo>
                      <a:pt x="1143" y="975"/>
                      <a:pt x="1043" y="1513"/>
                      <a:pt x="1043" y="1513"/>
                    </a:cubicBezTo>
                    <a:cubicBezTo>
                      <a:pt x="1043" y="1614"/>
                      <a:pt x="1110" y="1715"/>
                      <a:pt x="1177" y="1715"/>
                    </a:cubicBezTo>
                    <a:cubicBezTo>
                      <a:pt x="1211" y="1748"/>
                      <a:pt x="1211" y="1748"/>
                      <a:pt x="1211" y="1748"/>
                    </a:cubicBezTo>
                    <a:cubicBezTo>
                      <a:pt x="1311" y="1748"/>
                      <a:pt x="1379" y="1681"/>
                      <a:pt x="1412" y="1580"/>
                    </a:cubicBezTo>
                    <a:cubicBezTo>
                      <a:pt x="1412" y="1547"/>
                      <a:pt x="1547" y="908"/>
                      <a:pt x="1177" y="438"/>
                    </a:cubicBezTo>
                    <a:cubicBezTo>
                      <a:pt x="942" y="169"/>
                      <a:pt x="639" y="1"/>
                      <a:pt x="2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5"/>
              <p:cNvSpPr/>
              <p:nvPr/>
            </p:nvSpPr>
            <p:spPr>
              <a:xfrm>
                <a:off x="1981236" y="2469137"/>
                <a:ext cx="27443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85" extrusionOk="0">
                    <a:moveTo>
                      <a:pt x="866" y="0"/>
                    </a:moveTo>
                    <a:cubicBezTo>
                      <a:pt x="458" y="0"/>
                      <a:pt x="0" y="107"/>
                      <a:pt x="59" y="342"/>
                    </a:cubicBezTo>
                    <a:cubicBezTo>
                      <a:pt x="147" y="578"/>
                      <a:pt x="313" y="685"/>
                      <a:pt x="919" y="685"/>
                    </a:cubicBezTo>
                    <a:cubicBezTo>
                      <a:pt x="1004" y="685"/>
                      <a:pt x="1098" y="683"/>
                      <a:pt x="1202" y="678"/>
                    </a:cubicBezTo>
                    <a:cubicBezTo>
                      <a:pt x="2008" y="678"/>
                      <a:pt x="2008" y="376"/>
                      <a:pt x="2008" y="376"/>
                    </a:cubicBezTo>
                    <a:cubicBezTo>
                      <a:pt x="1979" y="30"/>
                      <a:pt x="1284" y="6"/>
                      <a:pt x="1086" y="6"/>
                    </a:cubicBezTo>
                    <a:cubicBezTo>
                      <a:pt x="1053" y="6"/>
                      <a:pt x="1034" y="6"/>
                      <a:pt x="1034" y="6"/>
                    </a:cubicBezTo>
                    <a:cubicBezTo>
                      <a:pt x="980" y="2"/>
                      <a:pt x="923" y="0"/>
                      <a:pt x="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5"/>
              <p:cNvSpPr/>
              <p:nvPr/>
            </p:nvSpPr>
            <p:spPr>
              <a:xfrm>
                <a:off x="1978819" y="2533311"/>
                <a:ext cx="24342" cy="10286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753" extrusionOk="0">
                    <a:moveTo>
                      <a:pt x="170" y="0"/>
                    </a:moveTo>
                    <a:cubicBezTo>
                      <a:pt x="118" y="0"/>
                      <a:pt x="71" y="25"/>
                      <a:pt x="34" y="81"/>
                    </a:cubicBezTo>
                    <a:cubicBezTo>
                      <a:pt x="1" y="148"/>
                      <a:pt x="1" y="249"/>
                      <a:pt x="68" y="316"/>
                    </a:cubicBezTo>
                    <a:cubicBezTo>
                      <a:pt x="572" y="686"/>
                      <a:pt x="1110" y="753"/>
                      <a:pt x="1412" y="753"/>
                    </a:cubicBezTo>
                    <a:lnTo>
                      <a:pt x="1614" y="753"/>
                    </a:lnTo>
                    <a:cubicBezTo>
                      <a:pt x="1715" y="719"/>
                      <a:pt x="1782" y="618"/>
                      <a:pt x="1782" y="551"/>
                    </a:cubicBezTo>
                    <a:cubicBezTo>
                      <a:pt x="1782" y="450"/>
                      <a:pt x="1681" y="383"/>
                      <a:pt x="1580" y="383"/>
                    </a:cubicBezTo>
                    <a:cubicBezTo>
                      <a:pt x="1580" y="383"/>
                      <a:pt x="1510" y="393"/>
                      <a:pt x="1396" y="393"/>
                    </a:cubicBezTo>
                    <a:cubicBezTo>
                      <a:pt x="1148" y="393"/>
                      <a:pt x="694" y="346"/>
                      <a:pt x="303" y="47"/>
                    </a:cubicBezTo>
                    <a:cubicBezTo>
                      <a:pt x="258" y="17"/>
                      <a:pt x="213" y="0"/>
                      <a:pt x="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5"/>
              <p:cNvSpPr/>
              <p:nvPr/>
            </p:nvSpPr>
            <p:spPr>
              <a:xfrm>
                <a:off x="1987547" y="2496976"/>
                <a:ext cx="11488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6" extrusionOk="0">
                    <a:moveTo>
                      <a:pt x="417" y="1"/>
                    </a:moveTo>
                    <a:cubicBezTo>
                      <a:pt x="236" y="1"/>
                      <a:pt x="89" y="121"/>
                      <a:pt x="34" y="287"/>
                    </a:cubicBezTo>
                    <a:cubicBezTo>
                      <a:pt x="0" y="489"/>
                      <a:pt x="101" y="691"/>
                      <a:pt x="336" y="758"/>
                    </a:cubicBezTo>
                    <a:cubicBezTo>
                      <a:pt x="372" y="770"/>
                      <a:pt x="408" y="775"/>
                      <a:pt x="443" y="775"/>
                    </a:cubicBezTo>
                    <a:cubicBezTo>
                      <a:pt x="605" y="775"/>
                      <a:pt x="752" y="655"/>
                      <a:pt x="807" y="489"/>
                    </a:cubicBezTo>
                    <a:cubicBezTo>
                      <a:pt x="840" y="287"/>
                      <a:pt x="740" y="52"/>
                      <a:pt x="538" y="18"/>
                    </a:cubicBezTo>
                    <a:cubicBezTo>
                      <a:pt x="496" y="7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0" name="Google Shape;1640;p65"/>
            <p:cNvGrpSpPr/>
            <p:nvPr/>
          </p:nvGrpSpPr>
          <p:grpSpPr>
            <a:xfrm>
              <a:off x="3641948" y="2657563"/>
              <a:ext cx="45404" cy="31095"/>
              <a:chOff x="2659716" y="2883799"/>
              <a:chExt cx="199141" cy="136442"/>
            </a:xfrm>
          </p:grpSpPr>
          <p:sp>
            <p:nvSpPr>
              <p:cNvPr id="1641" name="Google Shape;1641;p65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5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3" name="Google Shape;1643;p65"/>
            <p:cNvGrpSpPr/>
            <p:nvPr/>
          </p:nvGrpSpPr>
          <p:grpSpPr>
            <a:xfrm flipH="1">
              <a:off x="1761050" y="2613707"/>
              <a:ext cx="45404" cy="31095"/>
              <a:chOff x="2659716" y="2883799"/>
              <a:chExt cx="199141" cy="136442"/>
            </a:xfrm>
          </p:grpSpPr>
          <p:sp>
            <p:nvSpPr>
              <p:cNvPr id="1644" name="Google Shape;1644;p65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5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6" name="Google Shape;1646;p65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65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65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65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0" name="Google Shape;1650;p65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1" name="Google Shape;1651;p65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2" name="Google Shape;1652;p65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65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65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55" name="Google Shape;1655;p6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56" name="Google Shape;1656;p6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8" name="Google Shape;1658;p65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6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6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772CC-B965-479C-8616-1BDDA695F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243" y="2991418"/>
            <a:ext cx="1617164" cy="1617164"/>
          </a:xfrm>
          <a:prstGeom prst="rect">
            <a:avLst/>
          </a:prstGeom>
        </p:spPr>
      </p:pic>
      <p:grpSp>
        <p:nvGrpSpPr>
          <p:cNvPr id="137" name="Google Shape;1708;p66">
            <a:extLst>
              <a:ext uri="{FF2B5EF4-FFF2-40B4-BE49-F238E27FC236}">
                <a16:creationId xmlns:a16="http://schemas.microsoft.com/office/drawing/2014/main" id="{CCF1D8D9-E9DB-470A-981D-51821D1E245F}"/>
              </a:ext>
            </a:extLst>
          </p:cNvPr>
          <p:cNvGrpSpPr/>
          <p:nvPr/>
        </p:nvGrpSpPr>
        <p:grpSpPr>
          <a:xfrm>
            <a:off x="7199277" y="6696471"/>
            <a:ext cx="1065556" cy="1583193"/>
            <a:chOff x="5160249" y="1501201"/>
            <a:chExt cx="3013707" cy="5281779"/>
          </a:xfrm>
        </p:grpSpPr>
        <p:sp>
          <p:nvSpPr>
            <p:cNvPr id="138" name="Google Shape;1709;p66">
              <a:extLst>
                <a:ext uri="{FF2B5EF4-FFF2-40B4-BE49-F238E27FC236}">
                  <a16:creationId xmlns:a16="http://schemas.microsoft.com/office/drawing/2014/main" id="{9E8258C7-B80D-4A22-812D-406175A99DA1}"/>
                </a:ext>
              </a:extLst>
            </p:cNvPr>
            <p:cNvSpPr/>
            <p:nvPr/>
          </p:nvSpPr>
          <p:spPr>
            <a:xfrm flipH="1">
              <a:off x="5160249" y="1663575"/>
              <a:ext cx="2259076" cy="1551068"/>
            </a:xfrm>
            <a:custGeom>
              <a:avLst/>
              <a:gdLst/>
              <a:ahLst/>
              <a:cxnLst/>
              <a:rect l="l" t="t" r="r" b="b"/>
              <a:pathLst>
                <a:path w="95129" h="65315" extrusionOk="0">
                  <a:moveTo>
                    <a:pt x="3239" y="0"/>
                  </a:moveTo>
                  <a:cubicBezTo>
                    <a:pt x="1454" y="0"/>
                    <a:pt x="0" y="1422"/>
                    <a:pt x="0" y="3207"/>
                  </a:cubicBezTo>
                  <a:lnTo>
                    <a:pt x="0" y="62108"/>
                  </a:lnTo>
                  <a:cubicBezTo>
                    <a:pt x="0" y="63860"/>
                    <a:pt x="1454" y="65314"/>
                    <a:pt x="3239" y="65314"/>
                  </a:cubicBezTo>
                  <a:lnTo>
                    <a:pt x="91890" y="65314"/>
                  </a:lnTo>
                  <a:cubicBezTo>
                    <a:pt x="93674" y="65314"/>
                    <a:pt x="95129" y="63860"/>
                    <a:pt x="95129" y="62108"/>
                  </a:cubicBezTo>
                  <a:lnTo>
                    <a:pt x="95129" y="3207"/>
                  </a:lnTo>
                  <a:cubicBezTo>
                    <a:pt x="95129" y="1422"/>
                    <a:pt x="93674" y="0"/>
                    <a:pt x="91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710;p66">
              <a:extLst>
                <a:ext uri="{FF2B5EF4-FFF2-40B4-BE49-F238E27FC236}">
                  <a16:creationId xmlns:a16="http://schemas.microsoft.com/office/drawing/2014/main" id="{C6862659-658E-4954-85C0-7C7601CB21B7}"/>
                </a:ext>
              </a:extLst>
            </p:cNvPr>
            <p:cNvGrpSpPr/>
            <p:nvPr/>
          </p:nvGrpSpPr>
          <p:grpSpPr>
            <a:xfrm>
              <a:off x="5210622" y="1501201"/>
              <a:ext cx="2963334" cy="5281779"/>
              <a:chOff x="5237424" y="1513292"/>
              <a:chExt cx="2680295" cy="4777297"/>
            </a:xfrm>
          </p:grpSpPr>
          <p:grpSp>
            <p:nvGrpSpPr>
              <p:cNvPr id="140" name="Google Shape;1711;p66">
                <a:extLst>
                  <a:ext uri="{FF2B5EF4-FFF2-40B4-BE49-F238E27FC236}">
                    <a16:creationId xmlns:a16="http://schemas.microsoft.com/office/drawing/2014/main" id="{D5AF30E3-46F9-490D-999A-45A8E17DFFF0}"/>
                  </a:ext>
                </a:extLst>
              </p:cNvPr>
              <p:cNvGrpSpPr/>
              <p:nvPr/>
            </p:nvGrpSpPr>
            <p:grpSpPr>
              <a:xfrm>
                <a:off x="5237424" y="1513292"/>
                <a:ext cx="2680295" cy="4777297"/>
                <a:chOff x="5189932" y="1729920"/>
                <a:chExt cx="2153193" cy="3837803"/>
              </a:xfrm>
            </p:grpSpPr>
            <p:sp>
              <p:nvSpPr>
                <p:cNvPr id="148" name="Google Shape;1712;p66">
                  <a:extLst>
                    <a:ext uri="{FF2B5EF4-FFF2-40B4-BE49-F238E27FC236}">
                      <a16:creationId xmlns:a16="http://schemas.microsoft.com/office/drawing/2014/main" id="{87C5017D-6418-47CE-9C68-18FCB8BE4F71}"/>
                    </a:ext>
                  </a:extLst>
                </p:cNvPr>
                <p:cNvSpPr/>
                <p:nvPr/>
              </p:nvSpPr>
              <p:spPr>
                <a:xfrm flipH="1">
                  <a:off x="6303800" y="3807362"/>
                  <a:ext cx="98966" cy="98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2" h="4992" fill="none" extrusionOk="0">
                      <a:moveTo>
                        <a:pt x="4991" y="2149"/>
                      </a:moveTo>
                      <a:cubicBezTo>
                        <a:pt x="4991" y="4033"/>
                        <a:pt x="2677" y="4992"/>
                        <a:pt x="1322" y="3636"/>
                      </a:cubicBezTo>
                      <a:cubicBezTo>
                        <a:pt x="0" y="2314"/>
                        <a:pt x="926" y="1"/>
                        <a:pt x="2843" y="1"/>
                      </a:cubicBezTo>
                      <a:cubicBezTo>
                        <a:pt x="4033" y="1"/>
                        <a:pt x="4991" y="959"/>
                        <a:pt x="4991" y="2149"/>
                      </a:cubicBezTo>
                      <a:close/>
                    </a:path>
                  </a:pathLst>
                </a:custGeom>
                <a:noFill/>
                <a:ln w="20650" cap="rnd" cmpd="sng">
                  <a:solidFill>
                    <a:srgbClr val="6CA7B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13;p66">
                  <a:extLst>
                    <a:ext uri="{FF2B5EF4-FFF2-40B4-BE49-F238E27FC236}">
                      <a16:creationId xmlns:a16="http://schemas.microsoft.com/office/drawing/2014/main" id="{364E8D51-4F7E-41A6-92F9-8C02B441105B}"/>
                    </a:ext>
                  </a:extLst>
                </p:cNvPr>
                <p:cNvSpPr/>
                <p:nvPr/>
              </p:nvSpPr>
              <p:spPr>
                <a:xfrm flipH="1">
                  <a:off x="6843119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1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714;p66">
                  <a:extLst>
                    <a:ext uri="{FF2B5EF4-FFF2-40B4-BE49-F238E27FC236}">
                      <a16:creationId xmlns:a16="http://schemas.microsoft.com/office/drawing/2014/main" id="{E0E98C1F-48CF-418F-BF60-FF9E27B6A214}"/>
                    </a:ext>
                  </a:extLst>
                </p:cNvPr>
                <p:cNvSpPr/>
                <p:nvPr/>
              </p:nvSpPr>
              <p:spPr>
                <a:xfrm flipH="1">
                  <a:off x="6735648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715;p66">
                  <a:extLst>
                    <a:ext uri="{FF2B5EF4-FFF2-40B4-BE49-F238E27FC236}">
                      <a16:creationId xmlns:a16="http://schemas.microsoft.com/office/drawing/2014/main" id="{DE81CC67-2C72-4127-B7B5-78AABC58C20C}"/>
                    </a:ext>
                  </a:extLst>
                </p:cNvPr>
                <p:cNvSpPr/>
                <p:nvPr/>
              </p:nvSpPr>
              <p:spPr>
                <a:xfrm flipH="1">
                  <a:off x="6628176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716;p66">
                  <a:extLst>
                    <a:ext uri="{FF2B5EF4-FFF2-40B4-BE49-F238E27FC236}">
                      <a16:creationId xmlns:a16="http://schemas.microsoft.com/office/drawing/2014/main" id="{367FF3B7-7E3B-4104-89BC-8F2343308084}"/>
                    </a:ext>
                  </a:extLst>
                </p:cNvPr>
                <p:cNvSpPr/>
                <p:nvPr/>
              </p:nvSpPr>
              <p:spPr>
                <a:xfrm flipH="1">
                  <a:off x="6520051" y="4022959"/>
                  <a:ext cx="30828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21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21"/>
                        <a:pt x="761" y="1521"/>
                      </a:cubicBezTo>
                      <a:cubicBezTo>
                        <a:pt x="1191" y="1521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717;p66">
                  <a:extLst>
                    <a:ext uri="{FF2B5EF4-FFF2-40B4-BE49-F238E27FC236}">
                      <a16:creationId xmlns:a16="http://schemas.microsoft.com/office/drawing/2014/main" id="{DB4B5936-BE1E-4DA2-A511-1FAF0A254757}"/>
                    </a:ext>
                  </a:extLst>
                </p:cNvPr>
                <p:cNvSpPr/>
                <p:nvPr/>
              </p:nvSpPr>
              <p:spPr>
                <a:xfrm flipH="1">
                  <a:off x="6843119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1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718;p66">
                  <a:extLst>
                    <a:ext uri="{FF2B5EF4-FFF2-40B4-BE49-F238E27FC236}">
                      <a16:creationId xmlns:a16="http://schemas.microsoft.com/office/drawing/2014/main" id="{6CBCE649-A2D7-446D-B9EF-0BC6B5403930}"/>
                    </a:ext>
                  </a:extLst>
                </p:cNvPr>
                <p:cNvSpPr/>
                <p:nvPr/>
              </p:nvSpPr>
              <p:spPr>
                <a:xfrm flipH="1">
                  <a:off x="6735648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719;p66">
                  <a:extLst>
                    <a:ext uri="{FF2B5EF4-FFF2-40B4-BE49-F238E27FC236}">
                      <a16:creationId xmlns:a16="http://schemas.microsoft.com/office/drawing/2014/main" id="{01555A17-C269-4253-A79C-3F9B50B71132}"/>
                    </a:ext>
                  </a:extLst>
                </p:cNvPr>
                <p:cNvSpPr/>
                <p:nvPr/>
              </p:nvSpPr>
              <p:spPr>
                <a:xfrm flipH="1">
                  <a:off x="6628176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720;p66">
                  <a:extLst>
                    <a:ext uri="{FF2B5EF4-FFF2-40B4-BE49-F238E27FC236}">
                      <a16:creationId xmlns:a16="http://schemas.microsoft.com/office/drawing/2014/main" id="{49B1077F-12C4-4422-A563-AF2A0F246866}"/>
                    </a:ext>
                  </a:extLst>
                </p:cNvPr>
                <p:cNvSpPr/>
                <p:nvPr/>
              </p:nvSpPr>
              <p:spPr>
                <a:xfrm flipH="1">
                  <a:off x="6520051" y="4130430"/>
                  <a:ext cx="30828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54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54"/>
                        <a:pt x="761" y="1554"/>
                      </a:cubicBezTo>
                      <a:cubicBezTo>
                        <a:pt x="1191" y="1554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721;p66">
                  <a:extLst>
                    <a:ext uri="{FF2B5EF4-FFF2-40B4-BE49-F238E27FC236}">
                      <a16:creationId xmlns:a16="http://schemas.microsoft.com/office/drawing/2014/main" id="{ABA2B37A-906D-45B5-B173-2B47E43C6CC2}"/>
                    </a:ext>
                  </a:extLst>
                </p:cNvPr>
                <p:cNvSpPr/>
                <p:nvPr/>
              </p:nvSpPr>
              <p:spPr>
                <a:xfrm flipH="1">
                  <a:off x="6021373" y="5162500"/>
                  <a:ext cx="220850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0" y="1"/>
                      </a:moveTo>
                      <a:lnTo>
                        <a:pt x="3834" y="17188"/>
                      </a:lnTo>
                      <a:lnTo>
                        <a:pt x="11139" y="17188"/>
                      </a:lnTo>
                      <a:lnTo>
                        <a:pt x="9751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722;p66">
                  <a:extLst>
                    <a:ext uri="{FF2B5EF4-FFF2-40B4-BE49-F238E27FC236}">
                      <a16:creationId xmlns:a16="http://schemas.microsoft.com/office/drawing/2014/main" id="{93D9FF73-7A64-4ECA-B17F-8E4D59A015E9}"/>
                    </a:ext>
                  </a:extLst>
                </p:cNvPr>
                <p:cNvSpPr/>
                <p:nvPr/>
              </p:nvSpPr>
              <p:spPr>
                <a:xfrm flipH="1">
                  <a:off x="5685220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2136" y="1"/>
                      </a:moveTo>
                      <a:cubicBezTo>
                        <a:pt x="10517" y="1"/>
                        <a:pt x="9410" y="1618"/>
                        <a:pt x="7099" y="1618"/>
                      </a:cubicBezTo>
                      <a:cubicBezTo>
                        <a:pt x="6083" y="1618"/>
                        <a:pt x="4834" y="1306"/>
                        <a:pt x="3207" y="405"/>
                      </a:cubicBezTo>
                      <a:cubicBezTo>
                        <a:pt x="3207" y="405"/>
                        <a:pt x="1" y="5528"/>
                        <a:pt x="2414" y="6453"/>
                      </a:cubicBezTo>
                      <a:cubicBezTo>
                        <a:pt x="3803" y="6974"/>
                        <a:pt x="9733" y="7225"/>
                        <a:pt x="15204" y="7225"/>
                      </a:cubicBezTo>
                      <a:cubicBezTo>
                        <a:pt x="19104" y="7225"/>
                        <a:pt x="22771" y="7098"/>
                        <a:pt x="24395" y="6850"/>
                      </a:cubicBezTo>
                      <a:cubicBezTo>
                        <a:pt x="28262" y="6255"/>
                        <a:pt x="15701" y="967"/>
                        <a:pt x="12859" y="107"/>
                      </a:cubicBezTo>
                      <a:cubicBezTo>
                        <a:pt x="12604" y="33"/>
                        <a:pt x="12365" y="1"/>
                        <a:pt x="121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723;p66">
                  <a:extLst>
                    <a:ext uri="{FF2B5EF4-FFF2-40B4-BE49-F238E27FC236}">
                      <a16:creationId xmlns:a16="http://schemas.microsoft.com/office/drawing/2014/main" id="{14198EE2-2CD4-4357-B6ED-1D2DE1E871FB}"/>
                    </a:ext>
                  </a:extLst>
                </p:cNvPr>
                <p:cNvSpPr/>
                <p:nvPr/>
              </p:nvSpPr>
              <p:spPr>
                <a:xfrm flipH="1">
                  <a:off x="6786756" y="5162500"/>
                  <a:ext cx="220851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1422" y="1"/>
                      </a:moveTo>
                      <a:lnTo>
                        <a:pt x="0" y="17188"/>
                      </a:lnTo>
                      <a:lnTo>
                        <a:pt x="7338" y="17188"/>
                      </a:lnTo>
                      <a:lnTo>
                        <a:pt x="11139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724;p66">
                  <a:extLst>
                    <a:ext uri="{FF2B5EF4-FFF2-40B4-BE49-F238E27FC236}">
                      <a16:creationId xmlns:a16="http://schemas.microsoft.com/office/drawing/2014/main" id="{A9FD8698-23DB-411E-ABE8-3B5D261B1D91}"/>
                    </a:ext>
                  </a:extLst>
                </p:cNvPr>
                <p:cNvSpPr/>
                <p:nvPr/>
              </p:nvSpPr>
              <p:spPr>
                <a:xfrm flipH="1">
                  <a:off x="5189932" y="2472128"/>
                  <a:ext cx="374078" cy="32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9" h="16350" extrusionOk="0">
                      <a:moveTo>
                        <a:pt x="17751" y="0"/>
                      </a:moveTo>
                      <a:cubicBezTo>
                        <a:pt x="17259" y="0"/>
                        <a:pt x="16462" y="715"/>
                        <a:pt x="16462" y="715"/>
                      </a:cubicBezTo>
                      <a:cubicBezTo>
                        <a:pt x="16384" y="686"/>
                        <a:pt x="16306" y="672"/>
                        <a:pt x="16227" y="672"/>
                      </a:cubicBezTo>
                      <a:cubicBezTo>
                        <a:pt x="15496" y="672"/>
                        <a:pt x="14657" y="1853"/>
                        <a:pt x="12958" y="3194"/>
                      </a:cubicBezTo>
                      <a:cubicBezTo>
                        <a:pt x="11798" y="4115"/>
                        <a:pt x="10867" y="4296"/>
                        <a:pt x="10314" y="4296"/>
                      </a:cubicBezTo>
                      <a:cubicBezTo>
                        <a:pt x="9953" y="4296"/>
                        <a:pt x="9752" y="4219"/>
                        <a:pt x="9752" y="4219"/>
                      </a:cubicBezTo>
                      <a:cubicBezTo>
                        <a:pt x="10248" y="3922"/>
                        <a:pt x="10710" y="3525"/>
                        <a:pt x="11074" y="3062"/>
                      </a:cubicBezTo>
                      <a:cubicBezTo>
                        <a:pt x="11471" y="2666"/>
                        <a:pt x="11570" y="2071"/>
                        <a:pt x="11371" y="1575"/>
                      </a:cubicBezTo>
                      <a:lnTo>
                        <a:pt x="11371" y="1575"/>
                      </a:lnTo>
                      <a:cubicBezTo>
                        <a:pt x="6512" y="3062"/>
                        <a:pt x="5719" y="4847"/>
                        <a:pt x="5455" y="7095"/>
                      </a:cubicBezTo>
                      <a:cubicBezTo>
                        <a:pt x="5289" y="8285"/>
                        <a:pt x="1" y="12449"/>
                        <a:pt x="1" y="12449"/>
                      </a:cubicBezTo>
                      <a:lnTo>
                        <a:pt x="3604" y="16350"/>
                      </a:lnTo>
                      <a:cubicBezTo>
                        <a:pt x="3604" y="16350"/>
                        <a:pt x="9686" y="10202"/>
                        <a:pt x="11140" y="9673"/>
                      </a:cubicBezTo>
                      <a:cubicBezTo>
                        <a:pt x="13090" y="8946"/>
                        <a:pt x="15503" y="6764"/>
                        <a:pt x="17387" y="4252"/>
                      </a:cubicBezTo>
                      <a:cubicBezTo>
                        <a:pt x="18712" y="2539"/>
                        <a:pt x="18868" y="448"/>
                        <a:pt x="18164" y="448"/>
                      </a:cubicBezTo>
                      <a:cubicBezTo>
                        <a:pt x="18148" y="448"/>
                        <a:pt x="18131" y="449"/>
                        <a:pt x="18114" y="451"/>
                      </a:cubicBezTo>
                      <a:cubicBezTo>
                        <a:pt x="18180" y="253"/>
                        <a:pt x="18048" y="54"/>
                        <a:pt x="17883" y="21"/>
                      </a:cubicBezTo>
                      <a:cubicBezTo>
                        <a:pt x="17842" y="7"/>
                        <a:pt x="17798" y="0"/>
                        <a:pt x="1775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725;p66">
                  <a:extLst>
                    <a:ext uri="{FF2B5EF4-FFF2-40B4-BE49-F238E27FC236}">
                      <a16:creationId xmlns:a16="http://schemas.microsoft.com/office/drawing/2014/main" id="{B5991EA4-A5A6-4989-B786-A8AAAC1C8AB9}"/>
                    </a:ext>
                  </a:extLst>
                </p:cNvPr>
                <p:cNvSpPr/>
                <p:nvPr/>
              </p:nvSpPr>
              <p:spPr>
                <a:xfrm flipH="1">
                  <a:off x="5719279" y="2383630"/>
                  <a:ext cx="553851" cy="759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7" h="38290" extrusionOk="0">
                      <a:moveTo>
                        <a:pt x="6303" y="1"/>
                      </a:moveTo>
                      <a:cubicBezTo>
                        <a:pt x="2641" y="1"/>
                        <a:pt x="1" y="14436"/>
                        <a:pt x="4237" y="19293"/>
                      </a:cubicBezTo>
                      <a:cubicBezTo>
                        <a:pt x="4237" y="19293"/>
                        <a:pt x="16594" y="38289"/>
                        <a:pt x="19260" y="38289"/>
                      </a:cubicBezTo>
                      <a:cubicBezTo>
                        <a:pt x="19313" y="38289"/>
                        <a:pt x="19363" y="38282"/>
                        <a:pt x="19408" y="38266"/>
                      </a:cubicBezTo>
                      <a:cubicBezTo>
                        <a:pt x="27936" y="35390"/>
                        <a:pt x="22747" y="26334"/>
                        <a:pt x="21160" y="24218"/>
                      </a:cubicBezTo>
                      <a:cubicBezTo>
                        <a:pt x="19904" y="22500"/>
                        <a:pt x="8236" y="1378"/>
                        <a:pt x="8236" y="1378"/>
                      </a:cubicBezTo>
                      <a:cubicBezTo>
                        <a:pt x="7581" y="420"/>
                        <a:pt x="6927" y="1"/>
                        <a:pt x="63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726;p66">
                  <a:extLst>
                    <a:ext uri="{FF2B5EF4-FFF2-40B4-BE49-F238E27FC236}">
                      <a16:creationId xmlns:a16="http://schemas.microsoft.com/office/drawing/2014/main" id="{48839554-9685-4CFB-9374-E781C337651A}"/>
                    </a:ext>
                  </a:extLst>
                </p:cNvPr>
                <p:cNvSpPr/>
                <p:nvPr/>
              </p:nvSpPr>
              <p:spPr>
                <a:xfrm flipH="1">
                  <a:off x="5994510" y="3523580"/>
                  <a:ext cx="1079947" cy="180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4" h="90899" extrusionOk="0">
                      <a:moveTo>
                        <a:pt x="11504" y="1"/>
                      </a:moveTo>
                      <a:lnTo>
                        <a:pt x="1" y="87362"/>
                      </a:lnTo>
                      <a:lnTo>
                        <a:pt x="14875" y="90039"/>
                      </a:lnTo>
                      <a:lnTo>
                        <a:pt x="27237" y="33617"/>
                      </a:lnTo>
                      <a:lnTo>
                        <a:pt x="42475" y="90898"/>
                      </a:lnTo>
                      <a:lnTo>
                        <a:pt x="54474" y="88221"/>
                      </a:lnTo>
                      <a:lnTo>
                        <a:pt x="453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727;p66">
                  <a:extLst>
                    <a:ext uri="{FF2B5EF4-FFF2-40B4-BE49-F238E27FC236}">
                      <a16:creationId xmlns:a16="http://schemas.microsoft.com/office/drawing/2014/main" id="{7B0F8692-5351-474C-AC9E-F5B6BFFAC7F1}"/>
                    </a:ext>
                  </a:extLst>
                </p:cNvPr>
                <p:cNvSpPr/>
                <p:nvPr/>
              </p:nvSpPr>
              <p:spPr>
                <a:xfrm flipH="1">
                  <a:off x="6080352" y="2285119"/>
                  <a:ext cx="848629" cy="124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6" h="62836" extrusionOk="0">
                      <a:moveTo>
                        <a:pt x="23304" y="1"/>
                      </a:moveTo>
                      <a:cubicBezTo>
                        <a:pt x="23304" y="1"/>
                        <a:pt x="21486" y="530"/>
                        <a:pt x="18908" y="1290"/>
                      </a:cubicBezTo>
                      <a:lnTo>
                        <a:pt x="18114" y="1521"/>
                      </a:lnTo>
                      <a:cubicBezTo>
                        <a:pt x="13718" y="2844"/>
                        <a:pt x="7636" y="4827"/>
                        <a:pt x="4794" y="6314"/>
                      </a:cubicBezTo>
                      <a:cubicBezTo>
                        <a:pt x="1" y="8793"/>
                        <a:pt x="3868" y="30410"/>
                        <a:pt x="4166" y="43467"/>
                      </a:cubicBezTo>
                      <a:cubicBezTo>
                        <a:pt x="4298" y="50044"/>
                        <a:pt x="4661" y="54837"/>
                        <a:pt x="3835" y="56721"/>
                      </a:cubicBezTo>
                      <a:cubicBezTo>
                        <a:pt x="1554" y="61712"/>
                        <a:pt x="4166" y="62836"/>
                        <a:pt x="4166" y="62836"/>
                      </a:cubicBezTo>
                      <a:lnTo>
                        <a:pt x="38013" y="62836"/>
                      </a:lnTo>
                      <a:cubicBezTo>
                        <a:pt x="38013" y="62836"/>
                        <a:pt x="42805" y="21717"/>
                        <a:pt x="42012" y="14181"/>
                      </a:cubicBezTo>
                      <a:cubicBezTo>
                        <a:pt x="40988" y="4728"/>
                        <a:pt x="41847" y="5620"/>
                        <a:pt x="34278" y="3075"/>
                      </a:cubicBezTo>
                      <a:cubicBezTo>
                        <a:pt x="32889" y="2579"/>
                        <a:pt x="31633" y="2183"/>
                        <a:pt x="30509" y="1819"/>
                      </a:cubicBezTo>
                      <a:lnTo>
                        <a:pt x="29782" y="1621"/>
                      </a:lnTo>
                      <a:cubicBezTo>
                        <a:pt x="27667" y="926"/>
                        <a:pt x="25485" y="398"/>
                        <a:pt x="233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728;p66">
                  <a:extLst>
                    <a:ext uri="{FF2B5EF4-FFF2-40B4-BE49-F238E27FC236}">
                      <a16:creationId xmlns:a16="http://schemas.microsoft.com/office/drawing/2014/main" id="{50F0B4A6-898E-48DB-A518-377A33B96786}"/>
                    </a:ext>
                  </a:extLst>
                </p:cNvPr>
                <p:cNvSpPr/>
                <p:nvPr/>
              </p:nvSpPr>
              <p:spPr>
                <a:xfrm flipH="1">
                  <a:off x="6339187" y="2031538"/>
                  <a:ext cx="200550" cy="37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6" h="18746" extrusionOk="0">
                      <a:moveTo>
                        <a:pt x="397" y="0"/>
                      </a:moveTo>
                      <a:lnTo>
                        <a:pt x="199" y="8693"/>
                      </a:lnTo>
                      <a:lnTo>
                        <a:pt x="67" y="13949"/>
                      </a:lnTo>
                      <a:cubicBezTo>
                        <a:pt x="1" y="16494"/>
                        <a:pt x="2017" y="18642"/>
                        <a:pt x="4562" y="18742"/>
                      </a:cubicBezTo>
                      <a:cubicBezTo>
                        <a:pt x="4624" y="18744"/>
                        <a:pt x="4686" y="18745"/>
                        <a:pt x="4747" y="18745"/>
                      </a:cubicBezTo>
                      <a:cubicBezTo>
                        <a:pt x="7242" y="18745"/>
                        <a:pt x="9293" y="16796"/>
                        <a:pt x="9454" y="14312"/>
                      </a:cubicBezTo>
                      <a:lnTo>
                        <a:pt x="9586" y="11371"/>
                      </a:lnTo>
                      <a:lnTo>
                        <a:pt x="10115" y="1091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729;p66">
                  <a:extLst>
                    <a:ext uri="{FF2B5EF4-FFF2-40B4-BE49-F238E27FC236}">
                      <a16:creationId xmlns:a16="http://schemas.microsoft.com/office/drawing/2014/main" id="{94E965B7-DB67-45CE-9320-F5C0E44F8682}"/>
                    </a:ext>
                  </a:extLst>
                </p:cNvPr>
                <p:cNvSpPr/>
                <p:nvPr/>
              </p:nvSpPr>
              <p:spPr>
                <a:xfrm flipH="1">
                  <a:off x="6474176" y="1852974"/>
                  <a:ext cx="202810" cy="29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4858" extrusionOk="0">
                      <a:moveTo>
                        <a:pt x="3977" y="0"/>
                      </a:moveTo>
                      <a:cubicBezTo>
                        <a:pt x="2959" y="0"/>
                        <a:pt x="1" y="387"/>
                        <a:pt x="412" y="4942"/>
                      </a:cubicBezTo>
                      <a:cubicBezTo>
                        <a:pt x="809" y="9172"/>
                        <a:pt x="6593" y="14858"/>
                        <a:pt x="6593" y="14858"/>
                      </a:cubicBezTo>
                      <a:cubicBezTo>
                        <a:pt x="6593" y="14858"/>
                        <a:pt x="10229" y="2066"/>
                        <a:pt x="4313" y="17"/>
                      </a:cubicBezTo>
                      <a:cubicBezTo>
                        <a:pt x="4313" y="17"/>
                        <a:pt x="4185" y="0"/>
                        <a:pt x="39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730;p66">
                  <a:extLst>
                    <a:ext uri="{FF2B5EF4-FFF2-40B4-BE49-F238E27FC236}">
                      <a16:creationId xmlns:a16="http://schemas.microsoft.com/office/drawing/2014/main" id="{E09D1DAB-944E-431E-951A-EAF3E8D04793}"/>
                    </a:ext>
                  </a:extLst>
                </p:cNvPr>
                <p:cNvSpPr/>
                <p:nvPr/>
              </p:nvSpPr>
              <p:spPr>
                <a:xfrm flipH="1">
                  <a:off x="6225174" y="1836737"/>
                  <a:ext cx="102892" cy="17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0" h="8769" extrusionOk="0">
                      <a:moveTo>
                        <a:pt x="3175" y="1"/>
                      </a:moveTo>
                      <a:cubicBezTo>
                        <a:pt x="1999" y="1"/>
                        <a:pt x="573" y="1352"/>
                        <a:pt x="298" y="2290"/>
                      </a:cubicBezTo>
                      <a:cubicBezTo>
                        <a:pt x="0" y="3414"/>
                        <a:pt x="628" y="4604"/>
                        <a:pt x="1289" y="5595"/>
                      </a:cubicBezTo>
                      <a:cubicBezTo>
                        <a:pt x="1983" y="6587"/>
                        <a:pt x="2777" y="7579"/>
                        <a:pt x="2843" y="8768"/>
                      </a:cubicBezTo>
                      <a:cubicBezTo>
                        <a:pt x="2810" y="8041"/>
                        <a:pt x="3008" y="7281"/>
                        <a:pt x="3438" y="6686"/>
                      </a:cubicBezTo>
                      <a:cubicBezTo>
                        <a:pt x="3834" y="6058"/>
                        <a:pt x="4198" y="5430"/>
                        <a:pt x="4562" y="4769"/>
                      </a:cubicBezTo>
                      <a:cubicBezTo>
                        <a:pt x="5090" y="3579"/>
                        <a:pt x="5190" y="935"/>
                        <a:pt x="3834" y="175"/>
                      </a:cubicBezTo>
                      <a:cubicBezTo>
                        <a:pt x="3632" y="54"/>
                        <a:pt x="3408" y="1"/>
                        <a:pt x="3175" y="1"/>
                      </a:cubicBezTo>
                      <a:close/>
                    </a:path>
                  </a:pathLst>
                </a:custGeom>
                <a:solidFill>
                  <a:srgbClr val="0E12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731;p66">
                  <a:extLst>
                    <a:ext uri="{FF2B5EF4-FFF2-40B4-BE49-F238E27FC236}">
                      <a16:creationId xmlns:a16="http://schemas.microsoft.com/office/drawing/2014/main" id="{78F2FE6C-1568-4B76-BE9F-C96315132511}"/>
                    </a:ext>
                  </a:extLst>
                </p:cNvPr>
                <p:cNvSpPr/>
                <p:nvPr/>
              </p:nvSpPr>
              <p:spPr>
                <a:xfrm flipH="1">
                  <a:off x="6263178" y="1846749"/>
                  <a:ext cx="396738" cy="42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21234" extrusionOk="0">
                      <a:moveTo>
                        <a:pt x="12541" y="0"/>
                      </a:moveTo>
                      <a:cubicBezTo>
                        <a:pt x="4179" y="0"/>
                        <a:pt x="3253" y="9057"/>
                        <a:pt x="3253" y="9057"/>
                      </a:cubicBezTo>
                      <a:cubicBezTo>
                        <a:pt x="2985" y="8831"/>
                        <a:pt x="2538" y="8693"/>
                        <a:pt x="2067" y="8693"/>
                      </a:cubicBezTo>
                      <a:cubicBezTo>
                        <a:pt x="1087" y="8693"/>
                        <a:pt x="1" y="9290"/>
                        <a:pt x="179" y="10941"/>
                      </a:cubicBezTo>
                      <a:cubicBezTo>
                        <a:pt x="411" y="13354"/>
                        <a:pt x="4013" y="14015"/>
                        <a:pt x="4013" y="14015"/>
                      </a:cubicBezTo>
                      <a:cubicBezTo>
                        <a:pt x="4013" y="14015"/>
                        <a:pt x="6157" y="21233"/>
                        <a:pt x="12537" y="21233"/>
                      </a:cubicBezTo>
                      <a:cubicBezTo>
                        <a:pt x="12690" y="21233"/>
                        <a:pt x="12846" y="21229"/>
                        <a:pt x="13004" y="21221"/>
                      </a:cubicBezTo>
                      <a:cubicBezTo>
                        <a:pt x="19317" y="20890"/>
                        <a:pt x="19119" y="15833"/>
                        <a:pt x="19681" y="11569"/>
                      </a:cubicBezTo>
                      <a:cubicBezTo>
                        <a:pt x="19945" y="9222"/>
                        <a:pt x="20011" y="6842"/>
                        <a:pt x="19813" y="4495"/>
                      </a:cubicBezTo>
                      <a:cubicBezTo>
                        <a:pt x="19813" y="4495"/>
                        <a:pt x="19912" y="0"/>
                        <a:pt x="1254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732;p66">
                  <a:extLst>
                    <a:ext uri="{FF2B5EF4-FFF2-40B4-BE49-F238E27FC236}">
                      <a16:creationId xmlns:a16="http://schemas.microsoft.com/office/drawing/2014/main" id="{069FB11D-9FAC-4E1F-A175-7A310356059C}"/>
                    </a:ext>
                  </a:extLst>
                </p:cNvPr>
                <p:cNvSpPr/>
                <p:nvPr/>
              </p:nvSpPr>
              <p:spPr>
                <a:xfrm flipH="1">
                  <a:off x="6424375" y="1998113"/>
                  <a:ext cx="61616" cy="28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422" fill="none" extrusionOk="0">
                      <a:moveTo>
                        <a:pt x="0" y="1422"/>
                      </a:moveTo>
                      <a:cubicBezTo>
                        <a:pt x="694" y="430"/>
                        <a:pt x="1950" y="0"/>
                        <a:pt x="3107" y="36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733;p66">
                  <a:extLst>
                    <a:ext uri="{FF2B5EF4-FFF2-40B4-BE49-F238E27FC236}">
                      <a16:creationId xmlns:a16="http://schemas.microsoft.com/office/drawing/2014/main" id="{53D34B44-D7D7-4C94-968F-8FE65E019782}"/>
                    </a:ext>
                  </a:extLst>
                </p:cNvPr>
                <p:cNvSpPr/>
                <p:nvPr/>
              </p:nvSpPr>
              <p:spPr>
                <a:xfrm flipH="1">
                  <a:off x="6292004" y="1977138"/>
                  <a:ext cx="60308" cy="3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522" fill="none" extrusionOk="0">
                      <a:moveTo>
                        <a:pt x="0" y="1422"/>
                      </a:moveTo>
                      <a:cubicBezTo>
                        <a:pt x="0" y="1422"/>
                        <a:pt x="1521" y="1"/>
                        <a:pt x="3041" y="15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34;p66">
                  <a:extLst>
                    <a:ext uri="{FF2B5EF4-FFF2-40B4-BE49-F238E27FC236}">
                      <a16:creationId xmlns:a16="http://schemas.microsoft.com/office/drawing/2014/main" id="{27EB3507-2B1A-46C9-B475-0E67D009019C}"/>
                    </a:ext>
                  </a:extLst>
                </p:cNvPr>
                <p:cNvSpPr/>
                <p:nvPr/>
              </p:nvSpPr>
              <p:spPr>
                <a:xfrm flipH="1">
                  <a:off x="6343148" y="2045941"/>
                  <a:ext cx="35390" cy="8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" h="4629" fill="none" extrusionOk="0">
                      <a:moveTo>
                        <a:pt x="1" y="1"/>
                      </a:moveTo>
                      <a:cubicBezTo>
                        <a:pt x="1" y="1"/>
                        <a:pt x="695" y="1852"/>
                        <a:pt x="1323" y="2976"/>
                      </a:cubicBezTo>
                      <a:cubicBezTo>
                        <a:pt x="1951" y="4132"/>
                        <a:pt x="133" y="4628"/>
                        <a:pt x="133" y="462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35;p66">
                  <a:extLst>
                    <a:ext uri="{FF2B5EF4-FFF2-40B4-BE49-F238E27FC236}">
                      <a16:creationId xmlns:a16="http://schemas.microsoft.com/office/drawing/2014/main" id="{DCCC1EC2-FD19-4090-B169-9AFECBC08C8A}"/>
                    </a:ext>
                  </a:extLst>
                </p:cNvPr>
                <p:cNvSpPr/>
                <p:nvPr/>
              </p:nvSpPr>
              <p:spPr>
                <a:xfrm flipH="1">
                  <a:off x="6359508" y="2171106"/>
                  <a:ext cx="67504" cy="2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1059" fill="none" extrusionOk="0">
                      <a:moveTo>
                        <a:pt x="0" y="1"/>
                      </a:moveTo>
                      <a:cubicBezTo>
                        <a:pt x="926" y="860"/>
                        <a:pt x="2281" y="1058"/>
                        <a:pt x="3405" y="56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36;p66">
                  <a:extLst>
                    <a:ext uri="{FF2B5EF4-FFF2-40B4-BE49-F238E27FC236}">
                      <a16:creationId xmlns:a16="http://schemas.microsoft.com/office/drawing/2014/main" id="{A729F6BC-CC0B-4ECD-AEC3-CF9145A0673A}"/>
                    </a:ext>
                  </a:extLst>
                </p:cNvPr>
                <p:cNvSpPr/>
                <p:nvPr/>
              </p:nvSpPr>
              <p:spPr>
                <a:xfrm flipH="1">
                  <a:off x="6482046" y="1887370"/>
                  <a:ext cx="178266" cy="184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9322" extrusionOk="0">
                      <a:moveTo>
                        <a:pt x="5223" y="0"/>
                      </a:moveTo>
                      <a:cubicBezTo>
                        <a:pt x="1" y="166"/>
                        <a:pt x="2249" y="5520"/>
                        <a:pt x="3273" y="7008"/>
                      </a:cubicBezTo>
                      <a:cubicBezTo>
                        <a:pt x="4298" y="8495"/>
                        <a:pt x="4265" y="9322"/>
                        <a:pt x="4265" y="9322"/>
                      </a:cubicBezTo>
                      <a:cubicBezTo>
                        <a:pt x="4628" y="7702"/>
                        <a:pt x="5554" y="6281"/>
                        <a:pt x="6942" y="5355"/>
                      </a:cubicBezTo>
                      <a:cubicBezTo>
                        <a:pt x="8991" y="3868"/>
                        <a:pt x="5223" y="0"/>
                        <a:pt x="52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7;p66">
                  <a:extLst>
                    <a:ext uri="{FF2B5EF4-FFF2-40B4-BE49-F238E27FC236}">
                      <a16:creationId xmlns:a16="http://schemas.microsoft.com/office/drawing/2014/main" id="{BC89D081-6E4C-443E-8842-EDF1C56930F1}"/>
                    </a:ext>
                  </a:extLst>
                </p:cNvPr>
                <p:cNvSpPr/>
                <p:nvPr/>
              </p:nvSpPr>
              <p:spPr>
                <a:xfrm flipH="1">
                  <a:off x="5417860" y="2637013"/>
                  <a:ext cx="654641" cy="5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1" h="25587" extrusionOk="0">
                      <a:moveTo>
                        <a:pt x="29286" y="1"/>
                      </a:moveTo>
                      <a:cubicBezTo>
                        <a:pt x="29286" y="1"/>
                        <a:pt x="13354" y="10016"/>
                        <a:pt x="11040" y="11437"/>
                      </a:cubicBezTo>
                      <a:cubicBezTo>
                        <a:pt x="7735" y="13520"/>
                        <a:pt x="0" y="19469"/>
                        <a:pt x="9288" y="25485"/>
                      </a:cubicBezTo>
                      <a:cubicBezTo>
                        <a:pt x="9393" y="25554"/>
                        <a:pt x="9526" y="25587"/>
                        <a:pt x="9682" y="25587"/>
                      </a:cubicBezTo>
                      <a:cubicBezTo>
                        <a:pt x="13611" y="25587"/>
                        <a:pt x="33021" y="4893"/>
                        <a:pt x="33021" y="4893"/>
                      </a:cubicBezTo>
                      <a:lnTo>
                        <a:pt x="29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38;p66">
                  <a:extLst>
                    <a:ext uri="{FF2B5EF4-FFF2-40B4-BE49-F238E27FC236}">
                      <a16:creationId xmlns:a16="http://schemas.microsoft.com/office/drawing/2014/main" id="{00DBCB94-5376-4E65-A5E5-04FBC68F1025}"/>
                    </a:ext>
                  </a:extLst>
                </p:cNvPr>
                <p:cNvSpPr/>
                <p:nvPr/>
              </p:nvSpPr>
              <p:spPr>
                <a:xfrm flipH="1">
                  <a:off x="6782831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6126" y="1"/>
                      </a:moveTo>
                      <a:cubicBezTo>
                        <a:pt x="15897" y="1"/>
                        <a:pt x="15658" y="33"/>
                        <a:pt x="15404" y="107"/>
                      </a:cubicBezTo>
                      <a:cubicBezTo>
                        <a:pt x="12561" y="967"/>
                        <a:pt x="1" y="6255"/>
                        <a:pt x="3868" y="6850"/>
                      </a:cubicBezTo>
                      <a:cubicBezTo>
                        <a:pt x="5478" y="7098"/>
                        <a:pt x="9143" y="7225"/>
                        <a:pt x="13045" y="7225"/>
                      </a:cubicBezTo>
                      <a:cubicBezTo>
                        <a:pt x="18519" y="7225"/>
                        <a:pt x="24460" y="6974"/>
                        <a:pt x="25849" y="6453"/>
                      </a:cubicBezTo>
                      <a:cubicBezTo>
                        <a:pt x="28262" y="5528"/>
                        <a:pt x="25056" y="405"/>
                        <a:pt x="25056" y="405"/>
                      </a:cubicBezTo>
                      <a:cubicBezTo>
                        <a:pt x="23419" y="1306"/>
                        <a:pt x="22166" y="1618"/>
                        <a:pt x="21149" y="1618"/>
                      </a:cubicBezTo>
                      <a:cubicBezTo>
                        <a:pt x="18836" y="1618"/>
                        <a:pt x="17741" y="1"/>
                        <a:pt x="1612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39;p66">
                  <a:extLst>
                    <a:ext uri="{FF2B5EF4-FFF2-40B4-BE49-F238E27FC236}">
                      <a16:creationId xmlns:a16="http://schemas.microsoft.com/office/drawing/2014/main" id="{03B01027-50A1-4B94-ACEF-58F6D7734131}"/>
                    </a:ext>
                  </a:extLst>
                </p:cNvPr>
                <p:cNvSpPr/>
                <p:nvPr/>
              </p:nvSpPr>
              <p:spPr>
                <a:xfrm flipH="1">
                  <a:off x="6716536" y="2403038"/>
                  <a:ext cx="492255" cy="74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0" h="37404" extrusionOk="0">
                      <a:moveTo>
                        <a:pt x="19732" y="0"/>
                      </a:moveTo>
                      <a:cubicBezTo>
                        <a:pt x="19700" y="0"/>
                        <a:pt x="19668" y="1"/>
                        <a:pt x="19635" y="3"/>
                      </a:cubicBezTo>
                      <a:cubicBezTo>
                        <a:pt x="19635" y="3"/>
                        <a:pt x="17916" y="201"/>
                        <a:pt x="14578" y="5423"/>
                      </a:cubicBezTo>
                      <a:cubicBezTo>
                        <a:pt x="12231" y="9059"/>
                        <a:pt x="9653" y="15373"/>
                        <a:pt x="4959" y="25619"/>
                      </a:cubicBezTo>
                      <a:cubicBezTo>
                        <a:pt x="2744" y="30478"/>
                        <a:pt x="1" y="37023"/>
                        <a:pt x="5124" y="37386"/>
                      </a:cubicBezTo>
                      <a:cubicBezTo>
                        <a:pt x="5284" y="37398"/>
                        <a:pt x="5445" y="37403"/>
                        <a:pt x="5606" y="37403"/>
                      </a:cubicBezTo>
                      <a:cubicBezTo>
                        <a:pt x="8232" y="37403"/>
                        <a:pt x="10909" y="35877"/>
                        <a:pt x="12528" y="32825"/>
                      </a:cubicBezTo>
                      <a:cubicBezTo>
                        <a:pt x="15701" y="27007"/>
                        <a:pt x="19998" y="20793"/>
                        <a:pt x="19998" y="20793"/>
                      </a:cubicBezTo>
                      <a:cubicBezTo>
                        <a:pt x="19998" y="20793"/>
                        <a:pt x="24829" y="0"/>
                        <a:pt x="197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40;p66">
                  <a:extLst>
                    <a:ext uri="{FF2B5EF4-FFF2-40B4-BE49-F238E27FC236}">
                      <a16:creationId xmlns:a16="http://schemas.microsoft.com/office/drawing/2014/main" id="{1EA29AF0-EA4C-40F7-9838-BABCFF4F4E7F}"/>
                    </a:ext>
                  </a:extLst>
                </p:cNvPr>
                <p:cNvSpPr/>
                <p:nvPr/>
              </p:nvSpPr>
              <p:spPr>
                <a:xfrm flipH="1">
                  <a:off x="6226482" y="2766768"/>
                  <a:ext cx="243134" cy="3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4" h="18081" extrusionOk="0">
                      <a:moveTo>
                        <a:pt x="4628" y="0"/>
                      </a:moveTo>
                      <a:cubicBezTo>
                        <a:pt x="3769" y="0"/>
                        <a:pt x="3008" y="628"/>
                        <a:pt x="2843" y="1488"/>
                      </a:cubicBezTo>
                      <a:lnTo>
                        <a:pt x="199" y="15899"/>
                      </a:lnTo>
                      <a:cubicBezTo>
                        <a:pt x="1" y="17023"/>
                        <a:pt x="860" y="18048"/>
                        <a:pt x="2017" y="18081"/>
                      </a:cubicBezTo>
                      <a:lnTo>
                        <a:pt x="7603" y="18081"/>
                      </a:lnTo>
                      <a:cubicBezTo>
                        <a:pt x="8495" y="18081"/>
                        <a:pt x="9256" y="17420"/>
                        <a:pt x="9421" y="16560"/>
                      </a:cubicBezTo>
                      <a:lnTo>
                        <a:pt x="12065" y="2149"/>
                      </a:lnTo>
                      <a:cubicBezTo>
                        <a:pt x="12263" y="1025"/>
                        <a:pt x="11404" y="0"/>
                        <a:pt x="102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41;p66">
                  <a:extLst>
                    <a:ext uri="{FF2B5EF4-FFF2-40B4-BE49-F238E27FC236}">
                      <a16:creationId xmlns:a16="http://schemas.microsoft.com/office/drawing/2014/main" id="{4C70AE37-7B51-454C-B7F0-9088B2F3F965}"/>
                    </a:ext>
                  </a:extLst>
                </p:cNvPr>
                <p:cNvSpPr/>
                <p:nvPr/>
              </p:nvSpPr>
              <p:spPr>
                <a:xfrm flipH="1">
                  <a:off x="6358199" y="2791668"/>
                  <a:ext cx="48512" cy="8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4232" extrusionOk="0">
                      <a:moveTo>
                        <a:pt x="1058" y="0"/>
                      </a:moveTo>
                      <a:cubicBezTo>
                        <a:pt x="860" y="0"/>
                        <a:pt x="728" y="133"/>
                        <a:pt x="695" y="298"/>
                      </a:cubicBezTo>
                      <a:lnTo>
                        <a:pt x="67" y="3802"/>
                      </a:lnTo>
                      <a:cubicBezTo>
                        <a:pt x="1" y="4033"/>
                        <a:pt x="166" y="4231"/>
                        <a:pt x="397" y="4231"/>
                      </a:cubicBezTo>
                      <a:lnTo>
                        <a:pt x="1422" y="4231"/>
                      </a:lnTo>
                      <a:cubicBezTo>
                        <a:pt x="1587" y="4231"/>
                        <a:pt x="1719" y="4099"/>
                        <a:pt x="1753" y="3934"/>
                      </a:cubicBezTo>
                      <a:lnTo>
                        <a:pt x="2381" y="397"/>
                      </a:lnTo>
                      <a:cubicBezTo>
                        <a:pt x="2447" y="199"/>
                        <a:pt x="2281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42;p66">
                  <a:extLst>
                    <a:ext uri="{FF2B5EF4-FFF2-40B4-BE49-F238E27FC236}">
                      <a16:creationId xmlns:a16="http://schemas.microsoft.com/office/drawing/2014/main" id="{CD996286-F60C-4BFA-B0B4-00358269F154}"/>
                    </a:ext>
                  </a:extLst>
                </p:cNvPr>
                <p:cNvSpPr/>
                <p:nvPr/>
              </p:nvSpPr>
              <p:spPr>
                <a:xfrm flipH="1">
                  <a:off x="6285521" y="2871563"/>
                  <a:ext cx="345946" cy="2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11076" extrusionOk="0">
                      <a:moveTo>
                        <a:pt x="9287" y="1"/>
                      </a:moveTo>
                      <a:cubicBezTo>
                        <a:pt x="9276" y="1"/>
                        <a:pt x="9266" y="2"/>
                        <a:pt x="9255" y="3"/>
                      </a:cubicBezTo>
                      <a:cubicBezTo>
                        <a:pt x="8660" y="69"/>
                        <a:pt x="8693" y="1920"/>
                        <a:pt x="8098" y="2779"/>
                      </a:cubicBezTo>
                      <a:cubicBezTo>
                        <a:pt x="7536" y="3639"/>
                        <a:pt x="5719" y="3969"/>
                        <a:pt x="4826" y="4234"/>
                      </a:cubicBezTo>
                      <a:cubicBezTo>
                        <a:pt x="3240" y="4664"/>
                        <a:pt x="1620" y="4928"/>
                        <a:pt x="0" y="4994"/>
                      </a:cubicBezTo>
                      <a:lnTo>
                        <a:pt x="760" y="11076"/>
                      </a:lnTo>
                      <a:cubicBezTo>
                        <a:pt x="760" y="11076"/>
                        <a:pt x="5329" y="10275"/>
                        <a:pt x="6737" y="10275"/>
                      </a:cubicBezTo>
                      <a:cubicBezTo>
                        <a:pt x="6816" y="10275"/>
                        <a:pt x="6884" y="10277"/>
                        <a:pt x="6942" y="10283"/>
                      </a:cubicBezTo>
                      <a:cubicBezTo>
                        <a:pt x="7581" y="10349"/>
                        <a:pt x="8223" y="10382"/>
                        <a:pt x="8866" y="10382"/>
                      </a:cubicBezTo>
                      <a:cubicBezTo>
                        <a:pt x="10151" y="10382"/>
                        <a:pt x="11437" y="10250"/>
                        <a:pt x="12693" y="9985"/>
                      </a:cubicBezTo>
                      <a:cubicBezTo>
                        <a:pt x="13354" y="9853"/>
                        <a:pt x="13850" y="9390"/>
                        <a:pt x="14015" y="8762"/>
                      </a:cubicBezTo>
                      <a:cubicBezTo>
                        <a:pt x="15139" y="8696"/>
                        <a:pt x="15139" y="7341"/>
                        <a:pt x="15139" y="7341"/>
                      </a:cubicBezTo>
                      <a:cubicBezTo>
                        <a:pt x="15800" y="7242"/>
                        <a:pt x="16164" y="6581"/>
                        <a:pt x="15932" y="5986"/>
                      </a:cubicBezTo>
                      <a:cubicBezTo>
                        <a:pt x="16946" y="5508"/>
                        <a:pt x="17449" y="4116"/>
                        <a:pt x="16323" y="4116"/>
                      </a:cubicBezTo>
                      <a:cubicBezTo>
                        <a:pt x="16201" y="4116"/>
                        <a:pt x="16060" y="4132"/>
                        <a:pt x="15899" y="4168"/>
                      </a:cubicBezTo>
                      <a:cubicBezTo>
                        <a:pt x="14776" y="4407"/>
                        <a:pt x="13374" y="4484"/>
                        <a:pt x="12187" y="4484"/>
                      </a:cubicBezTo>
                      <a:cubicBezTo>
                        <a:pt x="10753" y="4484"/>
                        <a:pt x="9631" y="4372"/>
                        <a:pt x="9685" y="4300"/>
                      </a:cubicBezTo>
                      <a:cubicBezTo>
                        <a:pt x="10049" y="3870"/>
                        <a:pt x="10148" y="3341"/>
                        <a:pt x="10379" y="2350"/>
                      </a:cubicBezTo>
                      <a:cubicBezTo>
                        <a:pt x="10605" y="1412"/>
                        <a:pt x="9757" y="1"/>
                        <a:pt x="9287" y="1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43;p66">
                  <a:extLst>
                    <a:ext uri="{FF2B5EF4-FFF2-40B4-BE49-F238E27FC236}">
                      <a16:creationId xmlns:a16="http://schemas.microsoft.com/office/drawing/2014/main" id="{D2B729DE-579E-42DB-A904-4414C5BDCB63}"/>
                    </a:ext>
                  </a:extLst>
                </p:cNvPr>
                <p:cNvSpPr/>
                <p:nvPr/>
              </p:nvSpPr>
              <p:spPr>
                <a:xfrm flipH="1">
                  <a:off x="6571160" y="2945668"/>
                  <a:ext cx="632041" cy="20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1" h="10199" extrusionOk="0">
                      <a:moveTo>
                        <a:pt x="31285" y="0"/>
                      </a:moveTo>
                      <a:cubicBezTo>
                        <a:pt x="31285" y="0"/>
                        <a:pt x="16417" y="699"/>
                        <a:pt x="11262" y="699"/>
                      </a:cubicBezTo>
                      <a:cubicBezTo>
                        <a:pt x="10594" y="699"/>
                        <a:pt x="10089" y="688"/>
                        <a:pt x="9800" y="661"/>
                      </a:cubicBezTo>
                      <a:cubicBezTo>
                        <a:pt x="9487" y="634"/>
                        <a:pt x="9183" y="621"/>
                        <a:pt x="8888" y="621"/>
                      </a:cubicBezTo>
                      <a:cubicBezTo>
                        <a:pt x="1325" y="621"/>
                        <a:pt x="0" y="9286"/>
                        <a:pt x="4677" y="10081"/>
                      </a:cubicBezTo>
                      <a:cubicBezTo>
                        <a:pt x="5134" y="10163"/>
                        <a:pt x="5859" y="10199"/>
                        <a:pt x="6782" y="10199"/>
                      </a:cubicBezTo>
                      <a:cubicBezTo>
                        <a:pt x="13724" y="10199"/>
                        <a:pt x="31880" y="8164"/>
                        <a:pt x="31880" y="8164"/>
                      </a:cubicBezTo>
                      <a:lnTo>
                        <a:pt x="31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744;p66">
                  <a:extLst>
                    <a:ext uri="{FF2B5EF4-FFF2-40B4-BE49-F238E27FC236}">
                      <a16:creationId xmlns:a16="http://schemas.microsoft.com/office/drawing/2014/main" id="{6BBC29AB-0153-43F8-B13E-90293B54DB07}"/>
                    </a:ext>
                  </a:extLst>
                </p:cNvPr>
                <p:cNvSpPr/>
                <p:nvPr/>
              </p:nvSpPr>
              <p:spPr>
                <a:xfrm flipH="1">
                  <a:off x="6197657" y="1729920"/>
                  <a:ext cx="456094" cy="27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6" h="14025" extrusionOk="0">
                      <a:moveTo>
                        <a:pt x="14879" y="0"/>
                      </a:moveTo>
                      <a:cubicBezTo>
                        <a:pt x="14641" y="0"/>
                        <a:pt x="14404" y="34"/>
                        <a:pt x="14180" y="109"/>
                      </a:cubicBezTo>
                      <a:cubicBezTo>
                        <a:pt x="12131" y="505"/>
                        <a:pt x="10148" y="1100"/>
                        <a:pt x="8231" y="1927"/>
                      </a:cubicBezTo>
                      <a:cubicBezTo>
                        <a:pt x="8418" y="1428"/>
                        <a:pt x="7841" y="929"/>
                        <a:pt x="7303" y="929"/>
                      </a:cubicBezTo>
                      <a:cubicBezTo>
                        <a:pt x="7271" y="929"/>
                        <a:pt x="7238" y="931"/>
                        <a:pt x="7206" y="935"/>
                      </a:cubicBezTo>
                      <a:cubicBezTo>
                        <a:pt x="6644" y="1067"/>
                        <a:pt x="6148" y="1398"/>
                        <a:pt x="5785" y="1827"/>
                      </a:cubicBezTo>
                      <a:cubicBezTo>
                        <a:pt x="4595" y="3017"/>
                        <a:pt x="0" y="7645"/>
                        <a:pt x="3107" y="9066"/>
                      </a:cubicBezTo>
                      <a:cubicBezTo>
                        <a:pt x="3433" y="9210"/>
                        <a:pt x="3789" y="9267"/>
                        <a:pt x="4161" y="9267"/>
                      </a:cubicBezTo>
                      <a:cubicBezTo>
                        <a:pt x="5418" y="9267"/>
                        <a:pt x="6863" y="8617"/>
                        <a:pt x="7933" y="8438"/>
                      </a:cubicBezTo>
                      <a:cubicBezTo>
                        <a:pt x="9033" y="8265"/>
                        <a:pt x="10133" y="8181"/>
                        <a:pt x="11233" y="8181"/>
                      </a:cubicBezTo>
                      <a:cubicBezTo>
                        <a:pt x="12017" y="8181"/>
                        <a:pt x="12801" y="8223"/>
                        <a:pt x="13586" y="8306"/>
                      </a:cubicBezTo>
                      <a:cubicBezTo>
                        <a:pt x="15172" y="8504"/>
                        <a:pt x="16759" y="8868"/>
                        <a:pt x="18015" y="9860"/>
                      </a:cubicBezTo>
                      <a:cubicBezTo>
                        <a:pt x="19238" y="10818"/>
                        <a:pt x="20031" y="12504"/>
                        <a:pt x="19601" y="14024"/>
                      </a:cubicBezTo>
                      <a:cubicBezTo>
                        <a:pt x="21089" y="12669"/>
                        <a:pt x="22113" y="10884"/>
                        <a:pt x="22576" y="8934"/>
                      </a:cubicBezTo>
                      <a:cubicBezTo>
                        <a:pt x="22841" y="7612"/>
                        <a:pt x="22973" y="6257"/>
                        <a:pt x="22973" y="4935"/>
                      </a:cubicBezTo>
                      <a:cubicBezTo>
                        <a:pt x="22973" y="3943"/>
                        <a:pt x="23006" y="2918"/>
                        <a:pt x="22279" y="2158"/>
                      </a:cubicBezTo>
                      <a:cubicBezTo>
                        <a:pt x="21733" y="1563"/>
                        <a:pt x="20928" y="1377"/>
                        <a:pt x="20113" y="1377"/>
                      </a:cubicBezTo>
                      <a:cubicBezTo>
                        <a:pt x="19841" y="1377"/>
                        <a:pt x="19568" y="1398"/>
                        <a:pt x="19304" y="1431"/>
                      </a:cubicBezTo>
                      <a:cubicBezTo>
                        <a:pt x="18667" y="1510"/>
                        <a:pt x="18018" y="1626"/>
                        <a:pt x="17386" y="1626"/>
                      </a:cubicBezTo>
                      <a:cubicBezTo>
                        <a:pt x="16969" y="1626"/>
                        <a:pt x="16558" y="1576"/>
                        <a:pt x="16164" y="1431"/>
                      </a:cubicBezTo>
                      <a:cubicBezTo>
                        <a:pt x="16494" y="1034"/>
                        <a:pt x="16197" y="373"/>
                        <a:pt x="15734" y="142"/>
                      </a:cubicBezTo>
                      <a:cubicBezTo>
                        <a:pt x="15462" y="51"/>
                        <a:pt x="15169" y="0"/>
                        <a:pt x="148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745;p66">
                <a:extLst>
                  <a:ext uri="{FF2B5EF4-FFF2-40B4-BE49-F238E27FC236}">
                    <a16:creationId xmlns:a16="http://schemas.microsoft.com/office/drawing/2014/main" id="{8F0CC510-C9F2-4B58-B91C-544A809C7ED8}"/>
                  </a:ext>
                </a:extLst>
              </p:cNvPr>
              <p:cNvGrpSpPr/>
              <p:nvPr/>
            </p:nvGrpSpPr>
            <p:grpSpPr>
              <a:xfrm rot="300415">
                <a:off x="6564253" y="1843794"/>
                <a:ext cx="309075" cy="151086"/>
                <a:chOff x="5506910" y="1630791"/>
                <a:chExt cx="367504" cy="179649"/>
              </a:xfrm>
            </p:grpSpPr>
            <p:grpSp>
              <p:nvGrpSpPr>
                <p:cNvPr id="142" name="Google Shape;1746;p66">
                  <a:extLst>
                    <a:ext uri="{FF2B5EF4-FFF2-40B4-BE49-F238E27FC236}">
                      <a16:creationId xmlns:a16="http://schemas.microsoft.com/office/drawing/2014/main" id="{4B7D7AF8-7F2A-48F5-A9D2-3B2383422178}"/>
                    </a:ext>
                  </a:extLst>
                </p:cNvPr>
                <p:cNvGrpSpPr/>
                <p:nvPr/>
              </p:nvGrpSpPr>
              <p:grpSpPr>
                <a:xfrm rot="1319691">
                  <a:off x="5522842" y="1672953"/>
                  <a:ext cx="146697" cy="113602"/>
                  <a:chOff x="2648150" y="2870364"/>
                  <a:chExt cx="222256" cy="161261"/>
                </a:xfrm>
              </p:grpSpPr>
              <p:sp>
                <p:nvSpPr>
                  <p:cNvPr id="146" name="Google Shape;1747;p66">
                    <a:extLst>
                      <a:ext uri="{FF2B5EF4-FFF2-40B4-BE49-F238E27FC236}">
                        <a16:creationId xmlns:a16="http://schemas.microsoft.com/office/drawing/2014/main" id="{11EE3264-42A5-4961-B250-F8441240F563}"/>
                      </a:ext>
                    </a:extLst>
                  </p:cNvPr>
                  <p:cNvSpPr/>
                  <p:nvPr/>
                </p:nvSpPr>
                <p:spPr>
                  <a:xfrm rot="722064">
                    <a:off x="2660010" y="2892830"/>
                    <a:ext cx="198536" cy="119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748;p66">
                    <a:extLst>
                      <a:ext uri="{FF2B5EF4-FFF2-40B4-BE49-F238E27FC236}">
                        <a16:creationId xmlns:a16="http://schemas.microsoft.com/office/drawing/2014/main" id="{39DA0F04-BFC8-4E35-BBC0-9FD8A5C4328F}"/>
                      </a:ext>
                    </a:extLst>
                  </p:cNvPr>
                  <p:cNvSpPr/>
                  <p:nvPr/>
                </p:nvSpPr>
                <p:spPr>
                  <a:xfrm rot="722064">
                    <a:off x="2686820" y="2882543"/>
                    <a:ext cx="135364" cy="136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749;p66">
                  <a:extLst>
                    <a:ext uri="{FF2B5EF4-FFF2-40B4-BE49-F238E27FC236}">
                      <a16:creationId xmlns:a16="http://schemas.microsoft.com/office/drawing/2014/main" id="{F977C92B-AB54-4703-A1D7-256B238E1C5B}"/>
                    </a:ext>
                  </a:extLst>
                </p:cNvPr>
                <p:cNvGrpSpPr/>
                <p:nvPr/>
              </p:nvGrpSpPr>
              <p:grpSpPr>
                <a:xfrm rot="1319691">
                  <a:off x="5700987" y="1654935"/>
                  <a:ext cx="154452" cy="131361"/>
                  <a:chOff x="2642510" y="2858977"/>
                  <a:chExt cx="234004" cy="186471"/>
                </a:xfrm>
              </p:grpSpPr>
              <p:sp>
                <p:nvSpPr>
                  <p:cNvPr id="144" name="Google Shape;1750;p66">
                    <a:extLst>
                      <a:ext uri="{FF2B5EF4-FFF2-40B4-BE49-F238E27FC236}">
                        <a16:creationId xmlns:a16="http://schemas.microsoft.com/office/drawing/2014/main" id="{FACE0715-27D7-49AF-B96B-EEFFB0FD5317}"/>
                      </a:ext>
                    </a:extLst>
                  </p:cNvPr>
                  <p:cNvSpPr/>
                  <p:nvPr/>
                </p:nvSpPr>
                <p:spPr>
                  <a:xfrm rot="-1419670">
                    <a:off x="2661041" y="2892178"/>
                    <a:ext cx="196941" cy="120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751;p66">
                    <a:extLst>
                      <a:ext uri="{FF2B5EF4-FFF2-40B4-BE49-F238E27FC236}">
                        <a16:creationId xmlns:a16="http://schemas.microsoft.com/office/drawing/2014/main" id="{7C3673F6-75CE-43AE-BD37-3A0E6FCA6370}"/>
                      </a:ext>
                    </a:extLst>
                  </p:cNvPr>
                  <p:cNvSpPr/>
                  <p:nvPr/>
                </p:nvSpPr>
                <p:spPr>
                  <a:xfrm rot="-1419670">
                    <a:off x="2687729" y="2884841"/>
                    <a:ext cx="134277" cy="13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CE85D782-478B-4993-A06F-7E96A636AA10}"/>
              </a:ext>
            </a:extLst>
          </p:cNvPr>
          <p:cNvSpPr/>
          <p:nvPr/>
        </p:nvSpPr>
        <p:spPr>
          <a:xfrm rot="10800000" flipV="1">
            <a:off x="6330611" y="5358373"/>
            <a:ext cx="1153506" cy="117915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CF6539B7-3D47-443A-ACB9-425D32093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445" y="5420514"/>
            <a:ext cx="1054869" cy="105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5. Evaluate</a:t>
            </a:r>
            <a:r>
              <a:rPr lang="th-TH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(</a:t>
            </a:r>
            <a:r>
              <a:rPr lang="th-TH" dirty="0">
                <a:solidFill>
                  <a:schemeClr val="tx2">
                    <a:lumMod val="1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การประเมิณผล</a:t>
            </a:r>
            <a:r>
              <a:rPr lang="en-US" dirty="0">
                <a:solidFill>
                  <a:schemeClr val="accent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dirty="0">
              <a:solidFill>
                <a:schemeClr val="accent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670" name="Google Shape;1670;p66"/>
          <p:cNvSpPr txBox="1">
            <a:spLocks noGrp="1"/>
          </p:cNvSpPr>
          <p:nvPr>
            <p:ph type="subTitle" idx="1"/>
          </p:nvPr>
        </p:nvSpPr>
        <p:spPr>
          <a:xfrm>
            <a:off x="1153710" y="1423879"/>
            <a:ext cx="4775492" cy="2842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b="1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การประเมินผล </a:t>
            </a:r>
            <a:r>
              <a:rPr lang="en-US" altLang="en-US" b="1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(Evaluate)</a:t>
            </a:r>
            <a:br>
              <a:rPr lang="en-US" altLang="en-US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    </a:t>
            </a:r>
            <a:r>
              <a:rPr lang="th-TH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การประเมินผลคือส่วนสำคัญที่เป็นรากฐานความสำเร็จของทุก ๆ กิจกรรมใน </a:t>
            </a:r>
            <a:r>
              <a:rPr lang="en-US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ADDIE model </a:t>
            </a:r>
            <a:r>
              <a:rPr lang="th-TH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ผู้สอนหรือผู้ให้การฝึกอบรมย่อมต้องการข้อมูลป้อนกลับจากผู้เรียนและผู้เกี่ยวข้อง เช่น จากหัวหน้างานของผู้เรียน เพื่อนำไปปรับปรุงให้งานที่ได้ทำและที่จะทำต่อไปมีคุณภาพที่ดีขึ้น จุดมุ่งเน้นของกิจกรรมนี้ อยู่ที่ </a:t>
            </a:r>
            <a:r>
              <a:rPr lang="en-US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design team </a:t>
            </a:r>
            <a:r>
              <a:rPr lang="th-TH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ต้องเปิดรับข้อมูลป้อนกลับและผลการประเมินอย่างไม่มีอคติ และต้องนำข้อมูลเหล่านั้นมาปรับปรุงแก้ไขเพื่อให้ได้ผลที่ดียิ่ง ๆ ขึ้น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การประเมินผล ประกอบด้วยกิจกรรมย่อย </a:t>
            </a:r>
            <a:r>
              <a:rPr lang="en-US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2</a:t>
            </a:r>
            <a:r>
              <a:rPr lang="th-TH" altLang="en-US" dirty="0">
                <a:solidFill>
                  <a:srgbClr val="00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กิจกรรม ได้แก่</a:t>
            </a:r>
            <a:br>
              <a:rPr lang="en-US" altLang="en-US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</a:t>
            </a:r>
            <a:r>
              <a:rPr lang="th-TH" altLang="en-US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5.1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ประเมินผลขั้นตอนการทำงาน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(Integral part of each step)</a:t>
            </a:r>
            <a:b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5.2 </a:t>
            </a:r>
            <a:r>
              <a:rPr lang="th-TH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การประเมินผลภายหลังการเรียนการสอน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(Evaluation)</a:t>
            </a:r>
          </a:p>
        </p:txBody>
      </p:sp>
      <p:sp>
        <p:nvSpPr>
          <p:cNvPr id="1672" name="Google Shape;1672;p66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66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6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66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6" name="Google Shape;1676;p66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7" name="Google Shape;1677;p66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8" name="Google Shape;1678;p66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6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6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81" name="Google Shape;1681;p6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82" name="Google Shape;1682;p6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4" name="Google Shape;1684;p66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6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66"/>
          <p:cNvGrpSpPr/>
          <p:nvPr/>
        </p:nvGrpSpPr>
        <p:grpSpPr>
          <a:xfrm>
            <a:off x="7115151" y="3457184"/>
            <a:ext cx="1065556" cy="1583193"/>
            <a:chOff x="5160249" y="1501201"/>
            <a:chExt cx="3013707" cy="5281779"/>
          </a:xfrm>
        </p:grpSpPr>
        <p:sp>
          <p:nvSpPr>
            <p:cNvPr id="1709" name="Google Shape;1709;p66"/>
            <p:cNvSpPr/>
            <p:nvPr/>
          </p:nvSpPr>
          <p:spPr>
            <a:xfrm flipH="1">
              <a:off x="5160249" y="1663575"/>
              <a:ext cx="2259076" cy="1551068"/>
            </a:xfrm>
            <a:custGeom>
              <a:avLst/>
              <a:gdLst/>
              <a:ahLst/>
              <a:cxnLst/>
              <a:rect l="l" t="t" r="r" b="b"/>
              <a:pathLst>
                <a:path w="95129" h="65315" extrusionOk="0">
                  <a:moveTo>
                    <a:pt x="3239" y="0"/>
                  </a:moveTo>
                  <a:cubicBezTo>
                    <a:pt x="1454" y="0"/>
                    <a:pt x="0" y="1422"/>
                    <a:pt x="0" y="3207"/>
                  </a:cubicBezTo>
                  <a:lnTo>
                    <a:pt x="0" y="62108"/>
                  </a:lnTo>
                  <a:cubicBezTo>
                    <a:pt x="0" y="63860"/>
                    <a:pt x="1454" y="65314"/>
                    <a:pt x="3239" y="65314"/>
                  </a:cubicBezTo>
                  <a:lnTo>
                    <a:pt x="91890" y="65314"/>
                  </a:lnTo>
                  <a:cubicBezTo>
                    <a:pt x="93674" y="65314"/>
                    <a:pt x="95129" y="63860"/>
                    <a:pt x="95129" y="62108"/>
                  </a:cubicBezTo>
                  <a:lnTo>
                    <a:pt x="95129" y="3207"/>
                  </a:lnTo>
                  <a:cubicBezTo>
                    <a:pt x="95129" y="1422"/>
                    <a:pt x="93674" y="0"/>
                    <a:pt x="91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0" name="Google Shape;1710;p66"/>
            <p:cNvGrpSpPr/>
            <p:nvPr/>
          </p:nvGrpSpPr>
          <p:grpSpPr>
            <a:xfrm>
              <a:off x="5210622" y="1501201"/>
              <a:ext cx="2963334" cy="5281779"/>
              <a:chOff x="5237424" y="1513292"/>
              <a:chExt cx="2680295" cy="4777297"/>
            </a:xfrm>
          </p:grpSpPr>
          <p:grpSp>
            <p:nvGrpSpPr>
              <p:cNvPr id="1711" name="Google Shape;1711;p66"/>
              <p:cNvGrpSpPr/>
              <p:nvPr/>
            </p:nvGrpSpPr>
            <p:grpSpPr>
              <a:xfrm>
                <a:off x="5237424" y="1513292"/>
                <a:ext cx="2680295" cy="4777297"/>
                <a:chOff x="5189932" y="1729920"/>
                <a:chExt cx="2153193" cy="3837803"/>
              </a:xfrm>
            </p:grpSpPr>
            <p:sp>
              <p:nvSpPr>
                <p:cNvPr id="1712" name="Google Shape;1712;p66"/>
                <p:cNvSpPr/>
                <p:nvPr/>
              </p:nvSpPr>
              <p:spPr>
                <a:xfrm flipH="1">
                  <a:off x="6303800" y="3807362"/>
                  <a:ext cx="98966" cy="98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2" h="4992" fill="none" extrusionOk="0">
                      <a:moveTo>
                        <a:pt x="4991" y="2149"/>
                      </a:moveTo>
                      <a:cubicBezTo>
                        <a:pt x="4991" y="4033"/>
                        <a:pt x="2677" y="4992"/>
                        <a:pt x="1322" y="3636"/>
                      </a:cubicBezTo>
                      <a:cubicBezTo>
                        <a:pt x="0" y="2314"/>
                        <a:pt x="926" y="1"/>
                        <a:pt x="2843" y="1"/>
                      </a:cubicBezTo>
                      <a:cubicBezTo>
                        <a:pt x="4033" y="1"/>
                        <a:pt x="4991" y="959"/>
                        <a:pt x="4991" y="2149"/>
                      </a:cubicBezTo>
                      <a:close/>
                    </a:path>
                  </a:pathLst>
                </a:custGeom>
                <a:noFill/>
                <a:ln w="20650" cap="rnd" cmpd="sng">
                  <a:solidFill>
                    <a:srgbClr val="6CA7B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66"/>
                <p:cNvSpPr/>
                <p:nvPr/>
              </p:nvSpPr>
              <p:spPr>
                <a:xfrm flipH="1">
                  <a:off x="6843119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1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66"/>
                <p:cNvSpPr/>
                <p:nvPr/>
              </p:nvSpPr>
              <p:spPr>
                <a:xfrm flipH="1">
                  <a:off x="6735648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66"/>
                <p:cNvSpPr/>
                <p:nvPr/>
              </p:nvSpPr>
              <p:spPr>
                <a:xfrm flipH="1">
                  <a:off x="6628176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66"/>
                <p:cNvSpPr/>
                <p:nvPr/>
              </p:nvSpPr>
              <p:spPr>
                <a:xfrm flipH="1">
                  <a:off x="6520051" y="4022959"/>
                  <a:ext cx="30828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21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21"/>
                        <a:pt x="761" y="1521"/>
                      </a:cubicBezTo>
                      <a:cubicBezTo>
                        <a:pt x="1191" y="1521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66"/>
                <p:cNvSpPr/>
                <p:nvPr/>
              </p:nvSpPr>
              <p:spPr>
                <a:xfrm flipH="1">
                  <a:off x="6843119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1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66"/>
                <p:cNvSpPr/>
                <p:nvPr/>
              </p:nvSpPr>
              <p:spPr>
                <a:xfrm flipH="1">
                  <a:off x="6735648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66"/>
                <p:cNvSpPr/>
                <p:nvPr/>
              </p:nvSpPr>
              <p:spPr>
                <a:xfrm flipH="1">
                  <a:off x="6628176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66"/>
                <p:cNvSpPr/>
                <p:nvPr/>
              </p:nvSpPr>
              <p:spPr>
                <a:xfrm flipH="1">
                  <a:off x="6520051" y="4130430"/>
                  <a:ext cx="30828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54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54"/>
                        <a:pt x="761" y="1554"/>
                      </a:cubicBezTo>
                      <a:cubicBezTo>
                        <a:pt x="1191" y="1554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66"/>
                <p:cNvSpPr/>
                <p:nvPr/>
              </p:nvSpPr>
              <p:spPr>
                <a:xfrm flipH="1">
                  <a:off x="6021373" y="5162500"/>
                  <a:ext cx="220850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0" y="1"/>
                      </a:moveTo>
                      <a:lnTo>
                        <a:pt x="3834" y="17188"/>
                      </a:lnTo>
                      <a:lnTo>
                        <a:pt x="11139" y="17188"/>
                      </a:lnTo>
                      <a:lnTo>
                        <a:pt x="9751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66"/>
                <p:cNvSpPr/>
                <p:nvPr/>
              </p:nvSpPr>
              <p:spPr>
                <a:xfrm flipH="1">
                  <a:off x="5685220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2136" y="1"/>
                      </a:moveTo>
                      <a:cubicBezTo>
                        <a:pt x="10517" y="1"/>
                        <a:pt x="9410" y="1618"/>
                        <a:pt x="7099" y="1618"/>
                      </a:cubicBezTo>
                      <a:cubicBezTo>
                        <a:pt x="6083" y="1618"/>
                        <a:pt x="4834" y="1306"/>
                        <a:pt x="3207" y="405"/>
                      </a:cubicBezTo>
                      <a:cubicBezTo>
                        <a:pt x="3207" y="405"/>
                        <a:pt x="1" y="5528"/>
                        <a:pt x="2414" y="6453"/>
                      </a:cubicBezTo>
                      <a:cubicBezTo>
                        <a:pt x="3803" y="6974"/>
                        <a:pt x="9733" y="7225"/>
                        <a:pt x="15204" y="7225"/>
                      </a:cubicBezTo>
                      <a:cubicBezTo>
                        <a:pt x="19104" y="7225"/>
                        <a:pt x="22771" y="7098"/>
                        <a:pt x="24395" y="6850"/>
                      </a:cubicBezTo>
                      <a:cubicBezTo>
                        <a:pt x="28262" y="6255"/>
                        <a:pt x="15701" y="967"/>
                        <a:pt x="12859" y="107"/>
                      </a:cubicBezTo>
                      <a:cubicBezTo>
                        <a:pt x="12604" y="33"/>
                        <a:pt x="12365" y="1"/>
                        <a:pt x="121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66"/>
                <p:cNvSpPr/>
                <p:nvPr/>
              </p:nvSpPr>
              <p:spPr>
                <a:xfrm flipH="1">
                  <a:off x="6786756" y="5162500"/>
                  <a:ext cx="220851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1422" y="1"/>
                      </a:moveTo>
                      <a:lnTo>
                        <a:pt x="0" y="17188"/>
                      </a:lnTo>
                      <a:lnTo>
                        <a:pt x="7338" y="17188"/>
                      </a:lnTo>
                      <a:lnTo>
                        <a:pt x="11139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66"/>
                <p:cNvSpPr/>
                <p:nvPr/>
              </p:nvSpPr>
              <p:spPr>
                <a:xfrm flipH="1">
                  <a:off x="5189932" y="2472128"/>
                  <a:ext cx="374078" cy="32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9" h="16350" extrusionOk="0">
                      <a:moveTo>
                        <a:pt x="17751" y="0"/>
                      </a:moveTo>
                      <a:cubicBezTo>
                        <a:pt x="17259" y="0"/>
                        <a:pt x="16462" y="715"/>
                        <a:pt x="16462" y="715"/>
                      </a:cubicBezTo>
                      <a:cubicBezTo>
                        <a:pt x="16384" y="686"/>
                        <a:pt x="16306" y="672"/>
                        <a:pt x="16227" y="672"/>
                      </a:cubicBezTo>
                      <a:cubicBezTo>
                        <a:pt x="15496" y="672"/>
                        <a:pt x="14657" y="1853"/>
                        <a:pt x="12958" y="3194"/>
                      </a:cubicBezTo>
                      <a:cubicBezTo>
                        <a:pt x="11798" y="4115"/>
                        <a:pt x="10867" y="4296"/>
                        <a:pt x="10314" y="4296"/>
                      </a:cubicBezTo>
                      <a:cubicBezTo>
                        <a:pt x="9953" y="4296"/>
                        <a:pt x="9752" y="4219"/>
                        <a:pt x="9752" y="4219"/>
                      </a:cubicBezTo>
                      <a:cubicBezTo>
                        <a:pt x="10248" y="3922"/>
                        <a:pt x="10710" y="3525"/>
                        <a:pt x="11074" y="3062"/>
                      </a:cubicBezTo>
                      <a:cubicBezTo>
                        <a:pt x="11471" y="2666"/>
                        <a:pt x="11570" y="2071"/>
                        <a:pt x="11371" y="1575"/>
                      </a:cubicBezTo>
                      <a:lnTo>
                        <a:pt x="11371" y="1575"/>
                      </a:lnTo>
                      <a:cubicBezTo>
                        <a:pt x="6512" y="3062"/>
                        <a:pt x="5719" y="4847"/>
                        <a:pt x="5455" y="7095"/>
                      </a:cubicBezTo>
                      <a:cubicBezTo>
                        <a:pt x="5289" y="8285"/>
                        <a:pt x="1" y="12449"/>
                        <a:pt x="1" y="12449"/>
                      </a:cubicBezTo>
                      <a:lnTo>
                        <a:pt x="3604" y="16350"/>
                      </a:lnTo>
                      <a:cubicBezTo>
                        <a:pt x="3604" y="16350"/>
                        <a:pt x="9686" y="10202"/>
                        <a:pt x="11140" y="9673"/>
                      </a:cubicBezTo>
                      <a:cubicBezTo>
                        <a:pt x="13090" y="8946"/>
                        <a:pt x="15503" y="6764"/>
                        <a:pt x="17387" y="4252"/>
                      </a:cubicBezTo>
                      <a:cubicBezTo>
                        <a:pt x="18712" y="2539"/>
                        <a:pt x="18868" y="448"/>
                        <a:pt x="18164" y="448"/>
                      </a:cubicBezTo>
                      <a:cubicBezTo>
                        <a:pt x="18148" y="448"/>
                        <a:pt x="18131" y="449"/>
                        <a:pt x="18114" y="451"/>
                      </a:cubicBezTo>
                      <a:cubicBezTo>
                        <a:pt x="18180" y="253"/>
                        <a:pt x="18048" y="54"/>
                        <a:pt x="17883" y="21"/>
                      </a:cubicBezTo>
                      <a:cubicBezTo>
                        <a:pt x="17842" y="7"/>
                        <a:pt x="17798" y="0"/>
                        <a:pt x="1775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66"/>
                <p:cNvSpPr/>
                <p:nvPr/>
              </p:nvSpPr>
              <p:spPr>
                <a:xfrm flipH="1">
                  <a:off x="5719279" y="2383630"/>
                  <a:ext cx="553851" cy="759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7" h="38290" extrusionOk="0">
                      <a:moveTo>
                        <a:pt x="6303" y="1"/>
                      </a:moveTo>
                      <a:cubicBezTo>
                        <a:pt x="2641" y="1"/>
                        <a:pt x="1" y="14436"/>
                        <a:pt x="4237" y="19293"/>
                      </a:cubicBezTo>
                      <a:cubicBezTo>
                        <a:pt x="4237" y="19293"/>
                        <a:pt x="16594" y="38289"/>
                        <a:pt x="19260" y="38289"/>
                      </a:cubicBezTo>
                      <a:cubicBezTo>
                        <a:pt x="19313" y="38289"/>
                        <a:pt x="19363" y="38282"/>
                        <a:pt x="19408" y="38266"/>
                      </a:cubicBezTo>
                      <a:cubicBezTo>
                        <a:pt x="27936" y="35390"/>
                        <a:pt x="22747" y="26334"/>
                        <a:pt x="21160" y="24218"/>
                      </a:cubicBezTo>
                      <a:cubicBezTo>
                        <a:pt x="19904" y="22500"/>
                        <a:pt x="8236" y="1378"/>
                        <a:pt x="8236" y="1378"/>
                      </a:cubicBezTo>
                      <a:cubicBezTo>
                        <a:pt x="7581" y="420"/>
                        <a:pt x="6927" y="1"/>
                        <a:pt x="63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66"/>
                <p:cNvSpPr/>
                <p:nvPr/>
              </p:nvSpPr>
              <p:spPr>
                <a:xfrm flipH="1">
                  <a:off x="5994510" y="3523580"/>
                  <a:ext cx="1079947" cy="180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4" h="90899" extrusionOk="0">
                      <a:moveTo>
                        <a:pt x="11504" y="1"/>
                      </a:moveTo>
                      <a:lnTo>
                        <a:pt x="1" y="87362"/>
                      </a:lnTo>
                      <a:lnTo>
                        <a:pt x="14875" y="90039"/>
                      </a:lnTo>
                      <a:lnTo>
                        <a:pt x="27237" y="33617"/>
                      </a:lnTo>
                      <a:lnTo>
                        <a:pt x="42475" y="90898"/>
                      </a:lnTo>
                      <a:lnTo>
                        <a:pt x="54474" y="88221"/>
                      </a:lnTo>
                      <a:lnTo>
                        <a:pt x="453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66"/>
                <p:cNvSpPr/>
                <p:nvPr/>
              </p:nvSpPr>
              <p:spPr>
                <a:xfrm flipH="1">
                  <a:off x="6080352" y="2285119"/>
                  <a:ext cx="848629" cy="124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6" h="62836" extrusionOk="0">
                      <a:moveTo>
                        <a:pt x="23304" y="1"/>
                      </a:moveTo>
                      <a:cubicBezTo>
                        <a:pt x="23304" y="1"/>
                        <a:pt x="21486" y="530"/>
                        <a:pt x="18908" y="1290"/>
                      </a:cubicBezTo>
                      <a:lnTo>
                        <a:pt x="18114" y="1521"/>
                      </a:lnTo>
                      <a:cubicBezTo>
                        <a:pt x="13718" y="2844"/>
                        <a:pt x="7636" y="4827"/>
                        <a:pt x="4794" y="6314"/>
                      </a:cubicBezTo>
                      <a:cubicBezTo>
                        <a:pt x="1" y="8793"/>
                        <a:pt x="3868" y="30410"/>
                        <a:pt x="4166" y="43467"/>
                      </a:cubicBezTo>
                      <a:cubicBezTo>
                        <a:pt x="4298" y="50044"/>
                        <a:pt x="4661" y="54837"/>
                        <a:pt x="3835" y="56721"/>
                      </a:cubicBezTo>
                      <a:cubicBezTo>
                        <a:pt x="1554" y="61712"/>
                        <a:pt x="4166" y="62836"/>
                        <a:pt x="4166" y="62836"/>
                      </a:cubicBezTo>
                      <a:lnTo>
                        <a:pt x="38013" y="62836"/>
                      </a:lnTo>
                      <a:cubicBezTo>
                        <a:pt x="38013" y="62836"/>
                        <a:pt x="42805" y="21717"/>
                        <a:pt x="42012" y="14181"/>
                      </a:cubicBezTo>
                      <a:cubicBezTo>
                        <a:pt x="40988" y="4728"/>
                        <a:pt x="41847" y="5620"/>
                        <a:pt x="34278" y="3075"/>
                      </a:cubicBezTo>
                      <a:cubicBezTo>
                        <a:pt x="32889" y="2579"/>
                        <a:pt x="31633" y="2183"/>
                        <a:pt x="30509" y="1819"/>
                      </a:cubicBezTo>
                      <a:lnTo>
                        <a:pt x="29782" y="1621"/>
                      </a:lnTo>
                      <a:cubicBezTo>
                        <a:pt x="27667" y="926"/>
                        <a:pt x="25485" y="398"/>
                        <a:pt x="233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66"/>
                <p:cNvSpPr/>
                <p:nvPr/>
              </p:nvSpPr>
              <p:spPr>
                <a:xfrm flipH="1">
                  <a:off x="6339187" y="2031538"/>
                  <a:ext cx="200550" cy="37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6" h="18746" extrusionOk="0">
                      <a:moveTo>
                        <a:pt x="397" y="0"/>
                      </a:moveTo>
                      <a:lnTo>
                        <a:pt x="199" y="8693"/>
                      </a:lnTo>
                      <a:lnTo>
                        <a:pt x="67" y="13949"/>
                      </a:lnTo>
                      <a:cubicBezTo>
                        <a:pt x="1" y="16494"/>
                        <a:pt x="2017" y="18642"/>
                        <a:pt x="4562" y="18742"/>
                      </a:cubicBezTo>
                      <a:cubicBezTo>
                        <a:pt x="4624" y="18744"/>
                        <a:pt x="4686" y="18745"/>
                        <a:pt x="4747" y="18745"/>
                      </a:cubicBezTo>
                      <a:cubicBezTo>
                        <a:pt x="7242" y="18745"/>
                        <a:pt x="9293" y="16796"/>
                        <a:pt x="9454" y="14312"/>
                      </a:cubicBezTo>
                      <a:lnTo>
                        <a:pt x="9586" y="11371"/>
                      </a:lnTo>
                      <a:lnTo>
                        <a:pt x="10115" y="1091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66"/>
                <p:cNvSpPr/>
                <p:nvPr/>
              </p:nvSpPr>
              <p:spPr>
                <a:xfrm flipH="1">
                  <a:off x="6474176" y="1852974"/>
                  <a:ext cx="202810" cy="29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4858" extrusionOk="0">
                      <a:moveTo>
                        <a:pt x="3977" y="0"/>
                      </a:moveTo>
                      <a:cubicBezTo>
                        <a:pt x="2959" y="0"/>
                        <a:pt x="1" y="387"/>
                        <a:pt x="412" y="4942"/>
                      </a:cubicBezTo>
                      <a:cubicBezTo>
                        <a:pt x="809" y="9172"/>
                        <a:pt x="6593" y="14858"/>
                        <a:pt x="6593" y="14858"/>
                      </a:cubicBezTo>
                      <a:cubicBezTo>
                        <a:pt x="6593" y="14858"/>
                        <a:pt x="10229" y="2066"/>
                        <a:pt x="4313" y="17"/>
                      </a:cubicBezTo>
                      <a:cubicBezTo>
                        <a:pt x="4313" y="17"/>
                        <a:pt x="4185" y="0"/>
                        <a:pt x="39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66"/>
                <p:cNvSpPr/>
                <p:nvPr/>
              </p:nvSpPr>
              <p:spPr>
                <a:xfrm flipH="1">
                  <a:off x="6225174" y="1836737"/>
                  <a:ext cx="102892" cy="17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0" h="8769" extrusionOk="0">
                      <a:moveTo>
                        <a:pt x="3175" y="1"/>
                      </a:moveTo>
                      <a:cubicBezTo>
                        <a:pt x="1999" y="1"/>
                        <a:pt x="573" y="1352"/>
                        <a:pt x="298" y="2290"/>
                      </a:cubicBezTo>
                      <a:cubicBezTo>
                        <a:pt x="0" y="3414"/>
                        <a:pt x="628" y="4604"/>
                        <a:pt x="1289" y="5595"/>
                      </a:cubicBezTo>
                      <a:cubicBezTo>
                        <a:pt x="1983" y="6587"/>
                        <a:pt x="2777" y="7579"/>
                        <a:pt x="2843" y="8768"/>
                      </a:cubicBezTo>
                      <a:cubicBezTo>
                        <a:pt x="2810" y="8041"/>
                        <a:pt x="3008" y="7281"/>
                        <a:pt x="3438" y="6686"/>
                      </a:cubicBezTo>
                      <a:cubicBezTo>
                        <a:pt x="3834" y="6058"/>
                        <a:pt x="4198" y="5430"/>
                        <a:pt x="4562" y="4769"/>
                      </a:cubicBezTo>
                      <a:cubicBezTo>
                        <a:pt x="5090" y="3579"/>
                        <a:pt x="5190" y="935"/>
                        <a:pt x="3834" y="175"/>
                      </a:cubicBezTo>
                      <a:cubicBezTo>
                        <a:pt x="3632" y="54"/>
                        <a:pt x="3408" y="1"/>
                        <a:pt x="3175" y="1"/>
                      </a:cubicBezTo>
                      <a:close/>
                    </a:path>
                  </a:pathLst>
                </a:custGeom>
                <a:solidFill>
                  <a:srgbClr val="0E12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66"/>
                <p:cNvSpPr/>
                <p:nvPr/>
              </p:nvSpPr>
              <p:spPr>
                <a:xfrm flipH="1">
                  <a:off x="6263178" y="1846749"/>
                  <a:ext cx="396738" cy="42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21234" extrusionOk="0">
                      <a:moveTo>
                        <a:pt x="12541" y="0"/>
                      </a:moveTo>
                      <a:cubicBezTo>
                        <a:pt x="4179" y="0"/>
                        <a:pt x="3253" y="9057"/>
                        <a:pt x="3253" y="9057"/>
                      </a:cubicBezTo>
                      <a:cubicBezTo>
                        <a:pt x="2985" y="8831"/>
                        <a:pt x="2538" y="8693"/>
                        <a:pt x="2067" y="8693"/>
                      </a:cubicBezTo>
                      <a:cubicBezTo>
                        <a:pt x="1087" y="8693"/>
                        <a:pt x="1" y="9290"/>
                        <a:pt x="179" y="10941"/>
                      </a:cubicBezTo>
                      <a:cubicBezTo>
                        <a:pt x="411" y="13354"/>
                        <a:pt x="4013" y="14015"/>
                        <a:pt x="4013" y="14015"/>
                      </a:cubicBezTo>
                      <a:cubicBezTo>
                        <a:pt x="4013" y="14015"/>
                        <a:pt x="6157" y="21233"/>
                        <a:pt x="12537" y="21233"/>
                      </a:cubicBezTo>
                      <a:cubicBezTo>
                        <a:pt x="12690" y="21233"/>
                        <a:pt x="12846" y="21229"/>
                        <a:pt x="13004" y="21221"/>
                      </a:cubicBezTo>
                      <a:cubicBezTo>
                        <a:pt x="19317" y="20890"/>
                        <a:pt x="19119" y="15833"/>
                        <a:pt x="19681" y="11569"/>
                      </a:cubicBezTo>
                      <a:cubicBezTo>
                        <a:pt x="19945" y="9222"/>
                        <a:pt x="20011" y="6842"/>
                        <a:pt x="19813" y="4495"/>
                      </a:cubicBezTo>
                      <a:cubicBezTo>
                        <a:pt x="19813" y="4495"/>
                        <a:pt x="19912" y="0"/>
                        <a:pt x="1254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66"/>
                <p:cNvSpPr/>
                <p:nvPr/>
              </p:nvSpPr>
              <p:spPr>
                <a:xfrm flipH="1">
                  <a:off x="6424375" y="1998113"/>
                  <a:ext cx="61616" cy="28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422" fill="none" extrusionOk="0">
                      <a:moveTo>
                        <a:pt x="0" y="1422"/>
                      </a:moveTo>
                      <a:cubicBezTo>
                        <a:pt x="694" y="430"/>
                        <a:pt x="1950" y="0"/>
                        <a:pt x="3107" y="36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66"/>
                <p:cNvSpPr/>
                <p:nvPr/>
              </p:nvSpPr>
              <p:spPr>
                <a:xfrm flipH="1">
                  <a:off x="6292004" y="1977138"/>
                  <a:ext cx="60308" cy="3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522" fill="none" extrusionOk="0">
                      <a:moveTo>
                        <a:pt x="0" y="1422"/>
                      </a:moveTo>
                      <a:cubicBezTo>
                        <a:pt x="0" y="1422"/>
                        <a:pt x="1521" y="1"/>
                        <a:pt x="3041" y="15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66"/>
                <p:cNvSpPr/>
                <p:nvPr/>
              </p:nvSpPr>
              <p:spPr>
                <a:xfrm flipH="1">
                  <a:off x="6343148" y="2045941"/>
                  <a:ext cx="35390" cy="8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" h="4629" fill="none" extrusionOk="0">
                      <a:moveTo>
                        <a:pt x="1" y="1"/>
                      </a:moveTo>
                      <a:cubicBezTo>
                        <a:pt x="1" y="1"/>
                        <a:pt x="695" y="1852"/>
                        <a:pt x="1323" y="2976"/>
                      </a:cubicBezTo>
                      <a:cubicBezTo>
                        <a:pt x="1951" y="4132"/>
                        <a:pt x="133" y="4628"/>
                        <a:pt x="133" y="462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66"/>
                <p:cNvSpPr/>
                <p:nvPr/>
              </p:nvSpPr>
              <p:spPr>
                <a:xfrm flipH="1">
                  <a:off x="6359508" y="2171106"/>
                  <a:ext cx="67504" cy="2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1059" fill="none" extrusionOk="0">
                      <a:moveTo>
                        <a:pt x="0" y="1"/>
                      </a:moveTo>
                      <a:cubicBezTo>
                        <a:pt x="926" y="860"/>
                        <a:pt x="2281" y="1058"/>
                        <a:pt x="3405" y="56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66"/>
                <p:cNvSpPr/>
                <p:nvPr/>
              </p:nvSpPr>
              <p:spPr>
                <a:xfrm flipH="1">
                  <a:off x="6482046" y="1887370"/>
                  <a:ext cx="178266" cy="184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9322" extrusionOk="0">
                      <a:moveTo>
                        <a:pt x="5223" y="0"/>
                      </a:moveTo>
                      <a:cubicBezTo>
                        <a:pt x="1" y="166"/>
                        <a:pt x="2249" y="5520"/>
                        <a:pt x="3273" y="7008"/>
                      </a:cubicBezTo>
                      <a:cubicBezTo>
                        <a:pt x="4298" y="8495"/>
                        <a:pt x="4265" y="9322"/>
                        <a:pt x="4265" y="9322"/>
                      </a:cubicBezTo>
                      <a:cubicBezTo>
                        <a:pt x="4628" y="7702"/>
                        <a:pt x="5554" y="6281"/>
                        <a:pt x="6942" y="5355"/>
                      </a:cubicBezTo>
                      <a:cubicBezTo>
                        <a:pt x="8991" y="3868"/>
                        <a:pt x="5223" y="0"/>
                        <a:pt x="52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66"/>
                <p:cNvSpPr/>
                <p:nvPr/>
              </p:nvSpPr>
              <p:spPr>
                <a:xfrm flipH="1">
                  <a:off x="5417860" y="2637013"/>
                  <a:ext cx="654641" cy="5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1" h="25587" extrusionOk="0">
                      <a:moveTo>
                        <a:pt x="29286" y="1"/>
                      </a:moveTo>
                      <a:cubicBezTo>
                        <a:pt x="29286" y="1"/>
                        <a:pt x="13354" y="10016"/>
                        <a:pt x="11040" y="11437"/>
                      </a:cubicBezTo>
                      <a:cubicBezTo>
                        <a:pt x="7735" y="13520"/>
                        <a:pt x="0" y="19469"/>
                        <a:pt x="9288" y="25485"/>
                      </a:cubicBezTo>
                      <a:cubicBezTo>
                        <a:pt x="9393" y="25554"/>
                        <a:pt x="9526" y="25587"/>
                        <a:pt x="9682" y="25587"/>
                      </a:cubicBezTo>
                      <a:cubicBezTo>
                        <a:pt x="13611" y="25587"/>
                        <a:pt x="33021" y="4893"/>
                        <a:pt x="33021" y="4893"/>
                      </a:cubicBezTo>
                      <a:lnTo>
                        <a:pt x="29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66"/>
                <p:cNvSpPr/>
                <p:nvPr/>
              </p:nvSpPr>
              <p:spPr>
                <a:xfrm flipH="1">
                  <a:off x="6782831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6126" y="1"/>
                      </a:moveTo>
                      <a:cubicBezTo>
                        <a:pt x="15897" y="1"/>
                        <a:pt x="15658" y="33"/>
                        <a:pt x="15404" y="107"/>
                      </a:cubicBezTo>
                      <a:cubicBezTo>
                        <a:pt x="12561" y="967"/>
                        <a:pt x="1" y="6255"/>
                        <a:pt x="3868" y="6850"/>
                      </a:cubicBezTo>
                      <a:cubicBezTo>
                        <a:pt x="5478" y="7098"/>
                        <a:pt x="9143" y="7225"/>
                        <a:pt x="13045" y="7225"/>
                      </a:cubicBezTo>
                      <a:cubicBezTo>
                        <a:pt x="18519" y="7225"/>
                        <a:pt x="24460" y="6974"/>
                        <a:pt x="25849" y="6453"/>
                      </a:cubicBezTo>
                      <a:cubicBezTo>
                        <a:pt x="28262" y="5528"/>
                        <a:pt x="25056" y="405"/>
                        <a:pt x="25056" y="405"/>
                      </a:cubicBezTo>
                      <a:cubicBezTo>
                        <a:pt x="23419" y="1306"/>
                        <a:pt x="22166" y="1618"/>
                        <a:pt x="21149" y="1618"/>
                      </a:cubicBezTo>
                      <a:cubicBezTo>
                        <a:pt x="18836" y="1618"/>
                        <a:pt x="17741" y="1"/>
                        <a:pt x="1612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66"/>
                <p:cNvSpPr/>
                <p:nvPr/>
              </p:nvSpPr>
              <p:spPr>
                <a:xfrm flipH="1">
                  <a:off x="6716536" y="2403038"/>
                  <a:ext cx="492255" cy="74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0" h="37404" extrusionOk="0">
                      <a:moveTo>
                        <a:pt x="19732" y="0"/>
                      </a:moveTo>
                      <a:cubicBezTo>
                        <a:pt x="19700" y="0"/>
                        <a:pt x="19668" y="1"/>
                        <a:pt x="19635" y="3"/>
                      </a:cubicBezTo>
                      <a:cubicBezTo>
                        <a:pt x="19635" y="3"/>
                        <a:pt x="17916" y="201"/>
                        <a:pt x="14578" y="5423"/>
                      </a:cubicBezTo>
                      <a:cubicBezTo>
                        <a:pt x="12231" y="9059"/>
                        <a:pt x="9653" y="15373"/>
                        <a:pt x="4959" y="25619"/>
                      </a:cubicBezTo>
                      <a:cubicBezTo>
                        <a:pt x="2744" y="30478"/>
                        <a:pt x="1" y="37023"/>
                        <a:pt x="5124" y="37386"/>
                      </a:cubicBezTo>
                      <a:cubicBezTo>
                        <a:pt x="5284" y="37398"/>
                        <a:pt x="5445" y="37403"/>
                        <a:pt x="5606" y="37403"/>
                      </a:cubicBezTo>
                      <a:cubicBezTo>
                        <a:pt x="8232" y="37403"/>
                        <a:pt x="10909" y="35877"/>
                        <a:pt x="12528" y="32825"/>
                      </a:cubicBezTo>
                      <a:cubicBezTo>
                        <a:pt x="15701" y="27007"/>
                        <a:pt x="19998" y="20793"/>
                        <a:pt x="19998" y="20793"/>
                      </a:cubicBezTo>
                      <a:cubicBezTo>
                        <a:pt x="19998" y="20793"/>
                        <a:pt x="24829" y="0"/>
                        <a:pt x="197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66"/>
                <p:cNvSpPr/>
                <p:nvPr/>
              </p:nvSpPr>
              <p:spPr>
                <a:xfrm flipH="1">
                  <a:off x="6226482" y="2766768"/>
                  <a:ext cx="243134" cy="3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4" h="18081" extrusionOk="0">
                      <a:moveTo>
                        <a:pt x="4628" y="0"/>
                      </a:moveTo>
                      <a:cubicBezTo>
                        <a:pt x="3769" y="0"/>
                        <a:pt x="3008" y="628"/>
                        <a:pt x="2843" y="1488"/>
                      </a:cubicBezTo>
                      <a:lnTo>
                        <a:pt x="199" y="15899"/>
                      </a:lnTo>
                      <a:cubicBezTo>
                        <a:pt x="1" y="17023"/>
                        <a:pt x="860" y="18048"/>
                        <a:pt x="2017" y="18081"/>
                      </a:cubicBezTo>
                      <a:lnTo>
                        <a:pt x="7603" y="18081"/>
                      </a:lnTo>
                      <a:cubicBezTo>
                        <a:pt x="8495" y="18081"/>
                        <a:pt x="9256" y="17420"/>
                        <a:pt x="9421" y="16560"/>
                      </a:cubicBezTo>
                      <a:lnTo>
                        <a:pt x="12065" y="2149"/>
                      </a:lnTo>
                      <a:cubicBezTo>
                        <a:pt x="12263" y="1025"/>
                        <a:pt x="11404" y="0"/>
                        <a:pt x="102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66"/>
                <p:cNvSpPr/>
                <p:nvPr/>
              </p:nvSpPr>
              <p:spPr>
                <a:xfrm flipH="1">
                  <a:off x="6358199" y="2791668"/>
                  <a:ext cx="48512" cy="8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4232" extrusionOk="0">
                      <a:moveTo>
                        <a:pt x="1058" y="0"/>
                      </a:moveTo>
                      <a:cubicBezTo>
                        <a:pt x="860" y="0"/>
                        <a:pt x="728" y="133"/>
                        <a:pt x="695" y="298"/>
                      </a:cubicBezTo>
                      <a:lnTo>
                        <a:pt x="67" y="3802"/>
                      </a:lnTo>
                      <a:cubicBezTo>
                        <a:pt x="1" y="4033"/>
                        <a:pt x="166" y="4231"/>
                        <a:pt x="397" y="4231"/>
                      </a:cubicBezTo>
                      <a:lnTo>
                        <a:pt x="1422" y="4231"/>
                      </a:lnTo>
                      <a:cubicBezTo>
                        <a:pt x="1587" y="4231"/>
                        <a:pt x="1719" y="4099"/>
                        <a:pt x="1753" y="3934"/>
                      </a:cubicBezTo>
                      <a:lnTo>
                        <a:pt x="2381" y="397"/>
                      </a:lnTo>
                      <a:cubicBezTo>
                        <a:pt x="2447" y="199"/>
                        <a:pt x="2281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66"/>
                <p:cNvSpPr/>
                <p:nvPr/>
              </p:nvSpPr>
              <p:spPr>
                <a:xfrm flipH="1">
                  <a:off x="6285521" y="2871563"/>
                  <a:ext cx="345946" cy="2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11076" extrusionOk="0">
                      <a:moveTo>
                        <a:pt x="9287" y="1"/>
                      </a:moveTo>
                      <a:cubicBezTo>
                        <a:pt x="9276" y="1"/>
                        <a:pt x="9266" y="2"/>
                        <a:pt x="9255" y="3"/>
                      </a:cubicBezTo>
                      <a:cubicBezTo>
                        <a:pt x="8660" y="69"/>
                        <a:pt x="8693" y="1920"/>
                        <a:pt x="8098" y="2779"/>
                      </a:cubicBezTo>
                      <a:cubicBezTo>
                        <a:pt x="7536" y="3639"/>
                        <a:pt x="5719" y="3969"/>
                        <a:pt x="4826" y="4234"/>
                      </a:cubicBezTo>
                      <a:cubicBezTo>
                        <a:pt x="3240" y="4664"/>
                        <a:pt x="1620" y="4928"/>
                        <a:pt x="0" y="4994"/>
                      </a:cubicBezTo>
                      <a:lnTo>
                        <a:pt x="760" y="11076"/>
                      </a:lnTo>
                      <a:cubicBezTo>
                        <a:pt x="760" y="11076"/>
                        <a:pt x="5329" y="10275"/>
                        <a:pt x="6737" y="10275"/>
                      </a:cubicBezTo>
                      <a:cubicBezTo>
                        <a:pt x="6816" y="10275"/>
                        <a:pt x="6884" y="10277"/>
                        <a:pt x="6942" y="10283"/>
                      </a:cubicBezTo>
                      <a:cubicBezTo>
                        <a:pt x="7581" y="10349"/>
                        <a:pt x="8223" y="10382"/>
                        <a:pt x="8866" y="10382"/>
                      </a:cubicBezTo>
                      <a:cubicBezTo>
                        <a:pt x="10151" y="10382"/>
                        <a:pt x="11437" y="10250"/>
                        <a:pt x="12693" y="9985"/>
                      </a:cubicBezTo>
                      <a:cubicBezTo>
                        <a:pt x="13354" y="9853"/>
                        <a:pt x="13850" y="9390"/>
                        <a:pt x="14015" y="8762"/>
                      </a:cubicBezTo>
                      <a:cubicBezTo>
                        <a:pt x="15139" y="8696"/>
                        <a:pt x="15139" y="7341"/>
                        <a:pt x="15139" y="7341"/>
                      </a:cubicBezTo>
                      <a:cubicBezTo>
                        <a:pt x="15800" y="7242"/>
                        <a:pt x="16164" y="6581"/>
                        <a:pt x="15932" y="5986"/>
                      </a:cubicBezTo>
                      <a:cubicBezTo>
                        <a:pt x="16946" y="5508"/>
                        <a:pt x="17449" y="4116"/>
                        <a:pt x="16323" y="4116"/>
                      </a:cubicBezTo>
                      <a:cubicBezTo>
                        <a:pt x="16201" y="4116"/>
                        <a:pt x="16060" y="4132"/>
                        <a:pt x="15899" y="4168"/>
                      </a:cubicBezTo>
                      <a:cubicBezTo>
                        <a:pt x="14776" y="4407"/>
                        <a:pt x="13374" y="4484"/>
                        <a:pt x="12187" y="4484"/>
                      </a:cubicBezTo>
                      <a:cubicBezTo>
                        <a:pt x="10753" y="4484"/>
                        <a:pt x="9631" y="4372"/>
                        <a:pt x="9685" y="4300"/>
                      </a:cubicBezTo>
                      <a:cubicBezTo>
                        <a:pt x="10049" y="3870"/>
                        <a:pt x="10148" y="3341"/>
                        <a:pt x="10379" y="2350"/>
                      </a:cubicBezTo>
                      <a:cubicBezTo>
                        <a:pt x="10605" y="1412"/>
                        <a:pt x="9757" y="1"/>
                        <a:pt x="9287" y="1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66"/>
                <p:cNvSpPr/>
                <p:nvPr/>
              </p:nvSpPr>
              <p:spPr>
                <a:xfrm flipH="1">
                  <a:off x="6571160" y="2945668"/>
                  <a:ext cx="632041" cy="20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1" h="10199" extrusionOk="0">
                      <a:moveTo>
                        <a:pt x="31285" y="0"/>
                      </a:moveTo>
                      <a:cubicBezTo>
                        <a:pt x="31285" y="0"/>
                        <a:pt x="16417" y="699"/>
                        <a:pt x="11262" y="699"/>
                      </a:cubicBezTo>
                      <a:cubicBezTo>
                        <a:pt x="10594" y="699"/>
                        <a:pt x="10089" y="688"/>
                        <a:pt x="9800" y="661"/>
                      </a:cubicBezTo>
                      <a:cubicBezTo>
                        <a:pt x="9487" y="634"/>
                        <a:pt x="9183" y="621"/>
                        <a:pt x="8888" y="621"/>
                      </a:cubicBezTo>
                      <a:cubicBezTo>
                        <a:pt x="1325" y="621"/>
                        <a:pt x="0" y="9286"/>
                        <a:pt x="4677" y="10081"/>
                      </a:cubicBezTo>
                      <a:cubicBezTo>
                        <a:pt x="5134" y="10163"/>
                        <a:pt x="5859" y="10199"/>
                        <a:pt x="6782" y="10199"/>
                      </a:cubicBezTo>
                      <a:cubicBezTo>
                        <a:pt x="13724" y="10199"/>
                        <a:pt x="31880" y="8164"/>
                        <a:pt x="31880" y="8164"/>
                      </a:cubicBezTo>
                      <a:lnTo>
                        <a:pt x="31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66"/>
                <p:cNvSpPr/>
                <p:nvPr/>
              </p:nvSpPr>
              <p:spPr>
                <a:xfrm flipH="1">
                  <a:off x="6197657" y="1729920"/>
                  <a:ext cx="456094" cy="27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6" h="14025" extrusionOk="0">
                      <a:moveTo>
                        <a:pt x="14879" y="0"/>
                      </a:moveTo>
                      <a:cubicBezTo>
                        <a:pt x="14641" y="0"/>
                        <a:pt x="14404" y="34"/>
                        <a:pt x="14180" y="109"/>
                      </a:cubicBezTo>
                      <a:cubicBezTo>
                        <a:pt x="12131" y="505"/>
                        <a:pt x="10148" y="1100"/>
                        <a:pt x="8231" y="1927"/>
                      </a:cubicBezTo>
                      <a:cubicBezTo>
                        <a:pt x="8418" y="1428"/>
                        <a:pt x="7841" y="929"/>
                        <a:pt x="7303" y="929"/>
                      </a:cubicBezTo>
                      <a:cubicBezTo>
                        <a:pt x="7271" y="929"/>
                        <a:pt x="7238" y="931"/>
                        <a:pt x="7206" y="935"/>
                      </a:cubicBezTo>
                      <a:cubicBezTo>
                        <a:pt x="6644" y="1067"/>
                        <a:pt x="6148" y="1398"/>
                        <a:pt x="5785" y="1827"/>
                      </a:cubicBezTo>
                      <a:cubicBezTo>
                        <a:pt x="4595" y="3017"/>
                        <a:pt x="0" y="7645"/>
                        <a:pt x="3107" y="9066"/>
                      </a:cubicBezTo>
                      <a:cubicBezTo>
                        <a:pt x="3433" y="9210"/>
                        <a:pt x="3789" y="9267"/>
                        <a:pt x="4161" y="9267"/>
                      </a:cubicBezTo>
                      <a:cubicBezTo>
                        <a:pt x="5418" y="9267"/>
                        <a:pt x="6863" y="8617"/>
                        <a:pt x="7933" y="8438"/>
                      </a:cubicBezTo>
                      <a:cubicBezTo>
                        <a:pt x="9033" y="8265"/>
                        <a:pt x="10133" y="8181"/>
                        <a:pt x="11233" y="8181"/>
                      </a:cubicBezTo>
                      <a:cubicBezTo>
                        <a:pt x="12017" y="8181"/>
                        <a:pt x="12801" y="8223"/>
                        <a:pt x="13586" y="8306"/>
                      </a:cubicBezTo>
                      <a:cubicBezTo>
                        <a:pt x="15172" y="8504"/>
                        <a:pt x="16759" y="8868"/>
                        <a:pt x="18015" y="9860"/>
                      </a:cubicBezTo>
                      <a:cubicBezTo>
                        <a:pt x="19238" y="10818"/>
                        <a:pt x="20031" y="12504"/>
                        <a:pt x="19601" y="14024"/>
                      </a:cubicBezTo>
                      <a:cubicBezTo>
                        <a:pt x="21089" y="12669"/>
                        <a:pt x="22113" y="10884"/>
                        <a:pt x="22576" y="8934"/>
                      </a:cubicBezTo>
                      <a:cubicBezTo>
                        <a:pt x="22841" y="7612"/>
                        <a:pt x="22973" y="6257"/>
                        <a:pt x="22973" y="4935"/>
                      </a:cubicBezTo>
                      <a:cubicBezTo>
                        <a:pt x="22973" y="3943"/>
                        <a:pt x="23006" y="2918"/>
                        <a:pt x="22279" y="2158"/>
                      </a:cubicBezTo>
                      <a:cubicBezTo>
                        <a:pt x="21733" y="1563"/>
                        <a:pt x="20928" y="1377"/>
                        <a:pt x="20113" y="1377"/>
                      </a:cubicBezTo>
                      <a:cubicBezTo>
                        <a:pt x="19841" y="1377"/>
                        <a:pt x="19568" y="1398"/>
                        <a:pt x="19304" y="1431"/>
                      </a:cubicBezTo>
                      <a:cubicBezTo>
                        <a:pt x="18667" y="1510"/>
                        <a:pt x="18018" y="1626"/>
                        <a:pt x="17386" y="1626"/>
                      </a:cubicBezTo>
                      <a:cubicBezTo>
                        <a:pt x="16969" y="1626"/>
                        <a:pt x="16558" y="1576"/>
                        <a:pt x="16164" y="1431"/>
                      </a:cubicBezTo>
                      <a:cubicBezTo>
                        <a:pt x="16494" y="1034"/>
                        <a:pt x="16197" y="373"/>
                        <a:pt x="15734" y="142"/>
                      </a:cubicBezTo>
                      <a:cubicBezTo>
                        <a:pt x="15462" y="51"/>
                        <a:pt x="15169" y="0"/>
                        <a:pt x="148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5" name="Google Shape;1745;p66"/>
              <p:cNvGrpSpPr/>
              <p:nvPr/>
            </p:nvGrpSpPr>
            <p:grpSpPr>
              <a:xfrm rot="300415">
                <a:off x="6564253" y="1843794"/>
                <a:ext cx="309075" cy="151086"/>
                <a:chOff x="5506910" y="1630791"/>
                <a:chExt cx="367504" cy="179649"/>
              </a:xfrm>
            </p:grpSpPr>
            <p:grpSp>
              <p:nvGrpSpPr>
                <p:cNvPr id="1746" name="Google Shape;1746;p66"/>
                <p:cNvGrpSpPr/>
                <p:nvPr/>
              </p:nvGrpSpPr>
              <p:grpSpPr>
                <a:xfrm rot="1319691">
                  <a:off x="5522842" y="1672953"/>
                  <a:ext cx="146697" cy="113602"/>
                  <a:chOff x="2648150" y="2870364"/>
                  <a:chExt cx="222256" cy="161261"/>
                </a:xfrm>
              </p:grpSpPr>
              <p:sp>
                <p:nvSpPr>
                  <p:cNvPr id="1747" name="Google Shape;1747;p66"/>
                  <p:cNvSpPr/>
                  <p:nvPr/>
                </p:nvSpPr>
                <p:spPr>
                  <a:xfrm rot="722064">
                    <a:off x="2660010" y="2892830"/>
                    <a:ext cx="198536" cy="119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66"/>
                  <p:cNvSpPr/>
                  <p:nvPr/>
                </p:nvSpPr>
                <p:spPr>
                  <a:xfrm rot="722064">
                    <a:off x="2686820" y="2882543"/>
                    <a:ext cx="135364" cy="136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49" name="Google Shape;1749;p66"/>
                <p:cNvGrpSpPr/>
                <p:nvPr/>
              </p:nvGrpSpPr>
              <p:grpSpPr>
                <a:xfrm rot="1319691">
                  <a:off x="5700987" y="1654935"/>
                  <a:ext cx="154452" cy="131361"/>
                  <a:chOff x="2642510" y="2858977"/>
                  <a:chExt cx="234004" cy="186471"/>
                </a:xfrm>
              </p:grpSpPr>
              <p:sp>
                <p:nvSpPr>
                  <p:cNvPr id="1750" name="Google Shape;1750;p66"/>
                  <p:cNvSpPr/>
                  <p:nvPr/>
                </p:nvSpPr>
                <p:spPr>
                  <a:xfrm rot="-1419670">
                    <a:off x="2661041" y="2892178"/>
                    <a:ext cx="196941" cy="120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66"/>
                  <p:cNvSpPr/>
                  <p:nvPr/>
                </p:nvSpPr>
                <p:spPr>
                  <a:xfrm rot="-1419670">
                    <a:off x="2687729" y="2884841"/>
                    <a:ext cx="134277" cy="13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C6E8165-8741-4B07-9DE7-45337DDE0979}"/>
              </a:ext>
            </a:extLst>
          </p:cNvPr>
          <p:cNvSpPr/>
          <p:nvPr/>
        </p:nvSpPr>
        <p:spPr>
          <a:xfrm rot="10800000" flipV="1">
            <a:off x="6246485" y="2119086"/>
            <a:ext cx="1153506" cy="117915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CE2F1-0E9E-4243-92B5-6A04A69E6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319" y="2181227"/>
            <a:ext cx="1054869" cy="1054869"/>
          </a:xfrm>
          <a:prstGeom prst="rect">
            <a:avLst/>
          </a:prstGeom>
        </p:spPr>
      </p:pic>
      <p:sp>
        <p:nvSpPr>
          <p:cNvPr id="109" name="Google Shape;1761;p67">
            <a:extLst>
              <a:ext uri="{FF2B5EF4-FFF2-40B4-BE49-F238E27FC236}">
                <a16:creationId xmlns:a16="http://schemas.microsoft.com/office/drawing/2014/main" id="{D06F6F26-0D7C-47CE-94A3-297D3527BACC}"/>
              </a:ext>
            </a:extLst>
          </p:cNvPr>
          <p:cNvSpPr/>
          <p:nvPr/>
        </p:nvSpPr>
        <p:spPr>
          <a:xfrm>
            <a:off x="2330178" y="6598124"/>
            <a:ext cx="4072941" cy="974221"/>
          </a:xfrm>
          <a:prstGeom prst="roundRect">
            <a:avLst>
              <a:gd name="adj" fmla="val 4716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ช่วยวัดผลการเรียนรู้ได้อย่างเหมาะสมและถูกต้อง</a:t>
            </a:r>
            <a:endParaRPr sz="1800" dirty="0">
              <a:solidFill>
                <a:schemeClr val="accent3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0" name="Google Shape;1769;p67">
            <a:extLst>
              <a:ext uri="{FF2B5EF4-FFF2-40B4-BE49-F238E27FC236}">
                <a16:creationId xmlns:a16="http://schemas.microsoft.com/office/drawing/2014/main" id="{8EDE6188-06B7-4FDE-889F-62A38B6C36E8}"/>
              </a:ext>
            </a:extLst>
          </p:cNvPr>
          <p:cNvSpPr/>
          <p:nvPr/>
        </p:nvSpPr>
        <p:spPr>
          <a:xfrm>
            <a:off x="1395888" y="5367274"/>
            <a:ext cx="5789547" cy="962573"/>
          </a:xfrm>
          <a:prstGeom prst="roundRect">
            <a:avLst>
              <a:gd name="adj" fmla="val 4716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ช่วยกำหนดเป้าหมายการเรียนรู้ให้ชัดเจนและสอดคล้องกับความต้องการของกลุ่มเป้าหมาย ช่วยพัฒนาสื่อการเรียนรู้และกิจกรรมการเรียนรู้ที่มีประสิทธิภาพ</a:t>
            </a:r>
            <a:endParaRPr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1" name="Google Shape;1771;p67">
            <a:extLst>
              <a:ext uri="{FF2B5EF4-FFF2-40B4-BE49-F238E27FC236}">
                <a16:creationId xmlns:a16="http://schemas.microsoft.com/office/drawing/2014/main" id="{BB3E2CA2-70C2-4454-8EB4-2749BC1A4E86}"/>
              </a:ext>
            </a:extLst>
          </p:cNvPr>
          <p:cNvSpPr/>
          <p:nvPr/>
        </p:nvSpPr>
        <p:spPr>
          <a:xfrm>
            <a:off x="2332508" y="7840622"/>
            <a:ext cx="4254100" cy="974221"/>
          </a:xfrm>
          <a:prstGeom prst="roundRect">
            <a:avLst>
              <a:gd name="adj" fmla="val 47169"/>
            </a:avLst>
          </a:prstGeom>
          <a:solidFill>
            <a:srgbClr val="FFC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ช่วยปรับปรุงแก้ไขการเรียนรู้ให้มีประสิทธิภาพยิ่งขึ้น</a:t>
            </a:r>
            <a:endParaRPr sz="1800" dirty="0">
              <a:solidFill>
                <a:schemeClr val="accent3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2" name="Google Shape;1780;p67">
            <a:hlinkClick r:id="" action="ppaction://noaction"/>
            <a:extLst>
              <a:ext uri="{FF2B5EF4-FFF2-40B4-BE49-F238E27FC236}">
                <a16:creationId xmlns:a16="http://schemas.microsoft.com/office/drawing/2014/main" id="{123ABB05-F437-4D09-B644-9DB519C943F1}"/>
              </a:ext>
            </a:extLst>
          </p:cNvPr>
          <p:cNvSpPr/>
          <p:nvPr/>
        </p:nvSpPr>
        <p:spPr>
          <a:xfrm>
            <a:off x="5614327" y="6776496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801;p67">
            <a:extLst>
              <a:ext uri="{FF2B5EF4-FFF2-40B4-BE49-F238E27FC236}">
                <a16:creationId xmlns:a16="http://schemas.microsoft.com/office/drawing/2014/main" id="{0C9CF2B4-3AA2-4778-8F0F-9E24D9A869F5}"/>
              </a:ext>
            </a:extLst>
          </p:cNvPr>
          <p:cNvGrpSpPr/>
          <p:nvPr/>
        </p:nvGrpSpPr>
        <p:grpSpPr>
          <a:xfrm>
            <a:off x="5768910" y="6887166"/>
            <a:ext cx="270733" cy="355762"/>
            <a:chOff x="5414474" y="1544040"/>
            <a:chExt cx="270733" cy="355762"/>
          </a:xfrm>
        </p:grpSpPr>
        <p:sp>
          <p:nvSpPr>
            <p:cNvPr id="114" name="Google Shape;1802;p67">
              <a:extLst>
                <a:ext uri="{FF2B5EF4-FFF2-40B4-BE49-F238E27FC236}">
                  <a16:creationId xmlns:a16="http://schemas.microsoft.com/office/drawing/2014/main" id="{669BCE86-98CA-4814-AB9E-4B86E6C1F4F6}"/>
                </a:ext>
              </a:extLst>
            </p:cNvPr>
            <p:cNvSpPr/>
            <p:nvPr/>
          </p:nvSpPr>
          <p:spPr>
            <a:xfrm>
              <a:off x="5579112" y="1703033"/>
              <a:ext cx="32430" cy="32445"/>
            </a:xfrm>
            <a:custGeom>
              <a:avLst/>
              <a:gdLst/>
              <a:ahLst/>
              <a:cxnLst/>
              <a:rect l="l" t="t" r="r" b="b"/>
              <a:pathLst>
                <a:path w="2166" h="2167" extrusionOk="0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03;p67">
              <a:extLst>
                <a:ext uri="{FF2B5EF4-FFF2-40B4-BE49-F238E27FC236}">
                  <a16:creationId xmlns:a16="http://schemas.microsoft.com/office/drawing/2014/main" id="{060BAC63-65E1-477C-8D18-EB11E8353EB4}"/>
                </a:ext>
              </a:extLst>
            </p:cNvPr>
            <p:cNvSpPr/>
            <p:nvPr/>
          </p:nvSpPr>
          <p:spPr>
            <a:xfrm>
              <a:off x="5599250" y="1703033"/>
              <a:ext cx="20168" cy="55114"/>
            </a:xfrm>
            <a:custGeom>
              <a:avLst/>
              <a:gdLst/>
              <a:ahLst/>
              <a:cxnLst/>
              <a:rect l="l" t="t" r="r" b="b"/>
              <a:pathLst>
                <a:path w="1347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04;p67">
              <a:extLst>
                <a:ext uri="{FF2B5EF4-FFF2-40B4-BE49-F238E27FC236}">
                  <a16:creationId xmlns:a16="http://schemas.microsoft.com/office/drawing/2014/main" id="{45729690-7BFA-4F68-954F-6DCF24CF7B58}"/>
                </a:ext>
              </a:extLst>
            </p:cNvPr>
            <p:cNvSpPr/>
            <p:nvPr/>
          </p:nvSpPr>
          <p:spPr>
            <a:xfrm>
              <a:off x="5599250" y="1703033"/>
              <a:ext cx="20168" cy="17338"/>
            </a:xfrm>
            <a:custGeom>
              <a:avLst/>
              <a:gdLst/>
              <a:ahLst/>
              <a:cxnLst/>
              <a:rect l="l" t="t" r="r" b="b"/>
              <a:pathLst>
                <a:path w="1347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05;p67">
              <a:extLst>
                <a:ext uri="{FF2B5EF4-FFF2-40B4-BE49-F238E27FC236}">
                  <a16:creationId xmlns:a16="http://schemas.microsoft.com/office/drawing/2014/main" id="{02E97962-19CC-4172-8023-30921DD90530}"/>
                </a:ext>
              </a:extLst>
            </p:cNvPr>
            <p:cNvSpPr/>
            <p:nvPr/>
          </p:nvSpPr>
          <p:spPr>
            <a:xfrm>
              <a:off x="5599250" y="1703033"/>
              <a:ext cx="7576" cy="55114"/>
            </a:xfrm>
            <a:custGeom>
              <a:avLst/>
              <a:gdLst/>
              <a:ahLst/>
              <a:cxnLst/>
              <a:rect l="l" t="t" r="r" b="b"/>
              <a:pathLst>
                <a:path w="506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06;p67">
              <a:extLst>
                <a:ext uri="{FF2B5EF4-FFF2-40B4-BE49-F238E27FC236}">
                  <a16:creationId xmlns:a16="http://schemas.microsoft.com/office/drawing/2014/main" id="{73E5E99C-E2F6-4D74-8048-6FF2389B3DCB}"/>
                </a:ext>
              </a:extLst>
            </p:cNvPr>
            <p:cNvSpPr/>
            <p:nvPr/>
          </p:nvSpPr>
          <p:spPr>
            <a:xfrm>
              <a:off x="5579112" y="1708079"/>
              <a:ext cx="20153" cy="8819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07;p67">
              <a:extLst>
                <a:ext uri="{FF2B5EF4-FFF2-40B4-BE49-F238E27FC236}">
                  <a16:creationId xmlns:a16="http://schemas.microsoft.com/office/drawing/2014/main" id="{1B1491E7-5B8A-4FB0-9205-70C4F35CA09A}"/>
                </a:ext>
              </a:extLst>
            </p:cNvPr>
            <p:cNvSpPr/>
            <p:nvPr/>
          </p:nvSpPr>
          <p:spPr>
            <a:xfrm>
              <a:off x="5579112" y="1708079"/>
              <a:ext cx="7576" cy="27400"/>
            </a:xfrm>
            <a:custGeom>
              <a:avLst/>
              <a:gdLst/>
              <a:ahLst/>
              <a:cxnLst/>
              <a:rect l="l" t="t" r="r" b="b"/>
              <a:pathLst>
                <a:path w="506" h="1830" extrusionOk="0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08;p67">
              <a:extLst>
                <a:ext uri="{FF2B5EF4-FFF2-40B4-BE49-F238E27FC236}">
                  <a16:creationId xmlns:a16="http://schemas.microsoft.com/office/drawing/2014/main" id="{5CB8599D-A02F-4C23-A1AE-6243C39E61B0}"/>
                </a:ext>
              </a:extLst>
            </p:cNvPr>
            <p:cNvSpPr/>
            <p:nvPr/>
          </p:nvSpPr>
          <p:spPr>
            <a:xfrm>
              <a:off x="5581313" y="1545957"/>
              <a:ext cx="35904" cy="33389"/>
            </a:xfrm>
            <a:custGeom>
              <a:avLst/>
              <a:gdLst/>
              <a:ahLst/>
              <a:cxnLst/>
              <a:rect l="l" t="t" r="r" b="b"/>
              <a:pathLst>
                <a:path w="2398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09;p67">
              <a:extLst>
                <a:ext uri="{FF2B5EF4-FFF2-40B4-BE49-F238E27FC236}">
                  <a16:creationId xmlns:a16="http://schemas.microsoft.com/office/drawing/2014/main" id="{78ED9861-D31C-456F-B58D-21C0981181F2}"/>
                </a:ext>
              </a:extLst>
            </p:cNvPr>
            <p:cNvSpPr/>
            <p:nvPr/>
          </p:nvSpPr>
          <p:spPr>
            <a:xfrm>
              <a:off x="5581313" y="1545957"/>
              <a:ext cx="13550" cy="33389"/>
            </a:xfrm>
            <a:custGeom>
              <a:avLst/>
              <a:gdLst/>
              <a:ahLst/>
              <a:cxnLst/>
              <a:rect l="l" t="t" r="r" b="b"/>
              <a:pathLst>
                <a:path w="905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10;p67">
              <a:extLst>
                <a:ext uri="{FF2B5EF4-FFF2-40B4-BE49-F238E27FC236}">
                  <a16:creationId xmlns:a16="http://schemas.microsoft.com/office/drawing/2014/main" id="{B7248417-740D-4DAA-AF6D-E0F18AF04384}"/>
                </a:ext>
              </a:extLst>
            </p:cNvPr>
            <p:cNvSpPr/>
            <p:nvPr/>
          </p:nvSpPr>
          <p:spPr>
            <a:xfrm>
              <a:off x="5414474" y="1588748"/>
              <a:ext cx="180074" cy="268577"/>
            </a:xfrm>
            <a:custGeom>
              <a:avLst/>
              <a:gdLst/>
              <a:ahLst/>
              <a:cxnLst/>
              <a:rect l="l" t="t" r="r" b="b"/>
              <a:pathLst>
                <a:path w="12027" h="17938" extrusionOk="0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11;p67">
              <a:extLst>
                <a:ext uri="{FF2B5EF4-FFF2-40B4-BE49-F238E27FC236}">
                  <a16:creationId xmlns:a16="http://schemas.microsoft.com/office/drawing/2014/main" id="{10CB0031-DD90-4368-8D59-C0B9613D7960}"/>
                </a:ext>
              </a:extLst>
            </p:cNvPr>
            <p:cNvSpPr/>
            <p:nvPr/>
          </p:nvSpPr>
          <p:spPr>
            <a:xfrm>
              <a:off x="5550784" y="1845946"/>
              <a:ext cx="52269" cy="42207"/>
            </a:xfrm>
            <a:custGeom>
              <a:avLst/>
              <a:gdLst/>
              <a:ahLst/>
              <a:cxnLst/>
              <a:rect l="l" t="t" r="r" b="b"/>
              <a:pathLst>
                <a:path w="3491" h="2819" extrusionOk="0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12;p67">
              <a:extLst>
                <a:ext uri="{FF2B5EF4-FFF2-40B4-BE49-F238E27FC236}">
                  <a16:creationId xmlns:a16="http://schemas.microsoft.com/office/drawing/2014/main" id="{FE802EFC-A42D-4542-A054-8083A56A079B}"/>
                </a:ext>
              </a:extLst>
            </p:cNvPr>
            <p:cNvSpPr/>
            <p:nvPr/>
          </p:nvSpPr>
          <p:spPr>
            <a:xfrm>
              <a:off x="5569664" y="1568625"/>
              <a:ext cx="59201" cy="141355"/>
            </a:xfrm>
            <a:custGeom>
              <a:avLst/>
              <a:gdLst/>
              <a:ahLst/>
              <a:cxnLst/>
              <a:rect l="l" t="t" r="r" b="b"/>
              <a:pathLst>
                <a:path w="3954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13;p67">
              <a:extLst>
                <a:ext uri="{FF2B5EF4-FFF2-40B4-BE49-F238E27FC236}">
                  <a16:creationId xmlns:a16="http://schemas.microsoft.com/office/drawing/2014/main" id="{101611C0-44DE-43AA-B110-62A60C9EE150}"/>
                </a:ext>
              </a:extLst>
            </p:cNvPr>
            <p:cNvSpPr/>
            <p:nvPr/>
          </p:nvSpPr>
          <p:spPr>
            <a:xfrm>
              <a:off x="5569664" y="1568625"/>
              <a:ext cx="21111" cy="141355"/>
            </a:xfrm>
            <a:custGeom>
              <a:avLst/>
              <a:gdLst/>
              <a:ahLst/>
              <a:cxnLst/>
              <a:rect l="l" t="t" r="r" b="b"/>
              <a:pathLst>
                <a:path w="1410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14;p67">
              <a:extLst>
                <a:ext uri="{FF2B5EF4-FFF2-40B4-BE49-F238E27FC236}">
                  <a16:creationId xmlns:a16="http://schemas.microsoft.com/office/drawing/2014/main" id="{78AA2AD9-A025-4712-9251-CBC4DA647840}"/>
                </a:ext>
              </a:extLst>
            </p:cNvPr>
            <p:cNvSpPr/>
            <p:nvPr/>
          </p:nvSpPr>
          <p:spPr>
            <a:xfrm>
              <a:off x="5550792" y="1792125"/>
              <a:ext cx="105573" cy="41248"/>
            </a:xfrm>
            <a:custGeom>
              <a:avLst/>
              <a:gdLst/>
              <a:ahLst/>
              <a:cxnLst/>
              <a:rect l="l" t="t" r="r" b="b"/>
              <a:pathLst>
                <a:path w="6644" h="2440" extrusionOk="0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15;p67">
              <a:extLst>
                <a:ext uri="{FF2B5EF4-FFF2-40B4-BE49-F238E27FC236}">
                  <a16:creationId xmlns:a16="http://schemas.microsoft.com/office/drawing/2014/main" id="{6E83A816-77AB-4630-99C9-1419501D1435}"/>
                </a:ext>
              </a:extLst>
            </p:cNvPr>
            <p:cNvSpPr/>
            <p:nvPr/>
          </p:nvSpPr>
          <p:spPr>
            <a:xfrm>
              <a:off x="5550784" y="1828638"/>
              <a:ext cx="73979" cy="28657"/>
            </a:xfrm>
            <a:custGeom>
              <a:avLst/>
              <a:gdLst/>
              <a:ahLst/>
              <a:cxnLst/>
              <a:rect l="l" t="t" r="r" b="b"/>
              <a:pathLst>
                <a:path w="4941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16;p67">
              <a:extLst>
                <a:ext uri="{FF2B5EF4-FFF2-40B4-BE49-F238E27FC236}">
                  <a16:creationId xmlns:a16="http://schemas.microsoft.com/office/drawing/2014/main" id="{E1F3E26A-3C06-417F-B95E-3128D2B13B17}"/>
                </a:ext>
              </a:extLst>
            </p:cNvPr>
            <p:cNvSpPr/>
            <p:nvPr/>
          </p:nvSpPr>
          <p:spPr>
            <a:xfrm>
              <a:off x="5563061" y="1544070"/>
              <a:ext cx="71149" cy="11035"/>
            </a:xfrm>
            <a:custGeom>
              <a:avLst/>
              <a:gdLst/>
              <a:ahLst/>
              <a:cxnLst/>
              <a:rect l="l" t="t" r="r" b="b"/>
              <a:pathLst>
                <a:path w="4752" h="737" extrusionOk="0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17;p67">
              <a:extLst>
                <a:ext uri="{FF2B5EF4-FFF2-40B4-BE49-F238E27FC236}">
                  <a16:creationId xmlns:a16="http://schemas.microsoft.com/office/drawing/2014/main" id="{B112295E-9690-4BDB-B53F-7263508777E5}"/>
                </a:ext>
              </a:extLst>
            </p:cNvPr>
            <p:cNvSpPr/>
            <p:nvPr/>
          </p:nvSpPr>
          <p:spPr>
            <a:xfrm>
              <a:off x="5578992" y="1544040"/>
              <a:ext cx="55219" cy="11080"/>
            </a:xfrm>
            <a:custGeom>
              <a:avLst/>
              <a:gdLst/>
              <a:ahLst/>
              <a:cxnLst/>
              <a:rect l="l" t="t" r="r" b="b"/>
              <a:pathLst>
                <a:path w="3688" h="740" extrusionOk="0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18;p67">
              <a:extLst>
                <a:ext uri="{FF2B5EF4-FFF2-40B4-BE49-F238E27FC236}">
                  <a16:creationId xmlns:a16="http://schemas.microsoft.com/office/drawing/2014/main" id="{BD12F7EF-DDDE-481B-9677-DD8E06E6BC69}"/>
                </a:ext>
              </a:extLst>
            </p:cNvPr>
            <p:cNvSpPr/>
            <p:nvPr/>
          </p:nvSpPr>
          <p:spPr>
            <a:xfrm>
              <a:off x="5461069" y="1877118"/>
              <a:ext cx="224138" cy="22683"/>
            </a:xfrm>
            <a:custGeom>
              <a:avLst/>
              <a:gdLst/>
              <a:ahLst/>
              <a:cxnLst/>
              <a:rect l="l" t="t" r="r" b="b"/>
              <a:pathLst>
                <a:path w="14970" h="1515" extrusionOk="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19;p67">
              <a:extLst>
                <a:ext uri="{FF2B5EF4-FFF2-40B4-BE49-F238E27FC236}">
                  <a16:creationId xmlns:a16="http://schemas.microsoft.com/office/drawing/2014/main" id="{15AE1DF4-D0B8-4F0A-9BB1-F7B0E9C0C7FD}"/>
                </a:ext>
              </a:extLst>
            </p:cNvPr>
            <p:cNvSpPr/>
            <p:nvPr/>
          </p:nvSpPr>
          <p:spPr>
            <a:xfrm>
              <a:off x="5501360" y="1877118"/>
              <a:ext cx="183847" cy="22683"/>
            </a:xfrm>
            <a:custGeom>
              <a:avLst/>
              <a:gdLst/>
              <a:ahLst/>
              <a:cxnLst/>
              <a:rect l="l" t="t" r="r" b="b"/>
              <a:pathLst>
                <a:path w="12279" h="1515" extrusionOk="0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20;p67">
              <a:extLst>
                <a:ext uri="{FF2B5EF4-FFF2-40B4-BE49-F238E27FC236}">
                  <a16:creationId xmlns:a16="http://schemas.microsoft.com/office/drawing/2014/main" id="{D0EECEE9-EBF8-441E-A608-62F24740BFAB}"/>
                </a:ext>
              </a:extLst>
            </p:cNvPr>
            <p:cNvSpPr/>
            <p:nvPr/>
          </p:nvSpPr>
          <p:spPr>
            <a:xfrm>
              <a:off x="5522456" y="1610803"/>
              <a:ext cx="30544" cy="25917"/>
            </a:xfrm>
            <a:custGeom>
              <a:avLst/>
              <a:gdLst/>
              <a:ahLst/>
              <a:cxnLst/>
              <a:rect l="l" t="t" r="r" b="b"/>
              <a:pathLst>
                <a:path w="2040" h="1731" extrusionOk="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21;p67">
              <a:extLst>
                <a:ext uri="{FF2B5EF4-FFF2-40B4-BE49-F238E27FC236}">
                  <a16:creationId xmlns:a16="http://schemas.microsoft.com/office/drawing/2014/main" id="{7B4BB6FE-6BA5-4B37-9612-8630773E1908}"/>
                </a:ext>
              </a:extLst>
            </p:cNvPr>
            <p:cNvSpPr/>
            <p:nvPr/>
          </p:nvSpPr>
          <p:spPr>
            <a:xfrm>
              <a:off x="5504504" y="1807541"/>
              <a:ext cx="30559" cy="25917"/>
            </a:xfrm>
            <a:custGeom>
              <a:avLst/>
              <a:gdLst/>
              <a:ahLst/>
              <a:cxnLst/>
              <a:rect l="l" t="t" r="r" b="b"/>
              <a:pathLst>
                <a:path w="2041" h="1731" extrusionOk="0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58E833D9-8C5E-4356-B0F9-1CE5658BB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119" y="5552878"/>
            <a:ext cx="591363" cy="591363"/>
          </a:xfrm>
          <a:prstGeom prst="rect">
            <a:avLst/>
          </a:prstGeom>
        </p:spPr>
      </p:pic>
      <p:sp>
        <p:nvSpPr>
          <p:cNvPr id="135" name="Google Shape;2223;p74">
            <a:hlinkClick r:id="" action="ppaction://noaction"/>
            <a:extLst>
              <a:ext uri="{FF2B5EF4-FFF2-40B4-BE49-F238E27FC236}">
                <a16:creationId xmlns:a16="http://schemas.microsoft.com/office/drawing/2014/main" id="{CB4E0D3D-C296-4B1D-ABE8-4A1F320E94D7}"/>
              </a:ext>
            </a:extLst>
          </p:cNvPr>
          <p:cNvSpPr/>
          <p:nvPr/>
        </p:nvSpPr>
        <p:spPr>
          <a:xfrm>
            <a:off x="5801471" y="8016316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2253;p74">
            <a:extLst>
              <a:ext uri="{FF2B5EF4-FFF2-40B4-BE49-F238E27FC236}">
                <a16:creationId xmlns:a16="http://schemas.microsoft.com/office/drawing/2014/main" id="{CFF126EB-A25B-44F0-8790-4608CA991AB7}"/>
              </a:ext>
            </a:extLst>
          </p:cNvPr>
          <p:cNvGrpSpPr/>
          <p:nvPr/>
        </p:nvGrpSpPr>
        <p:grpSpPr>
          <a:xfrm>
            <a:off x="5936371" y="8122936"/>
            <a:ext cx="310114" cy="366665"/>
            <a:chOff x="3888789" y="2034768"/>
            <a:chExt cx="310114" cy="366665"/>
          </a:xfrm>
        </p:grpSpPr>
        <p:sp>
          <p:nvSpPr>
            <p:cNvPr id="137" name="Google Shape;2254;p74">
              <a:extLst>
                <a:ext uri="{FF2B5EF4-FFF2-40B4-BE49-F238E27FC236}">
                  <a16:creationId xmlns:a16="http://schemas.microsoft.com/office/drawing/2014/main" id="{17912BE8-6577-4A47-9F5F-A0EA006E01A3}"/>
                </a:ext>
              </a:extLst>
            </p:cNvPr>
            <p:cNvSpPr/>
            <p:nvPr/>
          </p:nvSpPr>
          <p:spPr>
            <a:xfrm>
              <a:off x="3907134" y="224299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55;p74">
              <a:extLst>
                <a:ext uri="{FF2B5EF4-FFF2-40B4-BE49-F238E27FC236}">
                  <a16:creationId xmlns:a16="http://schemas.microsoft.com/office/drawing/2014/main" id="{537B196D-EC82-4E0F-A2BB-0EEEF8CA6351}"/>
                </a:ext>
              </a:extLst>
            </p:cNvPr>
            <p:cNvSpPr/>
            <p:nvPr/>
          </p:nvSpPr>
          <p:spPr>
            <a:xfrm>
              <a:off x="4141333" y="224476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56;p74">
              <a:extLst>
                <a:ext uri="{FF2B5EF4-FFF2-40B4-BE49-F238E27FC236}">
                  <a16:creationId xmlns:a16="http://schemas.microsoft.com/office/drawing/2014/main" id="{32FA1B36-B932-428C-94DF-89B58432DF99}"/>
                </a:ext>
              </a:extLst>
            </p:cNvPr>
            <p:cNvSpPr/>
            <p:nvPr/>
          </p:nvSpPr>
          <p:spPr>
            <a:xfrm>
              <a:off x="4039547" y="203476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57;p74">
              <a:extLst>
                <a:ext uri="{FF2B5EF4-FFF2-40B4-BE49-F238E27FC236}">
                  <a16:creationId xmlns:a16="http://schemas.microsoft.com/office/drawing/2014/main" id="{2E80878C-0E73-43B3-911F-66874AA6F407}"/>
                </a:ext>
              </a:extLst>
            </p:cNvPr>
            <p:cNvSpPr/>
            <p:nvPr/>
          </p:nvSpPr>
          <p:spPr>
            <a:xfrm>
              <a:off x="3963763" y="205394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58;p74">
              <a:extLst>
                <a:ext uri="{FF2B5EF4-FFF2-40B4-BE49-F238E27FC236}">
                  <a16:creationId xmlns:a16="http://schemas.microsoft.com/office/drawing/2014/main" id="{F270B57C-AA85-4264-82A6-033196722454}"/>
                </a:ext>
              </a:extLst>
            </p:cNvPr>
            <p:cNvSpPr/>
            <p:nvPr/>
          </p:nvSpPr>
          <p:spPr>
            <a:xfrm>
              <a:off x="3908388" y="210754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59;p74">
              <a:extLst>
                <a:ext uri="{FF2B5EF4-FFF2-40B4-BE49-F238E27FC236}">
                  <a16:creationId xmlns:a16="http://schemas.microsoft.com/office/drawing/2014/main" id="{AD482DF0-50AD-4006-8B46-82D124ED9ED3}"/>
                </a:ext>
              </a:extLst>
            </p:cNvPr>
            <p:cNvSpPr/>
            <p:nvPr/>
          </p:nvSpPr>
          <p:spPr>
            <a:xfrm>
              <a:off x="3888789" y="218126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60;p74">
              <a:extLst>
                <a:ext uri="{FF2B5EF4-FFF2-40B4-BE49-F238E27FC236}">
                  <a16:creationId xmlns:a16="http://schemas.microsoft.com/office/drawing/2014/main" id="{90C4032F-89CD-4580-B36A-23EA119F1454}"/>
                </a:ext>
              </a:extLst>
            </p:cNvPr>
            <p:cNvSpPr/>
            <p:nvPr/>
          </p:nvSpPr>
          <p:spPr>
            <a:xfrm>
              <a:off x="4159156" y="218354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61;p74">
              <a:extLst>
                <a:ext uri="{FF2B5EF4-FFF2-40B4-BE49-F238E27FC236}">
                  <a16:creationId xmlns:a16="http://schemas.microsoft.com/office/drawing/2014/main" id="{E31E094A-7DCF-47B7-80C8-1C7B288DC122}"/>
                </a:ext>
              </a:extLst>
            </p:cNvPr>
            <p:cNvSpPr/>
            <p:nvPr/>
          </p:nvSpPr>
          <p:spPr>
            <a:xfrm>
              <a:off x="4143084" y="210955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62;p74">
              <a:extLst>
                <a:ext uri="{FF2B5EF4-FFF2-40B4-BE49-F238E27FC236}">
                  <a16:creationId xmlns:a16="http://schemas.microsoft.com/office/drawing/2014/main" id="{D441E061-EFCB-4BEF-BDAF-4AE40301645C}"/>
                </a:ext>
              </a:extLst>
            </p:cNvPr>
            <p:cNvSpPr/>
            <p:nvPr/>
          </p:nvSpPr>
          <p:spPr>
            <a:xfrm>
              <a:off x="4098973" y="205517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63;p74">
              <a:extLst>
                <a:ext uri="{FF2B5EF4-FFF2-40B4-BE49-F238E27FC236}">
                  <a16:creationId xmlns:a16="http://schemas.microsoft.com/office/drawing/2014/main" id="{59F615D1-909E-4081-BA77-86786D60BCCA}"/>
                </a:ext>
              </a:extLst>
            </p:cNvPr>
            <p:cNvSpPr/>
            <p:nvPr/>
          </p:nvSpPr>
          <p:spPr>
            <a:xfrm>
              <a:off x="3945314" y="209455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64;p74">
              <a:extLst>
                <a:ext uri="{FF2B5EF4-FFF2-40B4-BE49-F238E27FC236}">
                  <a16:creationId xmlns:a16="http://schemas.microsoft.com/office/drawing/2014/main" id="{41B7E6C8-5ABA-499F-B422-59AA7BDC92FA}"/>
                </a:ext>
              </a:extLst>
            </p:cNvPr>
            <p:cNvSpPr/>
            <p:nvPr/>
          </p:nvSpPr>
          <p:spPr>
            <a:xfrm>
              <a:off x="3990052" y="215212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65;p74">
              <a:extLst>
                <a:ext uri="{FF2B5EF4-FFF2-40B4-BE49-F238E27FC236}">
                  <a16:creationId xmlns:a16="http://schemas.microsoft.com/office/drawing/2014/main" id="{5F8F6B62-C276-4136-8A0E-920E68F91497}"/>
                </a:ext>
              </a:extLst>
            </p:cNvPr>
            <p:cNvSpPr/>
            <p:nvPr/>
          </p:nvSpPr>
          <p:spPr>
            <a:xfrm>
              <a:off x="4023711" y="225741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66;p74">
              <a:extLst>
                <a:ext uri="{FF2B5EF4-FFF2-40B4-BE49-F238E27FC236}">
                  <a16:creationId xmlns:a16="http://schemas.microsoft.com/office/drawing/2014/main" id="{F138FF8A-A5C3-41E7-B7FF-FF21C240E58F}"/>
                </a:ext>
              </a:extLst>
            </p:cNvPr>
            <p:cNvSpPr/>
            <p:nvPr/>
          </p:nvSpPr>
          <p:spPr>
            <a:xfrm>
              <a:off x="4015924" y="236521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2267;p74">
              <a:extLst>
                <a:ext uri="{FF2B5EF4-FFF2-40B4-BE49-F238E27FC236}">
                  <a16:creationId xmlns:a16="http://schemas.microsoft.com/office/drawing/2014/main" id="{780FE41C-D244-45A0-B6F5-8FF0AD366C7B}"/>
                </a:ext>
              </a:extLst>
            </p:cNvPr>
            <p:cNvGrpSpPr/>
            <p:nvPr/>
          </p:nvGrpSpPr>
          <p:grpSpPr>
            <a:xfrm>
              <a:off x="4000610" y="2298392"/>
              <a:ext cx="88720" cy="69878"/>
              <a:chOff x="1876210" y="3611842"/>
              <a:chExt cx="88720" cy="69878"/>
            </a:xfrm>
          </p:grpSpPr>
          <p:sp>
            <p:nvSpPr>
              <p:cNvPr id="151" name="Google Shape;2268;p74">
                <a:extLst>
                  <a:ext uri="{FF2B5EF4-FFF2-40B4-BE49-F238E27FC236}">
                    <a16:creationId xmlns:a16="http://schemas.microsoft.com/office/drawing/2014/main" id="{F3990E67-DB21-4A03-863A-6AD3717A2DC0}"/>
                  </a:ext>
                </a:extLst>
              </p:cNvPr>
              <p:cNvSpPr/>
              <p:nvPr/>
            </p:nvSpPr>
            <p:spPr>
              <a:xfrm>
                <a:off x="1876210" y="3611842"/>
                <a:ext cx="88720" cy="3493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1337" extrusionOk="0">
                    <a:moveTo>
                      <a:pt x="0" y="0"/>
                    </a:moveTo>
                    <a:lnTo>
                      <a:pt x="0" y="1337"/>
                    </a:lnTo>
                    <a:lnTo>
                      <a:pt x="3395" y="1337"/>
                    </a:lnTo>
                    <a:lnTo>
                      <a:pt x="33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269;p74">
                <a:extLst>
                  <a:ext uri="{FF2B5EF4-FFF2-40B4-BE49-F238E27FC236}">
                    <a16:creationId xmlns:a16="http://schemas.microsoft.com/office/drawing/2014/main" id="{DE25FED9-705F-4C4F-B148-E81EFB5C67D3}"/>
                  </a:ext>
                </a:extLst>
              </p:cNvPr>
              <p:cNvSpPr/>
              <p:nvPr/>
            </p:nvSpPr>
            <p:spPr>
              <a:xfrm>
                <a:off x="1876445" y="3646755"/>
                <a:ext cx="88485" cy="3496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1338" extrusionOk="0">
                    <a:moveTo>
                      <a:pt x="1" y="1"/>
                    </a:moveTo>
                    <a:lnTo>
                      <a:pt x="1" y="732"/>
                    </a:lnTo>
                    <a:cubicBezTo>
                      <a:pt x="1" y="1068"/>
                      <a:pt x="260" y="1337"/>
                      <a:pt x="597" y="1337"/>
                    </a:cubicBezTo>
                    <a:lnTo>
                      <a:pt x="2780" y="1337"/>
                    </a:lnTo>
                    <a:cubicBezTo>
                      <a:pt x="3116" y="1337"/>
                      <a:pt x="3386" y="1068"/>
                      <a:pt x="3386" y="732"/>
                    </a:cubicBez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67"/>
          <p:cNvSpPr/>
          <p:nvPr/>
        </p:nvSpPr>
        <p:spPr>
          <a:xfrm>
            <a:off x="2329841" y="2558672"/>
            <a:ext cx="4072941" cy="974221"/>
          </a:xfrm>
          <a:prstGeom prst="roundRect">
            <a:avLst>
              <a:gd name="adj" fmla="val 4716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ช่วยวัดผลการเรียนรู้ได้อย่างเหมาะสมและถูกต้อง</a:t>
            </a:r>
            <a:endParaRPr sz="1800" dirty="0">
              <a:solidFill>
                <a:schemeClr val="accent3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69" name="Google Shape;1769;p67"/>
          <p:cNvSpPr/>
          <p:nvPr/>
        </p:nvSpPr>
        <p:spPr>
          <a:xfrm>
            <a:off x="1395551" y="1327822"/>
            <a:ext cx="5789547" cy="962573"/>
          </a:xfrm>
          <a:prstGeom prst="roundRect">
            <a:avLst>
              <a:gd name="adj" fmla="val 4716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ช่วยกำหนดเป้าหมายการเรียนรู้ให้ชัดเจนและสอดคล้องกับความต้องการของกลุ่มเป้าหมาย ช่วยพัฒนาสื่อการเรียนรู้และกิจกรรมการเรียนรู้ที่มีประสิทธิภาพ</a:t>
            </a:r>
            <a:endParaRPr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71" name="Google Shape;1771;p67"/>
          <p:cNvSpPr/>
          <p:nvPr/>
        </p:nvSpPr>
        <p:spPr>
          <a:xfrm>
            <a:off x="2332171" y="3801170"/>
            <a:ext cx="4254100" cy="974221"/>
          </a:xfrm>
          <a:prstGeom prst="roundRect">
            <a:avLst>
              <a:gd name="adj" fmla="val 47169"/>
            </a:avLst>
          </a:prstGeom>
          <a:solidFill>
            <a:srgbClr val="FFC000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ช่วยปรับปรุงแก้ไขการเรียนรู้ให้มีประสิทธิภาพยิ่งขึ้น</a:t>
            </a:r>
            <a:endParaRPr sz="1800" dirty="0">
              <a:solidFill>
                <a:schemeClr val="accent3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80" name="Google Shape;1780;p67">
            <a:hlinkClick r:id="" action="ppaction://noaction"/>
          </p:cNvPr>
          <p:cNvSpPr/>
          <p:nvPr/>
        </p:nvSpPr>
        <p:spPr>
          <a:xfrm>
            <a:off x="5613990" y="2737044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67"/>
          <p:cNvGrpSpPr/>
          <p:nvPr/>
        </p:nvGrpSpPr>
        <p:grpSpPr>
          <a:xfrm>
            <a:off x="5768573" y="2847714"/>
            <a:ext cx="270733" cy="355762"/>
            <a:chOff x="5414474" y="1544040"/>
            <a:chExt cx="270733" cy="355762"/>
          </a:xfrm>
        </p:grpSpPr>
        <p:sp>
          <p:nvSpPr>
            <p:cNvPr id="1802" name="Google Shape;1802;p67"/>
            <p:cNvSpPr/>
            <p:nvPr/>
          </p:nvSpPr>
          <p:spPr>
            <a:xfrm>
              <a:off x="5579112" y="1703033"/>
              <a:ext cx="32430" cy="32445"/>
            </a:xfrm>
            <a:custGeom>
              <a:avLst/>
              <a:gdLst/>
              <a:ahLst/>
              <a:cxnLst/>
              <a:rect l="l" t="t" r="r" b="b"/>
              <a:pathLst>
                <a:path w="2166" h="2167" extrusionOk="0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5599250" y="1703033"/>
              <a:ext cx="20168" cy="55114"/>
            </a:xfrm>
            <a:custGeom>
              <a:avLst/>
              <a:gdLst/>
              <a:ahLst/>
              <a:cxnLst/>
              <a:rect l="l" t="t" r="r" b="b"/>
              <a:pathLst>
                <a:path w="1347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5599250" y="1703033"/>
              <a:ext cx="20168" cy="17338"/>
            </a:xfrm>
            <a:custGeom>
              <a:avLst/>
              <a:gdLst/>
              <a:ahLst/>
              <a:cxnLst/>
              <a:rect l="l" t="t" r="r" b="b"/>
              <a:pathLst>
                <a:path w="1347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7"/>
            <p:cNvSpPr/>
            <p:nvPr/>
          </p:nvSpPr>
          <p:spPr>
            <a:xfrm>
              <a:off x="5599250" y="1703033"/>
              <a:ext cx="7576" cy="55114"/>
            </a:xfrm>
            <a:custGeom>
              <a:avLst/>
              <a:gdLst/>
              <a:ahLst/>
              <a:cxnLst/>
              <a:rect l="l" t="t" r="r" b="b"/>
              <a:pathLst>
                <a:path w="506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7"/>
            <p:cNvSpPr/>
            <p:nvPr/>
          </p:nvSpPr>
          <p:spPr>
            <a:xfrm>
              <a:off x="5579112" y="1708079"/>
              <a:ext cx="20153" cy="8819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7"/>
            <p:cNvSpPr/>
            <p:nvPr/>
          </p:nvSpPr>
          <p:spPr>
            <a:xfrm>
              <a:off x="5579112" y="1708079"/>
              <a:ext cx="7576" cy="27400"/>
            </a:xfrm>
            <a:custGeom>
              <a:avLst/>
              <a:gdLst/>
              <a:ahLst/>
              <a:cxnLst/>
              <a:rect l="l" t="t" r="r" b="b"/>
              <a:pathLst>
                <a:path w="506" h="1830" extrusionOk="0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7"/>
            <p:cNvSpPr/>
            <p:nvPr/>
          </p:nvSpPr>
          <p:spPr>
            <a:xfrm>
              <a:off x="5581313" y="1545957"/>
              <a:ext cx="35904" cy="33389"/>
            </a:xfrm>
            <a:custGeom>
              <a:avLst/>
              <a:gdLst/>
              <a:ahLst/>
              <a:cxnLst/>
              <a:rect l="l" t="t" r="r" b="b"/>
              <a:pathLst>
                <a:path w="2398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7"/>
            <p:cNvSpPr/>
            <p:nvPr/>
          </p:nvSpPr>
          <p:spPr>
            <a:xfrm>
              <a:off x="5581313" y="1545957"/>
              <a:ext cx="13550" cy="33389"/>
            </a:xfrm>
            <a:custGeom>
              <a:avLst/>
              <a:gdLst/>
              <a:ahLst/>
              <a:cxnLst/>
              <a:rect l="l" t="t" r="r" b="b"/>
              <a:pathLst>
                <a:path w="905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7"/>
            <p:cNvSpPr/>
            <p:nvPr/>
          </p:nvSpPr>
          <p:spPr>
            <a:xfrm>
              <a:off x="5414474" y="1588748"/>
              <a:ext cx="180074" cy="268577"/>
            </a:xfrm>
            <a:custGeom>
              <a:avLst/>
              <a:gdLst/>
              <a:ahLst/>
              <a:cxnLst/>
              <a:rect l="l" t="t" r="r" b="b"/>
              <a:pathLst>
                <a:path w="12027" h="17938" extrusionOk="0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7"/>
            <p:cNvSpPr/>
            <p:nvPr/>
          </p:nvSpPr>
          <p:spPr>
            <a:xfrm>
              <a:off x="5550784" y="1845946"/>
              <a:ext cx="52269" cy="42207"/>
            </a:xfrm>
            <a:custGeom>
              <a:avLst/>
              <a:gdLst/>
              <a:ahLst/>
              <a:cxnLst/>
              <a:rect l="l" t="t" r="r" b="b"/>
              <a:pathLst>
                <a:path w="3491" h="2819" extrusionOk="0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7"/>
            <p:cNvSpPr/>
            <p:nvPr/>
          </p:nvSpPr>
          <p:spPr>
            <a:xfrm>
              <a:off x="5569664" y="1568625"/>
              <a:ext cx="59201" cy="141355"/>
            </a:xfrm>
            <a:custGeom>
              <a:avLst/>
              <a:gdLst/>
              <a:ahLst/>
              <a:cxnLst/>
              <a:rect l="l" t="t" r="r" b="b"/>
              <a:pathLst>
                <a:path w="3954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7"/>
            <p:cNvSpPr/>
            <p:nvPr/>
          </p:nvSpPr>
          <p:spPr>
            <a:xfrm>
              <a:off x="5569664" y="1568625"/>
              <a:ext cx="21111" cy="141355"/>
            </a:xfrm>
            <a:custGeom>
              <a:avLst/>
              <a:gdLst/>
              <a:ahLst/>
              <a:cxnLst/>
              <a:rect l="l" t="t" r="r" b="b"/>
              <a:pathLst>
                <a:path w="1410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7"/>
            <p:cNvSpPr/>
            <p:nvPr/>
          </p:nvSpPr>
          <p:spPr>
            <a:xfrm>
              <a:off x="5550792" y="1792125"/>
              <a:ext cx="105573" cy="41248"/>
            </a:xfrm>
            <a:custGeom>
              <a:avLst/>
              <a:gdLst/>
              <a:ahLst/>
              <a:cxnLst/>
              <a:rect l="l" t="t" r="r" b="b"/>
              <a:pathLst>
                <a:path w="6644" h="2440" extrusionOk="0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7"/>
            <p:cNvSpPr/>
            <p:nvPr/>
          </p:nvSpPr>
          <p:spPr>
            <a:xfrm>
              <a:off x="5550784" y="1828638"/>
              <a:ext cx="73979" cy="28657"/>
            </a:xfrm>
            <a:custGeom>
              <a:avLst/>
              <a:gdLst/>
              <a:ahLst/>
              <a:cxnLst/>
              <a:rect l="l" t="t" r="r" b="b"/>
              <a:pathLst>
                <a:path w="4941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7"/>
            <p:cNvSpPr/>
            <p:nvPr/>
          </p:nvSpPr>
          <p:spPr>
            <a:xfrm>
              <a:off x="5563061" y="1544070"/>
              <a:ext cx="71149" cy="11035"/>
            </a:xfrm>
            <a:custGeom>
              <a:avLst/>
              <a:gdLst/>
              <a:ahLst/>
              <a:cxnLst/>
              <a:rect l="l" t="t" r="r" b="b"/>
              <a:pathLst>
                <a:path w="4752" h="737" extrusionOk="0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7"/>
            <p:cNvSpPr/>
            <p:nvPr/>
          </p:nvSpPr>
          <p:spPr>
            <a:xfrm>
              <a:off x="5578992" y="1544040"/>
              <a:ext cx="55219" cy="11080"/>
            </a:xfrm>
            <a:custGeom>
              <a:avLst/>
              <a:gdLst/>
              <a:ahLst/>
              <a:cxnLst/>
              <a:rect l="l" t="t" r="r" b="b"/>
              <a:pathLst>
                <a:path w="3688" h="740" extrusionOk="0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7"/>
            <p:cNvSpPr/>
            <p:nvPr/>
          </p:nvSpPr>
          <p:spPr>
            <a:xfrm>
              <a:off x="5461069" y="1877118"/>
              <a:ext cx="224138" cy="22683"/>
            </a:xfrm>
            <a:custGeom>
              <a:avLst/>
              <a:gdLst/>
              <a:ahLst/>
              <a:cxnLst/>
              <a:rect l="l" t="t" r="r" b="b"/>
              <a:pathLst>
                <a:path w="14970" h="1515" extrusionOk="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7"/>
            <p:cNvSpPr/>
            <p:nvPr/>
          </p:nvSpPr>
          <p:spPr>
            <a:xfrm>
              <a:off x="5501360" y="1877118"/>
              <a:ext cx="183847" cy="22683"/>
            </a:xfrm>
            <a:custGeom>
              <a:avLst/>
              <a:gdLst/>
              <a:ahLst/>
              <a:cxnLst/>
              <a:rect l="l" t="t" r="r" b="b"/>
              <a:pathLst>
                <a:path w="12279" h="1515" extrusionOk="0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7"/>
            <p:cNvSpPr/>
            <p:nvPr/>
          </p:nvSpPr>
          <p:spPr>
            <a:xfrm>
              <a:off x="5522456" y="1610803"/>
              <a:ext cx="30544" cy="25917"/>
            </a:xfrm>
            <a:custGeom>
              <a:avLst/>
              <a:gdLst/>
              <a:ahLst/>
              <a:cxnLst/>
              <a:rect l="l" t="t" r="r" b="b"/>
              <a:pathLst>
                <a:path w="2040" h="1731" extrusionOk="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7"/>
            <p:cNvSpPr/>
            <p:nvPr/>
          </p:nvSpPr>
          <p:spPr>
            <a:xfrm>
              <a:off x="5504504" y="1807541"/>
              <a:ext cx="30559" cy="25917"/>
            </a:xfrm>
            <a:custGeom>
              <a:avLst/>
              <a:gdLst/>
              <a:ahLst/>
              <a:cxnLst/>
              <a:rect l="l" t="t" r="r" b="b"/>
              <a:pathLst>
                <a:path w="2041" h="1731" extrusionOk="0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1836;p67"/>
          <p:cNvGrpSpPr/>
          <p:nvPr/>
        </p:nvGrpSpPr>
        <p:grpSpPr>
          <a:xfrm>
            <a:off x="5276157" y="618282"/>
            <a:ext cx="337833" cy="307548"/>
            <a:chOff x="3327912" y="3347776"/>
            <a:chExt cx="274706" cy="250100"/>
          </a:xfrm>
        </p:grpSpPr>
        <p:sp>
          <p:nvSpPr>
            <p:cNvPr id="1837" name="Google Shape;1837;p67"/>
            <p:cNvSpPr/>
            <p:nvPr/>
          </p:nvSpPr>
          <p:spPr>
            <a:xfrm>
              <a:off x="3352544" y="3347776"/>
              <a:ext cx="250074" cy="250100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4766" y="1"/>
                  </a:moveTo>
                  <a:cubicBezTo>
                    <a:pt x="2134" y="1"/>
                    <a:pt x="0" y="2125"/>
                    <a:pt x="0" y="4757"/>
                  </a:cubicBezTo>
                  <a:cubicBezTo>
                    <a:pt x="0" y="7389"/>
                    <a:pt x="2134" y="9523"/>
                    <a:pt x="4766" y="9523"/>
                  </a:cubicBezTo>
                  <a:cubicBezTo>
                    <a:pt x="7398" y="9523"/>
                    <a:pt x="9523" y="7389"/>
                    <a:pt x="9523" y="4757"/>
                  </a:cubicBezTo>
                  <a:cubicBezTo>
                    <a:pt x="9523" y="2125"/>
                    <a:pt x="7398" y="1"/>
                    <a:pt x="4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7"/>
            <p:cNvSpPr/>
            <p:nvPr/>
          </p:nvSpPr>
          <p:spPr>
            <a:xfrm>
              <a:off x="3327912" y="3350297"/>
              <a:ext cx="238021" cy="247553"/>
            </a:xfrm>
            <a:custGeom>
              <a:avLst/>
              <a:gdLst/>
              <a:ahLst/>
              <a:cxnLst/>
              <a:rect l="l" t="t" r="r" b="b"/>
              <a:pathLst>
                <a:path w="9064" h="9427" extrusionOk="0">
                  <a:moveTo>
                    <a:pt x="4738" y="1"/>
                  </a:moveTo>
                  <a:lnTo>
                    <a:pt x="4738" y="1"/>
                  </a:lnTo>
                  <a:cubicBezTo>
                    <a:pt x="1618" y="651"/>
                    <a:pt x="0" y="4116"/>
                    <a:pt x="1512" y="6920"/>
                  </a:cubicBezTo>
                  <a:cubicBezTo>
                    <a:pt x="2388" y="8553"/>
                    <a:pt x="4039" y="9427"/>
                    <a:pt x="5712" y="9427"/>
                  </a:cubicBezTo>
                  <a:cubicBezTo>
                    <a:pt x="6911" y="9427"/>
                    <a:pt x="8120" y="8978"/>
                    <a:pt x="9063" y="8040"/>
                  </a:cubicBezTo>
                  <a:lnTo>
                    <a:pt x="9063" y="8040"/>
                  </a:lnTo>
                  <a:cubicBezTo>
                    <a:pt x="8738" y="8107"/>
                    <a:pt x="8413" y="8145"/>
                    <a:pt x="8087" y="8145"/>
                  </a:cubicBezTo>
                  <a:cubicBezTo>
                    <a:pt x="6154" y="8145"/>
                    <a:pt x="4422" y="6977"/>
                    <a:pt x="3685" y="5197"/>
                  </a:cubicBezTo>
                  <a:cubicBezTo>
                    <a:pt x="2948" y="3408"/>
                    <a:pt x="3369" y="1359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7"/>
            <p:cNvSpPr/>
            <p:nvPr/>
          </p:nvSpPr>
          <p:spPr>
            <a:xfrm>
              <a:off x="3404066" y="3349037"/>
              <a:ext cx="198552" cy="246818"/>
            </a:xfrm>
            <a:custGeom>
              <a:avLst/>
              <a:gdLst/>
              <a:ahLst/>
              <a:cxnLst/>
              <a:rect l="l" t="t" r="r" b="b"/>
              <a:pathLst>
                <a:path w="7561" h="9399" extrusionOk="0">
                  <a:moveTo>
                    <a:pt x="3493" y="1"/>
                  </a:moveTo>
                  <a:lnTo>
                    <a:pt x="3819" y="393"/>
                  </a:lnTo>
                  <a:cubicBezTo>
                    <a:pt x="3857" y="441"/>
                    <a:pt x="3866" y="498"/>
                    <a:pt x="3847" y="556"/>
                  </a:cubicBezTo>
                  <a:lnTo>
                    <a:pt x="3627" y="1073"/>
                  </a:lnTo>
                  <a:cubicBezTo>
                    <a:pt x="3611" y="1105"/>
                    <a:pt x="3582" y="1122"/>
                    <a:pt x="3554" y="1122"/>
                  </a:cubicBezTo>
                  <a:cubicBezTo>
                    <a:pt x="3532" y="1122"/>
                    <a:pt x="3510" y="1112"/>
                    <a:pt x="3493" y="1092"/>
                  </a:cubicBezTo>
                  <a:lnTo>
                    <a:pt x="3292" y="795"/>
                  </a:lnTo>
                  <a:cubicBezTo>
                    <a:pt x="3254" y="747"/>
                    <a:pt x="3206" y="728"/>
                    <a:pt x="3149" y="728"/>
                  </a:cubicBezTo>
                  <a:lnTo>
                    <a:pt x="2929" y="738"/>
                  </a:lnTo>
                  <a:cubicBezTo>
                    <a:pt x="2842" y="747"/>
                    <a:pt x="2775" y="785"/>
                    <a:pt x="2728" y="852"/>
                  </a:cubicBezTo>
                  <a:lnTo>
                    <a:pt x="2115" y="1762"/>
                  </a:lnTo>
                  <a:cubicBezTo>
                    <a:pt x="2058" y="1848"/>
                    <a:pt x="2106" y="1963"/>
                    <a:pt x="2211" y="1982"/>
                  </a:cubicBezTo>
                  <a:lnTo>
                    <a:pt x="2488" y="2039"/>
                  </a:lnTo>
                  <a:cubicBezTo>
                    <a:pt x="2501" y="2042"/>
                    <a:pt x="2513" y="2043"/>
                    <a:pt x="2526" y="2043"/>
                  </a:cubicBezTo>
                  <a:cubicBezTo>
                    <a:pt x="2608" y="2043"/>
                    <a:pt x="2685" y="1990"/>
                    <a:pt x="2718" y="1915"/>
                  </a:cubicBezTo>
                  <a:lnTo>
                    <a:pt x="2852" y="1541"/>
                  </a:lnTo>
                  <a:cubicBezTo>
                    <a:pt x="2874" y="1480"/>
                    <a:pt x="2932" y="1445"/>
                    <a:pt x="2990" y="1445"/>
                  </a:cubicBezTo>
                  <a:cubicBezTo>
                    <a:pt x="3031" y="1445"/>
                    <a:pt x="3073" y="1463"/>
                    <a:pt x="3101" y="1503"/>
                  </a:cubicBezTo>
                  <a:lnTo>
                    <a:pt x="3225" y="1656"/>
                  </a:lnTo>
                  <a:lnTo>
                    <a:pt x="3149" y="2164"/>
                  </a:lnTo>
                  <a:cubicBezTo>
                    <a:pt x="3149" y="2192"/>
                    <a:pt x="3120" y="2221"/>
                    <a:pt x="3091" y="2221"/>
                  </a:cubicBezTo>
                  <a:lnTo>
                    <a:pt x="2450" y="2317"/>
                  </a:lnTo>
                  <a:cubicBezTo>
                    <a:pt x="2421" y="2326"/>
                    <a:pt x="2393" y="2336"/>
                    <a:pt x="2373" y="2355"/>
                  </a:cubicBezTo>
                  <a:lnTo>
                    <a:pt x="1742" y="2814"/>
                  </a:lnTo>
                  <a:cubicBezTo>
                    <a:pt x="1675" y="2862"/>
                    <a:pt x="1627" y="2929"/>
                    <a:pt x="1608" y="3006"/>
                  </a:cubicBezTo>
                  <a:lnTo>
                    <a:pt x="1550" y="3264"/>
                  </a:lnTo>
                  <a:cubicBezTo>
                    <a:pt x="1533" y="3335"/>
                    <a:pt x="1457" y="3390"/>
                    <a:pt x="1386" y="3390"/>
                  </a:cubicBezTo>
                  <a:cubicBezTo>
                    <a:pt x="1380" y="3390"/>
                    <a:pt x="1374" y="3389"/>
                    <a:pt x="1369" y="3389"/>
                  </a:cubicBezTo>
                  <a:lnTo>
                    <a:pt x="1081" y="3350"/>
                  </a:lnTo>
                  <a:cubicBezTo>
                    <a:pt x="1075" y="3349"/>
                    <a:pt x="1068" y="3349"/>
                    <a:pt x="1062" y="3349"/>
                  </a:cubicBezTo>
                  <a:cubicBezTo>
                    <a:pt x="994" y="3349"/>
                    <a:pt x="935" y="3394"/>
                    <a:pt x="909" y="3456"/>
                  </a:cubicBezTo>
                  <a:lnTo>
                    <a:pt x="747" y="3886"/>
                  </a:lnTo>
                  <a:cubicBezTo>
                    <a:pt x="718" y="3972"/>
                    <a:pt x="766" y="4078"/>
                    <a:pt x="861" y="4106"/>
                  </a:cubicBezTo>
                  <a:lnTo>
                    <a:pt x="1215" y="4202"/>
                  </a:lnTo>
                  <a:cubicBezTo>
                    <a:pt x="1234" y="4208"/>
                    <a:pt x="1253" y="4210"/>
                    <a:pt x="1272" y="4210"/>
                  </a:cubicBezTo>
                  <a:cubicBezTo>
                    <a:pt x="1347" y="4210"/>
                    <a:pt x="1414" y="4166"/>
                    <a:pt x="1445" y="4097"/>
                  </a:cubicBezTo>
                  <a:lnTo>
                    <a:pt x="1684" y="3580"/>
                  </a:lnTo>
                  <a:cubicBezTo>
                    <a:pt x="1723" y="3503"/>
                    <a:pt x="1790" y="3436"/>
                    <a:pt x="1885" y="3408"/>
                  </a:cubicBezTo>
                  <a:lnTo>
                    <a:pt x="2268" y="3283"/>
                  </a:lnTo>
                  <a:lnTo>
                    <a:pt x="2785" y="3915"/>
                  </a:lnTo>
                  <a:lnTo>
                    <a:pt x="2737" y="4068"/>
                  </a:lnTo>
                  <a:cubicBezTo>
                    <a:pt x="2708" y="4154"/>
                    <a:pt x="2756" y="4250"/>
                    <a:pt x="2842" y="4279"/>
                  </a:cubicBezTo>
                  <a:cubicBezTo>
                    <a:pt x="2862" y="4288"/>
                    <a:pt x="2881" y="4288"/>
                    <a:pt x="2900" y="4288"/>
                  </a:cubicBezTo>
                  <a:cubicBezTo>
                    <a:pt x="2976" y="4288"/>
                    <a:pt x="3043" y="4240"/>
                    <a:pt x="3063" y="4173"/>
                  </a:cubicBezTo>
                  <a:lnTo>
                    <a:pt x="3110" y="4020"/>
                  </a:lnTo>
                  <a:cubicBezTo>
                    <a:pt x="3149" y="3915"/>
                    <a:pt x="3130" y="3790"/>
                    <a:pt x="3053" y="3704"/>
                  </a:cubicBezTo>
                  <a:lnTo>
                    <a:pt x="2622" y="3168"/>
                  </a:lnTo>
                  <a:lnTo>
                    <a:pt x="2728" y="3140"/>
                  </a:lnTo>
                  <a:lnTo>
                    <a:pt x="3101" y="3369"/>
                  </a:lnTo>
                  <a:cubicBezTo>
                    <a:pt x="3177" y="3417"/>
                    <a:pt x="3235" y="3494"/>
                    <a:pt x="3254" y="3590"/>
                  </a:cubicBezTo>
                  <a:lnTo>
                    <a:pt x="3340" y="3982"/>
                  </a:lnTo>
                  <a:cubicBezTo>
                    <a:pt x="3350" y="4068"/>
                    <a:pt x="3426" y="4116"/>
                    <a:pt x="3503" y="4125"/>
                  </a:cubicBezTo>
                  <a:lnTo>
                    <a:pt x="3541" y="4125"/>
                  </a:lnTo>
                  <a:cubicBezTo>
                    <a:pt x="3627" y="4097"/>
                    <a:pt x="3685" y="4011"/>
                    <a:pt x="3665" y="3924"/>
                  </a:cubicBezTo>
                  <a:lnTo>
                    <a:pt x="3627" y="3695"/>
                  </a:lnTo>
                  <a:cubicBezTo>
                    <a:pt x="3608" y="3609"/>
                    <a:pt x="3665" y="3532"/>
                    <a:pt x="3742" y="3523"/>
                  </a:cubicBezTo>
                  <a:cubicBezTo>
                    <a:pt x="3809" y="3513"/>
                    <a:pt x="3857" y="3465"/>
                    <a:pt x="3866" y="3408"/>
                  </a:cubicBezTo>
                  <a:lnTo>
                    <a:pt x="3943" y="3006"/>
                  </a:lnTo>
                  <a:cubicBezTo>
                    <a:pt x="3969" y="2936"/>
                    <a:pt x="4028" y="2890"/>
                    <a:pt x="4096" y="2890"/>
                  </a:cubicBezTo>
                  <a:cubicBezTo>
                    <a:pt x="4102" y="2890"/>
                    <a:pt x="4109" y="2890"/>
                    <a:pt x="4115" y="2891"/>
                  </a:cubicBezTo>
                  <a:lnTo>
                    <a:pt x="4201" y="2891"/>
                  </a:lnTo>
                  <a:cubicBezTo>
                    <a:pt x="4240" y="2891"/>
                    <a:pt x="4288" y="2881"/>
                    <a:pt x="4316" y="2853"/>
                  </a:cubicBezTo>
                  <a:cubicBezTo>
                    <a:pt x="4348" y="2821"/>
                    <a:pt x="4380" y="2802"/>
                    <a:pt x="4417" y="2802"/>
                  </a:cubicBezTo>
                  <a:cubicBezTo>
                    <a:pt x="4425" y="2802"/>
                    <a:pt x="4432" y="2803"/>
                    <a:pt x="4441" y="2805"/>
                  </a:cubicBezTo>
                  <a:lnTo>
                    <a:pt x="4699" y="2824"/>
                  </a:lnTo>
                  <a:cubicBezTo>
                    <a:pt x="4756" y="2843"/>
                    <a:pt x="4795" y="2891"/>
                    <a:pt x="4804" y="2939"/>
                  </a:cubicBezTo>
                  <a:lnTo>
                    <a:pt x="4833" y="3054"/>
                  </a:lnTo>
                  <a:cubicBezTo>
                    <a:pt x="4852" y="3140"/>
                    <a:pt x="4795" y="3226"/>
                    <a:pt x="4709" y="3245"/>
                  </a:cubicBezTo>
                  <a:lnTo>
                    <a:pt x="3972" y="3465"/>
                  </a:lnTo>
                  <a:cubicBezTo>
                    <a:pt x="3886" y="3484"/>
                    <a:pt x="3857" y="3590"/>
                    <a:pt x="3914" y="3656"/>
                  </a:cubicBezTo>
                  <a:lnTo>
                    <a:pt x="3981" y="3733"/>
                  </a:lnTo>
                  <a:cubicBezTo>
                    <a:pt x="4005" y="3765"/>
                    <a:pt x="4042" y="3783"/>
                    <a:pt x="4081" y="3783"/>
                  </a:cubicBezTo>
                  <a:cubicBezTo>
                    <a:pt x="4089" y="3783"/>
                    <a:pt x="4097" y="3783"/>
                    <a:pt x="4106" y="3781"/>
                  </a:cubicBezTo>
                  <a:lnTo>
                    <a:pt x="4536" y="3752"/>
                  </a:lnTo>
                  <a:cubicBezTo>
                    <a:pt x="4542" y="3751"/>
                    <a:pt x="4548" y="3751"/>
                    <a:pt x="4553" y="3751"/>
                  </a:cubicBezTo>
                  <a:cubicBezTo>
                    <a:pt x="4624" y="3751"/>
                    <a:pt x="4691" y="3806"/>
                    <a:pt x="4709" y="3877"/>
                  </a:cubicBezTo>
                  <a:lnTo>
                    <a:pt x="4728" y="3991"/>
                  </a:lnTo>
                  <a:cubicBezTo>
                    <a:pt x="4766" y="4183"/>
                    <a:pt x="4632" y="4365"/>
                    <a:pt x="4431" y="4384"/>
                  </a:cubicBezTo>
                  <a:lnTo>
                    <a:pt x="3598" y="4451"/>
                  </a:lnTo>
                  <a:cubicBezTo>
                    <a:pt x="3512" y="4460"/>
                    <a:pt x="3464" y="4547"/>
                    <a:pt x="3484" y="4633"/>
                  </a:cubicBezTo>
                  <a:cubicBezTo>
                    <a:pt x="3516" y="4731"/>
                    <a:pt x="3437" y="4823"/>
                    <a:pt x="3341" y="4823"/>
                  </a:cubicBezTo>
                  <a:cubicBezTo>
                    <a:pt x="3325" y="4823"/>
                    <a:pt x="3309" y="4820"/>
                    <a:pt x="3292" y="4814"/>
                  </a:cubicBezTo>
                  <a:lnTo>
                    <a:pt x="2680" y="4614"/>
                  </a:lnTo>
                  <a:cubicBezTo>
                    <a:pt x="2594" y="4585"/>
                    <a:pt x="2536" y="4508"/>
                    <a:pt x="2517" y="4432"/>
                  </a:cubicBezTo>
                  <a:cubicBezTo>
                    <a:pt x="2498" y="4307"/>
                    <a:pt x="2393" y="4231"/>
                    <a:pt x="2278" y="4231"/>
                  </a:cubicBezTo>
                  <a:lnTo>
                    <a:pt x="1694" y="4250"/>
                  </a:lnTo>
                  <a:cubicBezTo>
                    <a:pt x="1483" y="4250"/>
                    <a:pt x="1273" y="4298"/>
                    <a:pt x="1081" y="4384"/>
                  </a:cubicBezTo>
                  <a:lnTo>
                    <a:pt x="881" y="4470"/>
                  </a:lnTo>
                  <a:cubicBezTo>
                    <a:pt x="766" y="4518"/>
                    <a:pt x="689" y="4633"/>
                    <a:pt x="680" y="4757"/>
                  </a:cubicBezTo>
                  <a:lnTo>
                    <a:pt x="680" y="4920"/>
                  </a:lnTo>
                  <a:lnTo>
                    <a:pt x="86" y="5599"/>
                  </a:lnTo>
                  <a:cubicBezTo>
                    <a:pt x="38" y="5657"/>
                    <a:pt x="10" y="5733"/>
                    <a:pt x="0" y="5810"/>
                  </a:cubicBezTo>
                  <a:lnTo>
                    <a:pt x="0" y="6528"/>
                  </a:lnTo>
                  <a:cubicBezTo>
                    <a:pt x="0" y="6671"/>
                    <a:pt x="57" y="6796"/>
                    <a:pt x="153" y="6891"/>
                  </a:cubicBezTo>
                  <a:lnTo>
                    <a:pt x="670" y="7389"/>
                  </a:lnTo>
                  <a:cubicBezTo>
                    <a:pt x="756" y="7465"/>
                    <a:pt x="861" y="7513"/>
                    <a:pt x="976" y="7523"/>
                  </a:cubicBezTo>
                  <a:lnTo>
                    <a:pt x="2527" y="7657"/>
                  </a:lnTo>
                  <a:cubicBezTo>
                    <a:pt x="2622" y="7666"/>
                    <a:pt x="2699" y="7753"/>
                    <a:pt x="2680" y="7848"/>
                  </a:cubicBezTo>
                  <a:lnTo>
                    <a:pt x="2670" y="7925"/>
                  </a:lnTo>
                  <a:cubicBezTo>
                    <a:pt x="2661" y="8040"/>
                    <a:pt x="2708" y="8155"/>
                    <a:pt x="2804" y="8231"/>
                  </a:cubicBezTo>
                  <a:lnTo>
                    <a:pt x="3187" y="8509"/>
                  </a:lnTo>
                  <a:lnTo>
                    <a:pt x="3130" y="8700"/>
                  </a:lnTo>
                  <a:cubicBezTo>
                    <a:pt x="3082" y="8824"/>
                    <a:pt x="3130" y="8958"/>
                    <a:pt x="3225" y="9045"/>
                  </a:cubicBezTo>
                  <a:lnTo>
                    <a:pt x="3627" y="9399"/>
                  </a:lnTo>
                  <a:cubicBezTo>
                    <a:pt x="4020" y="9332"/>
                    <a:pt x="4402" y="9207"/>
                    <a:pt x="4766" y="9045"/>
                  </a:cubicBezTo>
                  <a:lnTo>
                    <a:pt x="5398" y="8288"/>
                  </a:lnTo>
                  <a:cubicBezTo>
                    <a:pt x="5503" y="8174"/>
                    <a:pt x="5580" y="8030"/>
                    <a:pt x="5647" y="7887"/>
                  </a:cubicBezTo>
                  <a:lnTo>
                    <a:pt x="6355" y="6269"/>
                  </a:lnTo>
                  <a:cubicBezTo>
                    <a:pt x="6431" y="6097"/>
                    <a:pt x="6307" y="5906"/>
                    <a:pt x="6115" y="5896"/>
                  </a:cubicBezTo>
                  <a:cubicBezTo>
                    <a:pt x="6106" y="5896"/>
                    <a:pt x="6097" y="5897"/>
                    <a:pt x="6088" y="5897"/>
                  </a:cubicBezTo>
                  <a:cubicBezTo>
                    <a:pt x="5897" y="5897"/>
                    <a:pt x="5717" y="5803"/>
                    <a:pt x="5589" y="5657"/>
                  </a:cubicBezTo>
                  <a:lnTo>
                    <a:pt x="4890" y="4824"/>
                  </a:lnTo>
                  <a:cubicBezTo>
                    <a:pt x="4784" y="4696"/>
                    <a:pt x="4899" y="4541"/>
                    <a:pt x="5025" y="4541"/>
                  </a:cubicBezTo>
                  <a:cubicBezTo>
                    <a:pt x="5068" y="4541"/>
                    <a:pt x="5112" y="4560"/>
                    <a:pt x="5149" y="4604"/>
                  </a:cubicBezTo>
                  <a:lnTo>
                    <a:pt x="5847" y="5446"/>
                  </a:lnTo>
                  <a:cubicBezTo>
                    <a:pt x="5914" y="5513"/>
                    <a:pt x="6001" y="5551"/>
                    <a:pt x="6087" y="5561"/>
                  </a:cubicBezTo>
                  <a:cubicBezTo>
                    <a:pt x="6192" y="5561"/>
                    <a:pt x="6297" y="5494"/>
                    <a:pt x="6345" y="5408"/>
                  </a:cubicBezTo>
                  <a:lnTo>
                    <a:pt x="6747" y="4604"/>
                  </a:lnTo>
                  <a:cubicBezTo>
                    <a:pt x="6785" y="4527"/>
                    <a:pt x="6766" y="4441"/>
                    <a:pt x="6699" y="4393"/>
                  </a:cubicBezTo>
                  <a:lnTo>
                    <a:pt x="6575" y="4307"/>
                  </a:lnTo>
                  <a:cubicBezTo>
                    <a:pt x="6537" y="4279"/>
                    <a:pt x="6527" y="4221"/>
                    <a:pt x="6556" y="4173"/>
                  </a:cubicBezTo>
                  <a:lnTo>
                    <a:pt x="6613" y="4087"/>
                  </a:lnTo>
                  <a:cubicBezTo>
                    <a:pt x="6672" y="3985"/>
                    <a:pt x="6778" y="3931"/>
                    <a:pt x="6885" y="3931"/>
                  </a:cubicBezTo>
                  <a:cubicBezTo>
                    <a:pt x="6969" y="3931"/>
                    <a:pt x="7054" y="3963"/>
                    <a:pt x="7120" y="4030"/>
                  </a:cubicBezTo>
                  <a:lnTo>
                    <a:pt x="7561" y="4460"/>
                  </a:lnTo>
                  <a:cubicBezTo>
                    <a:pt x="7551" y="4269"/>
                    <a:pt x="7532" y="4068"/>
                    <a:pt x="7494" y="3886"/>
                  </a:cubicBezTo>
                  <a:cubicBezTo>
                    <a:pt x="7139" y="1857"/>
                    <a:pt x="5532" y="297"/>
                    <a:pt x="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7"/>
            <p:cNvSpPr/>
            <p:nvPr/>
          </p:nvSpPr>
          <p:spPr>
            <a:xfrm>
              <a:off x="3433950" y="3394782"/>
              <a:ext cx="15861" cy="25656"/>
            </a:xfrm>
            <a:custGeom>
              <a:avLst/>
              <a:gdLst/>
              <a:ahLst/>
              <a:cxnLst/>
              <a:rect l="l" t="t" r="r" b="b"/>
              <a:pathLst>
                <a:path w="604" h="977" extrusionOk="0">
                  <a:moveTo>
                    <a:pt x="432" y="0"/>
                  </a:moveTo>
                  <a:cubicBezTo>
                    <a:pt x="336" y="0"/>
                    <a:pt x="259" y="77"/>
                    <a:pt x="259" y="173"/>
                  </a:cubicBezTo>
                  <a:lnTo>
                    <a:pt x="259" y="536"/>
                  </a:lnTo>
                  <a:lnTo>
                    <a:pt x="106" y="680"/>
                  </a:lnTo>
                  <a:cubicBezTo>
                    <a:pt x="1" y="795"/>
                    <a:pt x="77" y="977"/>
                    <a:pt x="231" y="977"/>
                  </a:cubicBezTo>
                  <a:cubicBezTo>
                    <a:pt x="269" y="977"/>
                    <a:pt x="317" y="957"/>
                    <a:pt x="345" y="929"/>
                  </a:cubicBezTo>
                  <a:lnTo>
                    <a:pt x="556" y="737"/>
                  </a:lnTo>
                  <a:cubicBezTo>
                    <a:pt x="585" y="709"/>
                    <a:pt x="604" y="661"/>
                    <a:pt x="604" y="613"/>
                  </a:cubicBezTo>
                  <a:lnTo>
                    <a:pt x="594" y="173"/>
                  </a:lnTo>
                  <a:cubicBezTo>
                    <a:pt x="594" y="77"/>
                    <a:pt x="518" y="0"/>
                    <a:pt x="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7"/>
            <p:cNvSpPr/>
            <p:nvPr/>
          </p:nvSpPr>
          <p:spPr>
            <a:xfrm>
              <a:off x="3404302" y="3478709"/>
              <a:ext cx="143774" cy="117146"/>
            </a:xfrm>
            <a:custGeom>
              <a:avLst/>
              <a:gdLst/>
              <a:ahLst/>
              <a:cxnLst/>
              <a:rect l="l" t="t" r="r" b="b"/>
              <a:pathLst>
                <a:path w="5475" h="4461" extrusionOk="0">
                  <a:moveTo>
                    <a:pt x="661" y="1"/>
                  </a:moveTo>
                  <a:lnTo>
                    <a:pt x="87" y="661"/>
                  </a:lnTo>
                  <a:cubicBezTo>
                    <a:pt x="29" y="719"/>
                    <a:pt x="1" y="795"/>
                    <a:pt x="1" y="881"/>
                  </a:cubicBezTo>
                  <a:lnTo>
                    <a:pt x="1" y="1599"/>
                  </a:lnTo>
                  <a:cubicBezTo>
                    <a:pt x="1" y="1733"/>
                    <a:pt x="58" y="1858"/>
                    <a:pt x="154" y="1953"/>
                  </a:cubicBezTo>
                  <a:lnTo>
                    <a:pt x="671" y="2460"/>
                  </a:lnTo>
                  <a:cubicBezTo>
                    <a:pt x="757" y="2537"/>
                    <a:pt x="862" y="2585"/>
                    <a:pt x="977" y="2594"/>
                  </a:cubicBezTo>
                  <a:lnTo>
                    <a:pt x="2527" y="2728"/>
                  </a:lnTo>
                  <a:cubicBezTo>
                    <a:pt x="2623" y="2738"/>
                    <a:pt x="2690" y="2824"/>
                    <a:pt x="2680" y="2920"/>
                  </a:cubicBezTo>
                  <a:lnTo>
                    <a:pt x="2671" y="2987"/>
                  </a:lnTo>
                  <a:cubicBezTo>
                    <a:pt x="2661" y="3111"/>
                    <a:pt x="2709" y="3226"/>
                    <a:pt x="2805" y="3293"/>
                  </a:cubicBezTo>
                  <a:lnTo>
                    <a:pt x="3188" y="3580"/>
                  </a:lnTo>
                  <a:lnTo>
                    <a:pt x="3121" y="3762"/>
                  </a:lnTo>
                  <a:cubicBezTo>
                    <a:pt x="3073" y="3886"/>
                    <a:pt x="3121" y="4020"/>
                    <a:pt x="3216" y="4107"/>
                  </a:cubicBezTo>
                  <a:lnTo>
                    <a:pt x="3618" y="4461"/>
                  </a:lnTo>
                  <a:lnTo>
                    <a:pt x="3628" y="4461"/>
                  </a:lnTo>
                  <a:cubicBezTo>
                    <a:pt x="3915" y="4403"/>
                    <a:pt x="4192" y="4327"/>
                    <a:pt x="4470" y="4231"/>
                  </a:cubicBezTo>
                  <a:lnTo>
                    <a:pt x="4527" y="4202"/>
                  </a:lnTo>
                  <a:cubicBezTo>
                    <a:pt x="4594" y="4183"/>
                    <a:pt x="4652" y="4154"/>
                    <a:pt x="4709" y="4135"/>
                  </a:cubicBezTo>
                  <a:lnTo>
                    <a:pt x="4767" y="4107"/>
                  </a:lnTo>
                  <a:lnTo>
                    <a:pt x="5389" y="3350"/>
                  </a:lnTo>
                  <a:cubicBezTo>
                    <a:pt x="5417" y="3322"/>
                    <a:pt x="5446" y="3284"/>
                    <a:pt x="5475" y="3245"/>
                  </a:cubicBezTo>
                  <a:cubicBezTo>
                    <a:pt x="5379" y="3245"/>
                    <a:pt x="5274" y="3255"/>
                    <a:pt x="5178" y="3255"/>
                  </a:cubicBezTo>
                  <a:cubicBezTo>
                    <a:pt x="3130" y="3255"/>
                    <a:pt x="1312" y="1944"/>
                    <a:pt x="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2" name="Google Shape;1842;p67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67">
            <a:hlinkClick r:id="" action="ppaction://noaction"/>
          </p:cNvPr>
          <p:cNvSpPr/>
          <p:nvPr/>
        </p:nvSpPr>
        <p:spPr>
          <a:xfrm rot="5400000">
            <a:off x="7955725" y="4354575"/>
            <a:ext cx="13158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67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6" name="Google Shape;1846;p67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7" name="Google Shape;1847;p67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8" name="Google Shape;1848;p67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67">
            <a:hlinkClick r:id="rId5" action="ppaction://hlinksldjump"/>
          </p:cNvPr>
          <p:cNvSpPr/>
          <p:nvPr/>
        </p:nvSpPr>
        <p:spPr>
          <a:xfrm rot="5400000">
            <a:off x="8023975" y="671275"/>
            <a:ext cx="1179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67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4" name="Google Shape;1854;p6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6D1581-5046-4FEF-ACAE-5CA03DF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>
                <a:latin typeface="JasmineUPC" panose="02020603050405020304" pitchFamily="18" charset="-34"/>
                <a:cs typeface="JasmineUPC" panose="02020603050405020304" pitchFamily="18" charset="-34"/>
              </a:rPr>
              <a:t>ประโยชน์ของ </a:t>
            </a:r>
            <a:r>
              <a:rPr lang="en-US" b="0" dirty="0">
                <a:solidFill>
                  <a:schemeClr val="accent1"/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ADDIE</a:t>
            </a:r>
            <a:r>
              <a:rPr lang="en-US" b="0" dirty="0">
                <a:latin typeface="Bahnschrift SemiBold" panose="020B0502040204020203" pitchFamily="34" charset="0"/>
                <a:cs typeface="JasmineUPC" panose="02020603050405020304" pitchFamily="18" charset="-34"/>
              </a:rPr>
              <a:t> </a:t>
            </a:r>
            <a:r>
              <a:rPr lang="en-US" b="0" dirty="0">
                <a:solidFill>
                  <a:srgbClr val="FFC000"/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Model</a:t>
            </a:r>
            <a:endParaRPr lang="en-US" dirty="0">
              <a:solidFill>
                <a:srgbClr val="FFC000"/>
              </a:solidFill>
              <a:latin typeface="Bahnschrift SemiBold" panose="020B0502040204020203" pitchFamily="34" charset="0"/>
              <a:cs typeface="JasmineUPC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45DEA-B10D-4C98-A718-9DB81555B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782" y="1513426"/>
            <a:ext cx="591363" cy="591363"/>
          </a:xfrm>
          <a:prstGeom prst="rect">
            <a:avLst/>
          </a:prstGeom>
        </p:spPr>
      </p:pic>
      <p:sp>
        <p:nvSpPr>
          <p:cNvPr id="111" name="Google Shape;2223;p74">
            <a:hlinkClick r:id="" action="ppaction://noaction"/>
            <a:extLst>
              <a:ext uri="{FF2B5EF4-FFF2-40B4-BE49-F238E27FC236}">
                <a16:creationId xmlns:a16="http://schemas.microsoft.com/office/drawing/2014/main" id="{866D824F-70D6-4222-8AB6-A90BEF49F44D}"/>
              </a:ext>
            </a:extLst>
          </p:cNvPr>
          <p:cNvSpPr/>
          <p:nvPr/>
        </p:nvSpPr>
        <p:spPr>
          <a:xfrm>
            <a:off x="5801134" y="3976864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2253;p74">
            <a:extLst>
              <a:ext uri="{FF2B5EF4-FFF2-40B4-BE49-F238E27FC236}">
                <a16:creationId xmlns:a16="http://schemas.microsoft.com/office/drawing/2014/main" id="{4D356281-FE05-48E3-8472-2C32DD655C32}"/>
              </a:ext>
            </a:extLst>
          </p:cNvPr>
          <p:cNvGrpSpPr/>
          <p:nvPr/>
        </p:nvGrpSpPr>
        <p:grpSpPr>
          <a:xfrm>
            <a:off x="5936034" y="4083484"/>
            <a:ext cx="310114" cy="366665"/>
            <a:chOff x="3888789" y="2034768"/>
            <a:chExt cx="310114" cy="366665"/>
          </a:xfrm>
        </p:grpSpPr>
        <p:sp>
          <p:nvSpPr>
            <p:cNvPr id="113" name="Google Shape;2254;p74">
              <a:extLst>
                <a:ext uri="{FF2B5EF4-FFF2-40B4-BE49-F238E27FC236}">
                  <a16:creationId xmlns:a16="http://schemas.microsoft.com/office/drawing/2014/main" id="{7C69124C-8907-4EF8-BEAF-1FB5E4C5D1A9}"/>
                </a:ext>
              </a:extLst>
            </p:cNvPr>
            <p:cNvSpPr/>
            <p:nvPr/>
          </p:nvSpPr>
          <p:spPr>
            <a:xfrm>
              <a:off x="3907134" y="224299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55;p74">
              <a:extLst>
                <a:ext uri="{FF2B5EF4-FFF2-40B4-BE49-F238E27FC236}">
                  <a16:creationId xmlns:a16="http://schemas.microsoft.com/office/drawing/2014/main" id="{0D0B324C-F60A-444C-BE96-1D6D2938711C}"/>
                </a:ext>
              </a:extLst>
            </p:cNvPr>
            <p:cNvSpPr/>
            <p:nvPr/>
          </p:nvSpPr>
          <p:spPr>
            <a:xfrm>
              <a:off x="4141333" y="224476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56;p74">
              <a:extLst>
                <a:ext uri="{FF2B5EF4-FFF2-40B4-BE49-F238E27FC236}">
                  <a16:creationId xmlns:a16="http://schemas.microsoft.com/office/drawing/2014/main" id="{66D655DB-B9CC-4220-B69A-58BA1B26D4A9}"/>
                </a:ext>
              </a:extLst>
            </p:cNvPr>
            <p:cNvSpPr/>
            <p:nvPr/>
          </p:nvSpPr>
          <p:spPr>
            <a:xfrm>
              <a:off x="4039547" y="203476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57;p74">
              <a:extLst>
                <a:ext uri="{FF2B5EF4-FFF2-40B4-BE49-F238E27FC236}">
                  <a16:creationId xmlns:a16="http://schemas.microsoft.com/office/drawing/2014/main" id="{BA157398-70E8-46C6-864F-95599953D9C1}"/>
                </a:ext>
              </a:extLst>
            </p:cNvPr>
            <p:cNvSpPr/>
            <p:nvPr/>
          </p:nvSpPr>
          <p:spPr>
            <a:xfrm>
              <a:off x="3963763" y="205394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58;p74">
              <a:extLst>
                <a:ext uri="{FF2B5EF4-FFF2-40B4-BE49-F238E27FC236}">
                  <a16:creationId xmlns:a16="http://schemas.microsoft.com/office/drawing/2014/main" id="{F81C9F3A-6BE7-4D64-86DB-61ACE7329A7C}"/>
                </a:ext>
              </a:extLst>
            </p:cNvPr>
            <p:cNvSpPr/>
            <p:nvPr/>
          </p:nvSpPr>
          <p:spPr>
            <a:xfrm>
              <a:off x="3908388" y="210754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59;p74">
              <a:extLst>
                <a:ext uri="{FF2B5EF4-FFF2-40B4-BE49-F238E27FC236}">
                  <a16:creationId xmlns:a16="http://schemas.microsoft.com/office/drawing/2014/main" id="{AFB86335-ED1F-4520-9822-99C71D105E65}"/>
                </a:ext>
              </a:extLst>
            </p:cNvPr>
            <p:cNvSpPr/>
            <p:nvPr/>
          </p:nvSpPr>
          <p:spPr>
            <a:xfrm>
              <a:off x="3888789" y="218126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60;p74">
              <a:extLst>
                <a:ext uri="{FF2B5EF4-FFF2-40B4-BE49-F238E27FC236}">
                  <a16:creationId xmlns:a16="http://schemas.microsoft.com/office/drawing/2014/main" id="{84C93D9A-B4DA-41FD-AC8B-A3D9ADF5AF44}"/>
                </a:ext>
              </a:extLst>
            </p:cNvPr>
            <p:cNvSpPr/>
            <p:nvPr/>
          </p:nvSpPr>
          <p:spPr>
            <a:xfrm>
              <a:off x="4159156" y="218354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61;p74">
              <a:extLst>
                <a:ext uri="{FF2B5EF4-FFF2-40B4-BE49-F238E27FC236}">
                  <a16:creationId xmlns:a16="http://schemas.microsoft.com/office/drawing/2014/main" id="{69A8C5C7-0C1B-4BA6-9724-F0862B144246}"/>
                </a:ext>
              </a:extLst>
            </p:cNvPr>
            <p:cNvSpPr/>
            <p:nvPr/>
          </p:nvSpPr>
          <p:spPr>
            <a:xfrm>
              <a:off x="4143084" y="210955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62;p74">
              <a:extLst>
                <a:ext uri="{FF2B5EF4-FFF2-40B4-BE49-F238E27FC236}">
                  <a16:creationId xmlns:a16="http://schemas.microsoft.com/office/drawing/2014/main" id="{B0CEE0FE-FA2A-497F-9BC8-35CB8631AA14}"/>
                </a:ext>
              </a:extLst>
            </p:cNvPr>
            <p:cNvSpPr/>
            <p:nvPr/>
          </p:nvSpPr>
          <p:spPr>
            <a:xfrm>
              <a:off x="4098973" y="205517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63;p74">
              <a:extLst>
                <a:ext uri="{FF2B5EF4-FFF2-40B4-BE49-F238E27FC236}">
                  <a16:creationId xmlns:a16="http://schemas.microsoft.com/office/drawing/2014/main" id="{435A42CF-D06F-44A4-B9FD-841714467B1D}"/>
                </a:ext>
              </a:extLst>
            </p:cNvPr>
            <p:cNvSpPr/>
            <p:nvPr/>
          </p:nvSpPr>
          <p:spPr>
            <a:xfrm>
              <a:off x="3945314" y="209455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64;p74">
              <a:extLst>
                <a:ext uri="{FF2B5EF4-FFF2-40B4-BE49-F238E27FC236}">
                  <a16:creationId xmlns:a16="http://schemas.microsoft.com/office/drawing/2014/main" id="{05ECC413-A2DC-4354-A059-8020ECBCCE0A}"/>
                </a:ext>
              </a:extLst>
            </p:cNvPr>
            <p:cNvSpPr/>
            <p:nvPr/>
          </p:nvSpPr>
          <p:spPr>
            <a:xfrm>
              <a:off x="3990052" y="215212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65;p74">
              <a:extLst>
                <a:ext uri="{FF2B5EF4-FFF2-40B4-BE49-F238E27FC236}">
                  <a16:creationId xmlns:a16="http://schemas.microsoft.com/office/drawing/2014/main" id="{4D843C8C-91D5-434F-95CA-E98E56D89D43}"/>
                </a:ext>
              </a:extLst>
            </p:cNvPr>
            <p:cNvSpPr/>
            <p:nvPr/>
          </p:nvSpPr>
          <p:spPr>
            <a:xfrm>
              <a:off x="4023711" y="225741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66;p74">
              <a:extLst>
                <a:ext uri="{FF2B5EF4-FFF2-40B4-BE49-F238E27FC236}">
                  <a16:creationId xmlns:a16="http://schemas.microsoft.com/office/drawing/2014/main" id="{2836D730-69D2-475F-898F-A8E9EDF7BB02}"/>
                </a:ext>
              </a:extLst>
            </p:cNvPr>
            <p:cNvSpPr/>
            <p:nvPr/>
          </p:nvSpPr>
          <p:spPr>
            <a:xfrm>
              <a:off x="4015924" y="236521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2267;p74">
              <a:extLst>
                <a:ext uri="{FF2B5EF4-FFF2-40B4-BE49-F238E27FC236}">
                  <a16:creationId xmlns:a16="http://schemas.microsoft.com/office/drawing/2014/main" id="{0DFF4882-8DAE-4EA2-9989-063AAFA6601B}"/>
                </a:ext>
              </a:extLst>
            </p:cNvPr>
            <p:cNvGrpSpPr/>
            <p:nvPr/>
          </p:nvGrpSpPr>
          <p:grpSpPr>
            <a:xfrm>
              <a:off x="4000610" y="2298392"/>
              <a:ext cx="88720" cy="69878"/>
              <a:chOff x="1876210" y="3611842"/>
              <a:chExt cx="88720" cy="69878"/>
            </a:xfrm>
          </p:grpSpPr>
          <p:sp>
            <p:nvSpPr>
              <p:cNvPr id="127" name="Google Shape;2268;p74">
                <a:extLst>
                  <a:ext uri="{FF2B5EF4-FFF2-40B4-BE49-F238E27FC236}">
                    <a16:creationId xmlns:a16="http://schemas.microsoft.com/office/drawing/2014/main" id="{CD7B87BC-419E-434C-B064-E501D3818F3E}"/>
                  </a:ext>
                </a:extLst>
              </p:cNvPr>
              <p:cNvSpPr/>
              <p:nvPr/>
            </p:nvSpPr>
            <p:spPr>
              <a:xfrm>
                <a:off x="1876210" y="3611842"/>
                <a:ext cx="88720" cy="34939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1337" extrusionOk="0">
                    <a:moveTo>
                      <a:pt x="0" y="0"/>
                    </a:moveTo>
                    <a:lnTo>
                      <a:pt x="0" y="1337"/>
                    </a:lnTo>
                    <a:lnTo>
                      <a:pt x="3395" y="1337"/>
                    </a:lnTo>
                    <a:lnTo>
                      <a:pt x="33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269;p74">
                <a:extLst>
                  <a:ext uri="{FF2B5EF4-FFF2-40B4-BE49-F238E27FC236}">
                    <a16:creationId xmlns:a16="http://schemas.microsoft.com/office/drawing/2014/main" id="{FD061257-B00C-46CD-B430-CFFC19001A14}"/>
                  </a:ext>
                </a:extLst>
              </p:cNvPr>
              <p:cNvSpPr/>
              <p:nvPr/>
            </p:nvSpPr>
            <p:spPr>
              <a:xfrm>
                <a:off x="1876445" y="3646755"/>
                <a:ext cx="88485" cy="3496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1338" extrusionOk="0">
                    <a:moveTo>
                      <a:pt x="1" y="1"/>
                    </a:moveTo>
                    <a:lnTo>
                      <a:pt x="1" y="732"/>
                    </a:lnTo>
                    <a:cubicBezTo>
                      <a:pt x="1" y="1068"/>
                      <a:pt x="260" y="1337"/>
                      <a:pt x="597" y="1337"/>
                    </a:cubicBezTo>
                    <a:lnTo>
                      <a:pt x="2780" y="1337"/>
                    </a:lnTo>
                    <a:cubicBezTo>
                      <a:pt x="3116" y="1337"/>
                      <a:pt x="3386" y="1068"/>
                      <a:pt x="3386" y="732"/>
                    </a:cubicBez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8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b="0" dirty="0">
                <a:solidFill>
                  <a:schemeClr val="tx2">
                    <a:lumMod val="1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ตัวอย่างการนำ </a:t>
            </a:r>
            <a:r>
              <a:rPr lang="en-US" b="0" dirty="0">
                <a:solidFill>
                  <a:schemeClr val="accent1"/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ADDIE</a:t>
            </a:r>
            <a:r>
              <a:rPr lang="en-US" b="0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 </a:t>
            </a:r>
            <a:r>
              <a:rPr lang="en-US" b="0" dirty="0">
                <a:solidFill>
                  <a:srgbClr val="FFC000"/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Model</a:t>
            </a:r>
            <a:r>
              <a:rPr lang="en-US" b="0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  <a:cs typeface="JasmineUPC" panose="02020603050405020304" pitchFamily="18" charset="-34"/>
              </a:rPr>
              <a:t> </a:t>
            </a:r>
            <a:r>
              <a:rPr lang="th-TH" b="0" dirty="0">
                <a:solidFill>
                  <a:schemeClr val="tx2">
                    <a:lumMod val="1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ไปใช้ </a:t>
            </a:r>
            <a:endParaRPr b="1" dirty="0">
              <a:solidFill>
                <a:schemeClr val="tx2">
                  <a:lumMod val="10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861" name="Google Shape;1861;p68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68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68">
            <a:hlinkClick r:id="" action="ppaction://noaction"/>
          </p:cNvPr>
          <p:cNvSpPr/>
          <p:nvPr/>
        </p:nvSpPr>
        <p:spPr>
          <a:xfrm rot="5400000">
            <a:off x="7955725" y="4354575"/>
            <a:ext cx="13158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8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5" name="Google Shape;1865;p68">
            <a:hlinkClick r:id="" action="ppaction://noaction"/>
          </p:cNvPr>
          <p:cNvSpPr txBox="1"/>
          <p:nvPr/>
        </p:nvSpPr>
        <p:spPr>
          <a:xfrm>
            <a:off x="8143525" y="2985802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6" name="Google Shape;1866;p68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7" name="Google Shape;1867;p68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68">
            <a:hlinkClick r:id="rId5" action="ppaction://hlinksldjump"/>
          </p:cNvPr>
          <p:cNvSpPr/>
          <p:nvPr/>
        </p:nvSpPr>
        <p:spPr>
          <a:xfrm rot="5400000">
            <a:off x="8023975" y="671275"/>
            <a:ext cx="1179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8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0" name="Google Shape;1870;p6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6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68">
            <a:hlinkClick r:id="" action="ppaction://noaction"/>
          </p:cNvPr>
          <p:cNvSpPr/>
          <p:nvPr/>
        </p:nvSpPr>
        <p:spPr>
          <a:xfrm>
            <a:off x="2312892" y="1673776"/>
            <a:ext cx="4671241" cy="685824"/>
          </a:xfrm>
          <a:prstGeom prst="roundRect">
            <a:avLst>
              <a:gd name="adj" fmla="val 4716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ADDIE Model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เพื่อออกแบบหลักสูตรการเรียนการสอน</a:t>
            </a:r>
            <a:endParaRPr lang="th-TH" sz="1800" dirty="0">
              <a:solidFill>
                <a:schemeClr val="dk1"/>
              </a:solidFill>
              <a:latin typeface="Angsana New" panose="02020603050405020304" pitchFamily="18" charset="-34"/>
              <a:ea typeface="Ubuntu"/>
              <a:cs typeface="Angsana New" panose="02020603050405020304" pitchFamily="18" charset="-34"/>
              <a:sym typeface="Ubuntu"/>
            </a:endParaRPr>
          </a:p>
        </p:txBody>
      </p:sp>
      <p:sp>
        <p:nvSpPr>
          <p:cNvPr id="1880" name="Google Shape;1880;p68">
            <a:hlinkClick r:id="" action="ppaction://noaction"/>
          </p:cNvPr>
          <p:cNvSpPr/>
          <p:nvPr/>
        </p:nvSpPr>
        <p:spPr>
          <a:xfrm>
            <a:off x="1354676" y="172673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6" name="Google Shape;1896;p68"/>
          <p:cNvGrpSpPr/>
          <p:nvPr/>
        </p:nvGrpSpPr>
        <p:grpSpPr>
          <a:xfrm>
            <a:off x="5997316" y="642142"/>
            <a:ext cx="317110" cy="282498"/>
            <a:chOff x="4886058" y="1965890"/>
            <a:chExt cx="388569" cy="388307"/>
          </a:xfrm>
        </p:grpSpPr>
        <p:sp>
          <p:nvSpPr>
            <p:cNvPr id="1897" name="Google Shape;1897;p68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8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8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8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8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8"/>
            <p:cNvSpPr/>
            <p:nvPr/>
          </p:nvSpPr>
          <p:spPr>
            <a:xfrm>
              <a:off x="5061239" y="2082984"/>
              <a:ext cx="97609" cy="96401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68"/>
          <p:cNvGrpSpPr/>
          <p:nvPr/>
        </p:nvGrpSpPr>
        <p:grpSpPr>
          <a:xfrm>
            <a:off x="1467554" y="1840754"/>
            <a:ext cx="354145" cy="351869"/>
            <a:chOff x="2841980" y="2612586"/>
            <a:chExt cx="354145" cy="351869"/>
          </a:xfrm>
        </p:grpSpPr>
        <p:sp>
          <p:nvSpPr>
            <p:cNvPr id="1923" name="Google Shape;1923;p68"/>
            <p:cNvSpPr/>
            <p:nvPr/>
          </p:nvSpPr>
          <p:spPr>
            <a:xfrm>
              <a:off x="2841980" y="2612586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8"/>
            <p:cNvSpPr/>
            <p:nvPr/>
          </p:nvSpPr>
          <p:spPr>
            <a:xfrm>
              <a:off x="2946173" y="288306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8"/>
            <p:cNvSpPr/>
            <p:nvPr/>
          </p:nvSpPr>
          <p:spPr>
            <a:xfrm>
              <a:off x="2950261" y="2845618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8"/>
            <p:cNvSpPr/>
            <p:nvPr/>
          </p:nvSpPr>
          <p:spPr>
            <a:xfrm>
              <a:off x="2887616" y="2908248"/>
              <a:ext cx="41264" cy="41579"/>
            </a:xfrm>
            <a:custGeom>
              <a:avLst/>
              <a:gdLst/>
              <a:ahLst/>
              <a:cxnLst/>
              <a:rect l="l" t="t" r="r" b="b"/>
              <a:pathLst>
                <a:path w="2756" h="2777" extrusionOk="0">
                  <a:moveTo>
                    <a:pt x="527" y="1"/>
                  </a:moveTo>
                  <a:lnTo>
                    <a:pt x="1" y="548"/>
                  </a:lnTo>
                  <a:lnTo>
                    <a:pt x="2230" y="2776"/>
                  </a:lnTo>
                  <a:lnTo>
                    <a:pt x="2755" y="225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8"/>
            <p:cNvSpPr/>
            <p:nvPr/>
          </p:nvSpPr>
          <p:spPr>
            <a:xfrm>
              <a:off x="2988036" y="2841201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8"/>
            <p:cNvSpPr/>
            <p:nvPr/>
          </p:nvSpPr>
          <p:spPr>
            <a:xfrm>
              <a:off x="3008818" y="2820434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8"/>
            <p:cNvSpPr/>
            <p:nvPr/>
          </p:nvSpPr>
          <p:spPr>
            <a:xfrm>
              <a:off x="3013220" y="2782658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8"/>
            <p:cNvSpPr/>
            <p:nvPr/>
          </p:nvSpPr>
          <p:spPr>
            <a:xfrm>
              <a:off x="3050681" y="2778556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8"/>
            <p:cNvSpPr/>
            <p:nvPr/>
          </p:nvSpPr>
          <p:spPr>
            <a:xfrm>
              <a:off x="3071777" y="275747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8"/>
            <p:cNvSpPr/>
            <p:nvPr/>
          </p:nvSpPr>
          <p:spPr>
            <a:xfrm>
              <a:off x="3075865" y="2720013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8"/>
            <p:cNvSpPr/>
            <p:nvPr/>
          </p:nvSpPr>
          <p:spPr>
            <a:xfrm>
              <a:off x="3113641" y="2715596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8"/>
            <p:cNvSpPr/>
            <p:nvPr/>
          </p:nvSpPr>
          <p:spPr>
            <a:xfrm>
              <a:off x="3134422" y="2694830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8"/>
            <p:cNvSpPr/>
            <p:nvPr/>
          </p:nvSpPr>
          <p:spPr>
            <a:xfrm>
              <a:off x="3138824" y="2657054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8"/>
            <p:cNvSpPr/>
            <p:nvPr/>
          </p:nvSpPr>
          <p:spPr>
            <a:xfrm>
              <a:off x="2925077" y="2904160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1641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0"/>
                  </a:lnTo>
                  <a:lnTo>
                    <a:pt x="1641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7" name="Google Shape;1937;p68"/>
            <p:cNvGrpSpPr/>
            <p:nvPr/>
          </p:nvGrpSpPr>
          <p:grpSpPr>
            <a:xfrm>
              <a:off x="2844495" y="2617392"/>
              <a:ext cx="343948" cy="339861"/>
              <a:chOff x="2844495" y="2617392"/>
              <a:chExt cx="343948" cy="339861"/>
            </a:xfrm>
          </p:grpSpPr>
          <p:sp>
            <p:nvSpPr>
              <p:cNvPr id="1938" name="Google Shape;1938;p68"/>
              <p:cNvSpPr/>
              <p:nvPr/>
            </p:nvSpPr>
            <p:spPr>
              <a:xfrm>
                <a:off x="2844495" y="2617392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8"/>
              <p:cNvSpPr/>
              <p:nvPr/>
            </p:nvSpPr>
            <p:spPr>
              <a:xfrm>
                <a:off x="3115213" y="2884965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8"/>
              <p:cNvSpPr/>
              <p:nvPr/>
            </p:nvSpPr>
            <p:spPr>
              <a:xfrm>
                <a:off x="2879126" y="2648550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49" name="Google Shape;1949;p68"/>
          <p:cNvCxnSpPr>
            <a:cxnSpLocks/>
            <a:stCxn id="1880" idx="6"/>
            <a:endCxn id="1874" idx="1"/>
          </p:cNvCxnSpPr>
          <p:nvPr/>
        </p:nvCxnSpPr>
        <p:spPr>
          <a:xfrm>
            <a:off x="1934576" y="2016688"/>
            <a:ext cx="37831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2" name="Google Shape;1952;p68"/>
          <p:cNvCxnSpPr>
            <a:cxnSpLocks/>
          </p:cNvCxnSpPr>
          <p:nvPr/>
        </p:nvCxnSpPr>
        <p:spPr>
          <a:xfrm>
            <a:off x="6924733" y="3465060"/>
            <a:ext cx="216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0BB4F-E969-4A8A-B1DA-ECB547E1C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879" y="2671237"/>
            <a:ext cx="591363" cy="591363"/>
          </a:xfrm>
          <a:prstGeom prst="rect">
            <a:avLst/>
          </a:prstGeom>
        </p:spPr>
      </p:pic>
      <p:sp>
        <p:nvSpPr>
          <p:cNvPr id="112" name="Google Shape;1874;p68">
            <a:hlinkClick r:id="" action="ppaction://noaction"/>
            <a:extLst>
              <a:ext uri="{FF2B5EF4-FFF2-40B4-BE49-F238E27FC236}">
                <a16:creationId xmlns:a16="http://schemas.microsoft.com/office/drawing/2014/main" id="{CF5178D8-BB1F-4ACD-8D76-39CB0F0F9444}"/>
              </a:ext>
            </a:extLst>
          </p:cNvPr>
          <p:cNvSpPr/>
          <p:nvPr/>
        </p:nvSpPr>
        <p:spPr>
          <a:xfrm>
            <a:off x="2312892" y="2625904"/>
            <a:ext cx="4671242" cy="682027"/>
          </a:xfrm>
          <a:prstGeom prst="roundRect">
            <a:avLst>
              <a:gd name="adj" fmla="val 4716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องค์กรใช้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ADDIE Model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เพื่อออกแบบหลักสูตรการฝึกอบรมพนักงาน</a:t>
            </a:r>
            <a:endParaRPr lang="th-TH" sz="1800" dirty="0">
              <a:solidFill>
                <a:schemeClr val="dk1"/>
              </a:solidFill>
              <a:latin typeface="Angsana New" panose="02020603050405020304" pitchFamily="18" charset="-34"/>
              <a:ea typeface="Ubuntu"/>
              <a:cs typeface="Angsana New" panose="02020603050405020304" pitchFamily="18" charset="-34"/>
              <a:sym typeface="Ubuntu"/>
            </a:endParaRPr>
          </a:p>
        </p:txBody>
      </p:sp>
      <p:sp>
        <p:nvSpPr>
          <p:cNvPr id="113" name="Google Shape;1874;p68">
            <a:hlinkClick r:id="" action="ppaction://noaction"/>
            <a:extLst>
              <a:ext uri="{FF2B5EF4-FFF2-40B4-BE49-F238E27FC236}">
                <a16:creationId xmlns:a16="http://schemas.microsoft.com/office/drawing/2014/main" id="{18470997-698C-49D9-B57A-39AE8EA3FCBA}"/>
              </a:ext>
            </a:extLst>
          </p:cNvPr>
          <p:cNvSpPr/>
          <p:nvPr/>
        </p:nvSpPr>
        <p:spPr>
          <a:xfrm>
            <a:off x="2326050" y="3571790"/>
            <a:ext cx="4920233" cy="639876"/>
          </a:xfrm>
          <a:prstGeom prst="roundRect">
            <a:avLst>
              <a:gd name="adj" fmla="val 47169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หน่วยงานราชการใช้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ADDIE Model </a:t>
            </a:r>
            <a:r>
              <a:rPr lang="th-TH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เพื่อออกแบบหลักสูตรพัฒนาบุคลากร</a:t>
            </a:r>
            <a:endParaRPr lang="th-TH" sz="1800" dirty="0">
              <a:solidFill>
                <a:schemeClr val="dk1"/>
              </a:solidFill>
              <a:latin typeface="Angsana New" panose="02020603050405020304" pitchFamily="18" charset="-34"/>
              <a:ea typeface="Ubuntu"/>
              <a:cs typeface="Angsana New" panose="02020603050405020304" pitchFamily="18" charset="-34"/>
              <a:sym typeface="Ubuntu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87046-E201-43C0-AC34-47D10E784F0B}"/>
              </a:ext>
            </a:extLst>
          </p:cNvPr>
          <p:cNvCxnSpPr>
            <a:stCxn id="18" idx="3"/>
            <a:endCxn id="112" idx="1"/>
          </p:cNvCxnSpPr>
          <p:nvPr/>
        </p:nvCxnSpPr>
        <p:spPr>
          <a:xfrm flipV="1">
            <a:off x="1921242" y="2966918"/>
            <a:ext cx="391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3066;p89">
            <a:hlinkClick r:id="" action="ppaction://noaction"/>
            <a:extLst>
              <a:ext uri="{FF2B5EF4-FFF2-40B4-BE49-F238E27FC236}">
                <a16:creationId xmlns:a16="http://schemas.microsoft.com/office/drawing/2014/main" id="{37B60172-44AF-4FE9-BEC3-5EFF39DD09DA}"/>
              </a:ext>
            </a:extLst>
          </p:cNvPr>
          <p:cNvSpPr/>
          <p:nvPr/>
        </p:nvSpPr>
        <p:spPr>
          <a:xfrm>
            <a:off x="1354342" y="3599754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3111;p89">
            <a:extLst>
              <a:ext uri="{FF2B5EF4-FFF2-40B4-BE49-F238E27FC236}">
                <a16:creationId xmlns:a16="http://schemas.microsoft.com/office/drawing/2014/main" id="{E8077D8D-C3E4-4DD1-A9DF-B4EFB31FC189}"/>
              </a:ext>
            </a:extLst>
          </p:cNvPr>
          <p:cNvGrpSpPr/>
          <p:nvPr/>
        </p:nvGrpSpPr>
        <p:grpSpPr>
          <a:xfrm>
            <a:off x="1462344" y="3711872"/>
            <a:ext cx="363895" cy="355663"/>
            <a:chOff x="4679996" y="3602016"/>
            <a:chExt cx="363895" cy="355663"/>
          </a:xfrm>
        </p:grpSpPr>
        <p:sp>
          <p:nvSpPr>
            <p:cNvPr id="120" name="Google Shape;3112;p89">
              <a:extLst>
                <a:ext uri="{FF2B5EF4-FFF2-40B4-BE49-F238E27FC236}">
                  <a16:creationId xmlns:a16="http://schemas.microsoft.com/office/drawing/2014/main" id="{3282683D-56B5-4472-AE2A-D8AD3189D527}"/>
                </a:ext>
              </a:extLst>
            </p:cNvPr>
            <p:cNvSpPr/>
            <p:nvPr/>
          </p:nvSpPr>
          <p:spPr>
            <a:xfrm>
              <a:off x="4714674" y="3602016"/>
              <a:ext cx="294539" cy="96586"/>
            </a:xfrm>
            <a:custGeom>
              <a:avLst/>
              <a:gdLst/>
              <a:ahLst/>
              <a:cxnLst/>
              <a:rect l="l" t="t" r="r" b="b"/>
              <a:pathLst>
                <a:path w="11271" h="3696" extrusionOk="0">
                  <a:moveTo>
                    <a:pt x="5645" y="1"/>
                  </a:moveTo>
                  <a:cubicBezTo>
                    <a:pt x="5619" y="1"/>
                    <a:pt x="5592" y="8"/>
                    <a:pt x="5568" y="23"/>
                  </a:cubicBezTo>
                  <a:lnTo>
                    <a:pt x="1" y="3254"/>
                  </a:lnTo>
                  <a:lnTo>
                    <a:pt x="414" y="3696"/>
                  </a:lnTo>
                  <a:lnTo>
                    <a:pt x="10876" y="3696"/>
                  </a:lnTo>
                  <a:lnTo>
                    <a:pt x="11270" y="3273"/>
                  </a:lnTo>
                  <a:lnTo>
                    <a:pt x="5722" y="23"/>
                  </a:lnTo>
                  <a:cubicBezTo>
                    <a:pt x="5698" y="8"/>
                    <a:pt x="5672" y="1"/>
                    <a:pt x="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13;p89">
              <a:extLst>
                <a:ext uri="{FF2B5EF4-FFF2-40B4-BE49-F238E27FC236}">
                  <a16:creationId xmlns:a16="http://schemas.microsoft.com/office/drawing/2014/main" id="{EDE1A0FA-21EC-4E05-B397-E40C0FB2D81C}"/>
                </a:ext>
              </a:extLst>
            </p:cNvPr>
            <p:cNvSpPr/>
            <p:nvPr/>
          </p:nvSpPr>
          <p:spPr>
            <a:xfrm>
              <a:off x="4750606" y="3626842"/>
              <a:ext cx="222675" cy="73014"/>
            </a:xfrm>
            <a:custGeom>
              <a:avLst/>
              <a:gdLst/>
              <a:ahLst/>
              <a:cxnLst/>
              <a:rect l="l" t="t" r="r" b="b"/>
              <a:pathLst>
                <a:path w="8521" h="2794" extrusionOk="0">
                  <a:moveTo>
                    <a:pt x="4267" y="1"/>
                  </a:moveTo>
                  <a:cubicBezTo>
                    <a:pt x="4246" y="1"/>
                    <a:pt x="4227" y="5"/>
                    <a:pt x="4212" y="15"/>
                  </a:cubicBezTo>
                  <a:lnTo>
                    <a:pt x="1" y="2457"/>
                  </a:lnTo>
                  <a:lnTo>
                    <a:pt x="308" y="2794"/>
                  </a:lnTo>
                  <a:lnTo>
                    <a:pt x="8213" y="2794"/>
                  </a:lnTo>
                  <a:lnTo>
                    <a:pt x="8520" y="2467"/>
                  </a:lnTo>
                  <a:lnTo>
                    <a:pt x="4328" y="15"/>
                  </a:lnTo>
                  <a:cubicBezTo>
                    <a:pt x="4309" y="5"/>
                    <a:pt x="4287" y="1"/>
                    <a:pt x="4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14;p89">
              <a:extLst>
                <a:ext uri="{FF2B5EF4-FFF2-40B4-BE49-F238E27FC236}">
                  <a16:creationId xmlns:a16="http://schemas.microsoft.com/office/drawing/2014/main" id="{50595FA2-521D-46BC-80B0-431E039DFECB}"/>
                </a:ext>
              </a:extLst>
            </p:cNvPr>
            <p:cNvSpPr/>
            <p:nvPr/>
          </p:nvSpPr>
          <p:spPr>
            <a:xfrm>
              <a:off x="4712165" y="3686529"/>
              <a:ext cx="299557" cy="36220"/>
            </a:xfrm>
            <a:custGeom>
              <a:avLst/>
              <a:gdLst/>
              <a:ahLst/>
              <a:cxnLst/>
              <a:rect l="l" t="t" r="r" b="b"/>
              <a:pathLst>
                <a:path w="11463" h="1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lnTo>
                    <a:pt x="0" y="1202"/>
                  </a:lnTo>
                  <a:cubicBezTo>
                    <a:pt x="0" y="1308"/>
                    <a:pt x="87" y="1385"/>
                    <a:pt x="193" y="1385"/>
                  </a:cubicBezTo>
                  <a:lnTo>
                    <a:pt x="11270" y="1385"/>
                  </a:lnTo>
                  <a:cubicBezTo>
                    <a:pt x="11376" y="1385"/>
                    <a:pt x="11463" y="1298"/>
                    <a:pt x="11463" y="1193"/>
                  </a:cubicBezTo>
                  <a:lnTo>
                    <a:pt x="11463" y="193"/>
                  </a:lnTo>
                  <a:cubicBezTo>
                    <a:pt x="11463" y="87"/>
                    <a:pt x="11376" y="0"/>
                    <a:pt x="1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15;p89">
              <a:extLst>
                <a:ext uri="{FF2B5EF4-FFF2-40B4-BE49-F238E27FC236}">
                  <a16:creationId xmlns:a16="http://schemas.microsoft.com/office/drawing/2014/main" id="{27EF9401-D336-4C38-A638-62770BA21908}"/>
                </a:ext>
              </a:extLst>
            </p:cNvPr>
            <p:cNvSpPr/>
            <p:nvPr/>
          </p:nvSpPr>
          <p:spPr>
            <a:xfrm>
              <a:off x="4718855" y="3722722"/>
              <a:ext cx="77012" cy="170645"/>
            </a:xfrm>
            <a:custGeom>
              <a:avLst/>
              <a:gdLst/>
              <a:ahLst/>
              <a:cxnLst/>
              <a:rect l="l" t="t" r="r" b="b"/>
              <a:pathLst>
                <a:path w="2947" h="6530" extrusionOk="0">
                  <a:moveTo>
                    <a:pt x="427" y="0"/>
                  </a:moveTo>
                  <a:cubicBezTo>
                    <a:pt x="216" y="0"/>
                    <a:pt x="33" y="163"/>
                    <a:pt x="14" y="385"/>
                  </a:cubicBezTo>
                  <a:cubicBezTo>
                    <a:pt x="1" y="636"/>
                    <a:pt x="204" y="806"/>
                    <a:pt x="415" y="806"/>
                  </a:cubicBezTo>
                  <a:cubicBezTo>
                    <a:pt x="518" y="806"/>
                    <a:pt x="624" y="765"/>
                    <a:pt x="706" y="673"/>
                  </a:cubicBezTo>
                  <a:cubicBezTo>
                    <a:pt x="718" y="661"/>
                    <a:pt x="734" y="655"/>
                    <a:pt x="749" y="655"/>
                  </a:cubicBezTo>
                  <a:cubicBezTo>
                    <a:pt x="781" y="655"/>
                    <a:pt x="812" y="679"/>
                    <a:pt x="812" y="712"/>
                  </a:cubicBezTo>
                  <a:lnTo>
                    <a:pt x="812" y="6529"/>
                  </a:lnTo>
                  <a:lnTo>
                    <a:pt x="2014" y="6529"/>
                  </a:lnTo>
                  <a:lnTo>
                    <a:pt x="2014" y="712"/>
                  </a:lnTo>
                  <a:cubicBezTo>
                    <a:pt x="2014" y="679"/>
                    <a:pt x="2045" y="655"/>
                    <a:pt x="2076" y="655"/>
                  </a:cubicBezTo>
                  <a:cubicBezTo>
                    <a:pt x="2092" y="655"/>
                    <a:pt x="2107" y="661"/>
                    <a:pt x="2120" y="673"/>
                  </a:cubicBezTo>
                  <a:cubicBezTo>
                    <a:pt x="2190" y="752"/>
                    <a:pt x="2285" y="799"/>
                    <a:pt x="2389" y="799"/>
                  </a:cubicBezTo>
                  <a:cubicBezTo>
                    <a:pt x="2398" y="799"/>
                    <a:pt x="2408" y="799"/>
                    <a:pt x="2418" y="798"/>
                  </a:cubicBezTo>
                  <a:cubicBezTo>
                    <a:pt x="2946" y="798"/>
                    <a:pt x="2946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16;p89">
              <a:extLst>
                <a:ext uri="{FF2B5EF4-FFF2-40B4-BE49-F238E27FC236}">
                  <a16:creationId xmlns:a16="http://schemas.microsoft.com/office/drawing/2014/main" id="{2D2D1C3F-B57C-4A7B-BA09-E06662A7225C}"/>
                </a:ext>
              </a:extLst>
            </p:cNvPr>
            <p:cNvSpPr/>
            <p:nvPr/>
          </p:nvSpPr>
          <p:spPr>
            <a:xfrm>
              <a:off x="4735528" y="3893080"/>
              <a:ext cx="40479" cy="20880"/>
            </a:xfrm>
            <a:custGeom>
              <a:avLst/>
              <a:gdLst/>
              <a:ahLst/>
              <a:cxnLst/>
              <a:rect l="l" t="t" r="r" b="b"/>
              <a:pathLst>
                <a:path w="1549" h="799" extrusionOk="0">
                  <a:moveTo>
                    <a:pt x="145" y="1"/>
                  </a:moveTo>
                  <a:cubicBezTo>
                    <a:pt x="68" y="1"/>
                    <a:pt x="1" y="68"/>
                    <a:pt x="1" y="155"/>
                  </a:cubicBezTo>
                  <a:lnTo>
                    <a:pt x="1" y="799"/>
                  </a:lnTo>
                  <a:lnTo>
                    <a:pt x="1549" y="799"/>
                  </a:lnTo>
                  <a:lnTo>
                    <a:pt x="1549" y="155"/>
                  </a:lnTo>
                  <a:cubicBezTo>
                    <a:pt x="1549" y="68"/>
                    <a:pt x="1482" y="1"/>
                    <a:pt x="1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17;p89">
              <a:extLst>
                <a:ext uri="{FF2B5EF4-FFF2-40B4-BE49-F238E27FC236}">
                  <a16:creationId xmlns:a16="http://schemas.microsoft.com/office/drawing/2014/main" id="{E2E7ECEA-6327-4C9A-A1F8-48437A24C56D}"/>
                </a:ext>
              </a:extLst>
            </p:cNvPr>
            <p:cNvSpPr/>
            <p:nvPr/>
          </p:nvSpPr>
          <p:spPr>
            <a:xfrm>
              <a:off x="4826913" y="3722722"/>
              <a:ext cx="77012" cy="170645"/>
            </a:xfrm>
            <a:custGeom>
              <a:avLst/>
              <a:gdLst/>
              <a:ahLst/>
              <a:cxnLst/>
              <a:rect l="l" t="t" r="r" b="b"/>
              <a:pathLst>
                <a:path w="2947" h="6530" extrusionOk="0">
                  <a:moveTo>
                    <a:pt x="427" y="0"/>
                  </a:moveTo>
                  <a:cubicBezTo>
                    <a:pt x="215" y="0"/>
                    <a:pt x="33" y="163"/>
                    <a:pt x="13" y="385"/>
                  </a:cubicBezTo>
                  <a:cubicBezTo>
                    <a:pt x="1" y="636"/>
                    <a:pt x="204" y="806"/>
                    <a:pt x="415" y="806"/>
                  </a:cubicBezTo>
                  <a:cubicBezTo>
                    <a:pt x="518" y="806"/>
                    <a:pt x="624" y="765"/>
                    <a:pt x="706" y="673"/>
                  </a:cubicBezTo>
                  <a:cubicBezTo>
                    <a:pt x="718" y="661"/>
                    <a:pt x="734" y="655"/>
                    <a:pt x="749" y="655"/>
                  </a:cubicBezTo>
                  <a:cubicBezTo>
                    <a:pt x="781" y="655"/>
                    <a:pt x="812" y="679"/>
                    <a:pt x="812" y="712"/>
                  </a:cubicBezTo>
                  <a:lnTo>
                    <a:pt x="812" y="6529"/>
                  </a:lnTo>
                  <a:lnTo>
                    <a:pt x="2014" y="6529"/>
                  </a:lnTo>
                  <a:lnTo>
                    <a:pt x="2014" y="712"/>
                  </a:lnTo>
                  <a:cubicBezTo>
                    <a:pt x="2014" y="679"/>
                    <a:pt x="2044" y="655"/>
                    <a:pt x="2076" y="655"/>
                  </a:cubicBezTo>
                  <a:cubicBezTo>
                    <a:pt x="2092" y="655"/>
                    <a:pt x="2107" y="661"/>
                    <a:pt x="2119" y="673"/>
                  </a:cubicBezTo>
                  <a:cubicBezTo>
                    <a:pt x="2190" y="752"/>
                    <a:pt x="2284" y="799"/>
                    <a:pt x="2388" y="799"/>
                  </a:cubicBezTo>
                  <a:cubicBezTo>
                    <a:pt x="2398" y="799"/>
                    <a:pt x="2408" y="799"/>
                    <a:pt x="2417" y="798"/>
                  </a:cubicBezTo>
                  <a:cubicBezTo>
                    <a:pt x="2946" y="798"/>
                    <a:pt x="2946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18;p89">
              <a:extLst>
                <a:ext uri="{FF2B5EF4-FFF2-40B4-BE49-F238E27FC236}">
                  <a16:creationId xmlns:a16="http://schemas.microsoft.com/office/drawing/2014/main" id="{49F4E268-6E55-4439-A433-8974CDB6D70A}"/>
                </a:ext>
              </a:extLst>
            </p:cNvPr>
            <p:cNvSpPr/>
            <p:nvPr/>
          </p:nvSpPr>
          <p:spPr>
            <a:xfrm>
              <a:off x="4843586" y="3893080"/>
              <a:ext cx="40741" cy="20880"/>
            </a:xfrm>
            <a:custGeom>
              <a:avLst/>
              <a:gdLst/>
              <a:ahLst/>
              <a:cxnLst/>
              <a:rect l="l" t="t" r="r" b="b"/>
              <a:pathLst>
                <a:path w="1559" h="799" extrusionOk="0">
                  <a:moveTo>
                    <a:pt x="154" y="1"/>
                  </a:moveTo>
                  <a:cubicBezTo>
                    <a:pt x="68" y="1"/>
                    <a:pt x="1" y="68"/>
                    <a:pt x="1" y="155"/>
                  </a:cubicBezTo>
                  <a:lnTo>
                    <a:pt x="1" y="799"/>
                  </a:lnTo>
                  <a:lnTo>
                    <a:pt x="1558" y="799"/>
                  </a:lnTo>
                  <a:lnTo>
                    <a:pt x="1558" y="155"/>
                  </a:lnTo>
                  <a:cubicBezTo>
                    <a:pt x="1558" y="68"/>
                    <a:pt x="1491" y="1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19;p89">
              <a:extLst>
                <a:ext uri="{FF2B5EF4-FFF2-40B4-BE49-F238E27FC236}">
                  <a16:creationId xmlns:a16="http://schemas.microsoft.com/office/drawing/2014/main" id="{0919AECB-5AC2-457F-AEDF-97291F2F4B5A}"/>
                </a:ext>
              </a:extLst>
            </p:cNvPr>
            <p:cNvSpPr/>
            <p:nvPr/>
          </p:nvSpPr>
          <p:spPr>
            <a:xfrm>
              <a:off x="4935468" y="3722722"/>
              <a:ext cx="77012" cy="170645"/>
            </a:xfrm>
            <a:custGeom>
              <a:avLst/>
              <a:gdLst/>
              <a:ahLst/>
              <a:cxnLst/>
              <a:rect l="l" t="t" r="r" b="b"/>
              <a:pathLst>
                <a:path w="2947" h="6530" extrusionOk="0">
                  <a:moveTo>
                    <a:pt x="427" y="0"/>
                  </a:moveTo>
                  <a:cubicBezTo>
                    <a:pt x="206" y="0"/>
                    <a:pt x="23" y="163"/>
                    <a:pt x="14" y="385"/>
                  </a:cubicBezTo>
                  <a:cubicBezTo>
                    <a:pt x="1" y="636"/>
                    <a:pt x="204" y="806"/>
                    <a:pt x="415" y="806"/>
                  </a:cubicBezTo>
                  <a:cubicBezTo>
                    <a:pt x="519" y="806"/>
                    <a:pt x="624" y="765"/>
                    <a:pt x="706" y="673"/>
                  </a:cubicBezTo>
                  <a:cubicBezTo>
                    <a:pt x="718" y="661"/>
                    <a:pt x="734" y="655"/>
                    <a:pt x="749" y="655"/>
                  </a:cubicBezTo>
                  <a:cubicBezTo>
                    <a:pt x="781" y="655"/>
                    <a:pt x="812" y="679"/>
                    <a:pt x="812" y="712"/>
                  </a:cubicBezTo>
                  <a:lnTo>
                    <a:pt x="812" y="6529"/>
                  </a:lnTo>
                  <a:lnTo>
                    <a:pt x="2014" y="6529"/>
                  </a:lnTo>
                  <a:lnTo>
                    <a:pt x="2014" y="712"/>
                  </a:lnTo>
                  <a:cubicBezTo>
                    <a:pt x="2014" y="679"/>
                    <a:pt x="2045" y="655"/>
                    <a:pt x="2076" y="655"/>
                  </a:cubicBezTo>
                  <a:cubicBezTo>
                    <a:pt x="2092" y="655"/>
                    <a:pt x="2107" y="661"/>
                    <a:pt x="2120" y="673"/>
                  </a:cubicBezTo>
                  <a:cubicBezTo>
                    <a:pt x="2190" y="752"/>
                    <a:pt x="2285" y="799"/>
                    <a:pt x="2389" y="799"/>
                  </a:cubicBezTo>
                  <a:cubicBezTo>
                    <a:pt x="2398" y="799"/>
                    <a:pt x="2408" y="799"/>
                    <a:pt x="2418" y="798"/>
                  </a:cubicBezTo>
                  <a:cubicBezTo>
                    <a:pt x="2947" y="798"/>
                    <a:pt x="2937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20;p89">
              <a:extLst>
                <a:ext uri="{FF2B5EF4-FFF2-40B4-BE49-F238E27FC236}">
                  <a16:creationId xmlns:a16="http://schemas.microsoft.com/office/drawing/2014/main" id="{A537BAFF-EA0A-45F4-8661-5A6DA6ED5945}"/>
                </a:ext>
              </a:extLst>
            </p:cNvPr>
            <p:cNvSpPr/>
            <p:nvPr/>
          </p:nvSpPr>
          <p:spPr>
            <a:xfrm>
              <a:off x="4951905" y="3893080"/>
              <a:ext cx="40479" cy="20880"/>
            </a:xfrm>
            <a:custGeom>
              <a:avLst/>
              <a:gdLst/>
              <a:ahLst/>
              <a:cxnLst/>
              <a:rect l="l" t="t" r="r" b="b"/>
              <a:pathLst>
                <a:path w="1549" h="799" extrusionOk="0">
                  <a:moveTo>
                    <a:pt x="154" y="1"/>
                  </a:moveTo>
                  <a:cubicBezTo>
                    <a:pt x="67" y="1"/>
                    <a:pt x="0" y="68"/>
                    <a:pt x="0" y="155"/>
                  </a:cubicBezTo>
                  <a:lnTo>
                    <a:pt x="0" y="799"/>
                  </a:lnTo>
                  <a:lnTo>
                    <a:pt x="1548" y="799"/>
                  </a:lnTo>
                  <a:lnTo>
                    <a:pt x="1548" y="155"/>
                  </a:lnTo>
                  <a:cubicBezTo>
                    <a:pt x="1548" y="68"/>
                    <a:pt x="1481" y="1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21;p89">
              <a:extLst>
                <a:ext uri="{FF2B5EF4-FFF2-40B4-BE49-F238E27FC236}">
                  <a16:creationId xmlns:a16="http://schemas.microsoft.com/office/drawing/2014/main" id="{25FEAF72-603D-4BF1-A8B0-C9FB31B50A16}"/>
                </a:ext>
              </a:extLst>
            </p:cNvPr>
            <p:cNvSpPr/>
            <p:nvPr/>
          </p:nvSpPr>
          <p:spPr>
            <a:xfrm>
              <a:off x="4713681" y="3909674"/>
              <a:ext cx="296525" cy="25139"/>
            </a:xfrm>
            <a:custGeom>
              <a:avLst/>
              <a:gdLst/>
              <a:ahLst/>
              <a:cxnLst/>
              <a:rect l="l" t="t" r="r" b="b"/>
              <a:pathLst>
                <a:path w="11347" h="962" extrusionOk="0">
                  <a:moveTo>
                    <a:pt x="385" y="0"/>
                  </a:moveTo>
                  <a:cubicBezTo>
                    <a:pt x="173" y="0"/>
                    <a:pt x="0" y="173"/>
                    <a:pt x="0" y="385"/>
                  </a:cubicBezTo>
                  <a:lnTo>
                    <a:pt x="0" y="962"/>
                  </a:lnTo>
                  <a:lnTo>
                    <a:pt x="11347" y="962"/>
                  </a:lnTo>
                  <a:lnTo>
                    <a:pt x="11347" y="385"/>
                  </a:lnTo>
                  <a:cubicBezTo>
                    <a:pt x="11347" y="173"/>
                    <a:pt x="11174" y="0"/>
                    <a:pt x="10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22;p89">
              <a:extLst>
                <a:ext uri="{FF2B5EF4-FFF2-40B4-BE49-F238E27FC236}">
                  <a16:creationId xmlns:a16="http://schemas.microsoft.com/office/drawing/2014/main" id="{8D9F193B-7923-4F36-9B28-4C5A96717114}"/>
                </a:ext>
              </a:extLst>
            </p:cNvPr>
            <p:cNvSpPr/>
            <p:nvPr/>
          </p:nvSpPr>
          <p:spPr>
            <a:xfrm>
              <a:off x="4702601" y="3931024"/>
              <a:ext cx="318686" cy="21403"/>
            </a:xfrm>
            <a:custGeom>
              <a:avLst/>
              <a:gdLst/>
              <a:ahLst/>
              <a:cxnLst/>
              <a:rect l="l" t="t" r="r" b="b"/>
              <a:pathLst>
                <a:path w="12195" h="819" extrusionOk="0">
                  <a:moveTo>
                    <a:pt x="405" y="1"/>
                  </a:moveTo>
                  <a:cubicBezTo>
                    <a:pt x="184" y="1"/>
                    <a:pt x="1" y="183"/>
                    <a:pt x="1" y="395"/>
                  </a:cubicBezTo>
                  <a:lnTo>
                    <a:pt x="1" y="818"/>
                  </a:lnTo>
                  <a:lnTo>
                    <a:pt x="12194" y="818"/>
                  </a:lnTo>
                  <a:lnTo>
                    <a:pt x="12194" y="395"/>
                  </a:lnTo>
                  <a:cubicBezTo>
                    <a:pt x="12194" y="183"/>
                    <a:pt x="12011" y="1"/>
                    <a:pt x="1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23;p89">
              <a:extLst>
                <a:ext uri="{FF2B5EF4-FFF2-40B4-BE49-F238E27FC236}">
                  <a16:creationId xmlns:a16="http://schemas.microsoft.com/office/drawing/2014/main" id="{3FD1FCBC-287A-4455-8DB8-AF2F653D502D}"/>
                </a:ext>
              </a:extLst>
            </p:cNvPr>
            <p:cNvSpPr/>
            <p:nvPr/>
          </p:nvSpPr>
          <p:spPr>
            <a:xfrm>
              <a:off x="4679996" y="3947122"/>
              <a:ext cx="363895" cy="10558"/>
            </a:xfrm>
            <a:custGeom>
              <a:avLst/>
              <a:gdLst/>
              <a:ahLst/>
              <a:cxnLst/>
              <a:rect l="l" t="t" r="r" b="b"/>
              <a:pathLst>
                <a:path w="13925" h="404" extrusionOk="0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3665" y="404"/>
                  </a:lnTo>
                  <a:cubicBezTo>
                    <a:pt x="13925" y="404"/>
                    <a:pt x="13925" y="0"/>
                    <a:pt x="13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1BB6CE-9729-4C6A-81AD-B060153247CF}"/>
              </a:ext>
            </a:extLst>
          </p:cNvPr>
          <p:cNvCxnSpPr>
            <a:stCxn id="118" idx="6"/>
            <a:endCxn id="113" idx="1"/>
          </p:cNvCxnSpPr>
          <p:nvPr/>
        </p:nvCxnSpPr>
        <p:spPr>
          <a:xfrm>
            <a:off x="1934242" y="3889704"/>
            <a:ext cx="391808" cy="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0" grpId="0"/>
      <p:bldP spid="1874" grpId="0" animBg="1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Online Learning Planner XL by Sli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1243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LilyUPC</vt:lpstr>
      <vt:lpstr>Angsana New</vt:lpstr>
      <vt:lpstr>Bahnschrift SemiBold</vt:lpstr>
      <vt:lpstr>AngsanaUPC</vt:lpstr>
      <vt:lpstr>Ubuntu</vt:lpstr>
      <vt:lpstr>JasmineUPC</vt:lpstr>
      <vt:lpstr>Online Learning Planner XL by Slidesgo</vt:lpstr>
      <vt:lpstr>ADDLE MODEL</vt:lpstr>
      <vt:lpstr>ADDIE MODEL คืออะไร</vt:lpstr>
      <vt:lpstr>1. Analyze (การวิเคราะห์)</vt:lpstr>
      <vt:lpstr>2. Design (ออกแบบ)</vt:lpstr>
      <vt:lpstr>3. Develop (การพัฒนา)</vt:lpstr>
      <vt:lpstr>4. Implement (การนำไปใช้)</vt:lpstr>
      <vt:lpstr>5. Evaluate (การประเมิณผล)</vt:lpstr>
      <vt:lpstr>ประโยชน์ของ ADDIE Model</vt:lpstr>
      <vt:lpstr>ตัวอย่างการนำ ADDIE Model ไปใช้ </vt:lpstr>
      <vt:lpstr>สมาชิก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ADDLE MODEL</dc:title>
  <dc:creator>BiG</dc:creator>
  <cp:lastModifiedBy>JMN_Sakonwat</cp:lastModifiedBy>
  <cp:revision>23</cp:revision>
  <dcterms:modified xsi:type="dcterms:W3CDTF">2024-01-08T18:17:32Z</dcterms:modified>
</cp:coreProperties>
</file>