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262" r:id="rId3"/>
    <p:sldId id="271" r:id="rId4"/>
    <p:sldId id="277" r:id="rId5"/>
    <p:sldId id="278" r:id="rId6"/>
    <p:sldId id="279" r:id="rId7"/>
    <p:sldId id="273" r:id="rId8"/>
    <p:sldId id="275" r:id="rId9"/>
    <p:sldId id="276" r:id="rId10"/>
    <p:sldId id="280" r:id="rId11"/>
    <p:sldId id="281" r:id="rId12"/>
    <p:sldId id="282" r:id="rId13"/>
    <p:sldId id="285" r:id="rId14"/>
    <p:sldId id="283" r:id="rId15"/>
    <p:sldId id="286" r:id="rId16"/>
    <p:sldId id="28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86" d="100"/>
          <a:sy n="86" d="100"/>
        </p:scale>
        <p:origin x="10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D4C8-5E96-455B-A10F-80248D4D8C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4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2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1AD5-C8CF-4490-8BAD-E744D25C70E5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6AB1-F426-41E3-A44E-33557AA154DC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876E-38AF-4DD5-B620-E88879BC57D8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2AA1-EC9E-44B7-B728-6BFDB5495527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379B-F1EC-4DA3-A5E4-E6C534B67D3B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99CD-566B-4299-84ED-F5F021B1B5A3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E71-195F-45CF-8F92-102604933317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A2B8-DDF2-485D-B3D4-B238BDDE090B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B63F-3DE2-4CD2-BEBD-10BBC3543085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9668-4345-4FA7-A382-49D791DF2533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5636-5F81-4B2B-A2BA-DA31D1D103C0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6431-F4CD-40A1-ACB8-0C77ED6BD359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solidFill>
                  <a:srgbClr val="3F6EA7"/>
                </a:solidFill>
              </a:rPr>
              <a:t>과제 </a:t>
            </a:r>
            <a:r>
              <a:rPr lang="en-US" altLang="ko-KR" sz="4000" dirty="0" smtClean="0">
                <a:solidFill>
                  <a:srgbClr val="3F6EA7"/>
                </a:solidFill>
              </a:rPr>
              <a:t>4. </a:t>
            </a:r>
            <a:r>
              <a:rPr lang="ko-KR" altLang="en-US" sz="4000" dirty="0" smtClean="0">
                <a:solidFill>
                  <a:srgbClr val="3F6EA7"/>
                </a:solidFill>
              </a:rPr>
              <a:t>배열</a:t>
            </a:r>
            <a:endParaRPr lang="ko-KR" altLang="en-US" sz="2800" dirty="0">
              <a:solidFill>
                <a:srgbClr val="3F6EA7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성적처리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ko-KR" sz="2000" dirty="0" smtClean="0"/>
              <a:t>30</a:t>
            </a:r>
            <a:r>
              <a:rPr lang="ko-KR" altLang="en-US" sz="2000" dirty="0" smtClean="0"/>
              <a:t>명의 학생이 있는 반의 성적을 처리한다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번부터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번까지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명의 성적을 </a:t>
            </a:r>
            <a:r>
              <a:rPr lang="ko-KR" altLang="en-US" sz="1800" dirty="0" err="1" smtClean="0"/>
              <a:t>랜덤하게</a:t>
            </a:r>
            <a:r>
              <a:rPr lang="ko-KR" altLang="en-US" sz="1800" dirty="0" smtClean="0"/>
              <a:t> 생성한다</a:t>
            </a:r>
            <a:r>
              <a:rPr lang="en-US" altLang="ko-KR" sz="1800" dirty="0" smtClean="0"/>
              <a:t>(0~100</a:t>
            </a:r>
            <a:r>
              <a:rPr lang="ko-KR" altLang="en-US" sz="1800" dirty="0" smtClean="0"/>
              <a:t>점</a:t>
            </a:r>
            <a:r>
              <a:rPr lang="en-US" altLang="ko-KR" sz="1800" dirty="0" smtClean="0"/>
              <a:t>).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 smtClean="0"/>
              <a:t>번호 순으로 성적을 표시하되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등수를 함께 표시하고</a:t>
            </a:r>
            <a:r>
              <a:rPr lang="en-US" altLang="ko-KR" sz="1800" dirty="0" smtClean="0"/>
              <a:t>,(</a:t>
            </a:r>
            <a:r>
              <a:rPr lang="ko-KR" altLang="en-US" sz="1800" dirty="0" smtClean="0"/>
              <a:t>점수가 같으면 등수도 같다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 smtClean="0"/>
              <a:t>성적 순으로 성적을 표시하되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번호도 함께 표시한다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800" dirty="0" smtClean="0"/>
              <a:t>번호순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번     </a:t>
            </a:r>
            <a:r>
              <a:rPr lang="en-US" altLang="ko-KR" sz="1800" dirty="0" smtClean="0"/>
              <a:t>90</a:t>
            </a:r>
            <a:r>
              <a:rPr lang="ko-KR" altLang="en-US" sz="1800" dirty="0" smtClean="0"/>
              <a:t>점     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번  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점     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번     </a:t>
            </a:r>
            <a:r>
              <a:rPr lang="en-US" altLang="ko-KR" sz="1800" dirty="0" smtClean="0"/>
              <a:t>55</a:t>
            </a:r>
            <a:r>
              <a:rPr lang="ko-KR" altLang="en-US" sz="1800" dirty="0" smtClean="0"/>
              <a:t>점    </a:t>
            </a:r>
            <a:r>
              <a:rPr lang="en-US" altLang="ko-KR" sz="1800" dirty="0" smtClean="0"/>
              <a:t>13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…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sz="1800" dirty="0" smtClean="0"/>
              <a:t>성적순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등   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점    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번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등      </a:t>
            </a:r>
            <a:r>
              <a:rPr lang="en-US" altLang="ko-KR" sz="1800" dirty="0" smtClean="0"/>
              <a:t>95</a:t>
            </a:r>
            <a:r>
              <a:rPr lang="ko-KR" altLang="en-US" sz="1800" dirty="0" smtClean="0"/>
              <a:t>점   </a:t>
            </a:r>
            <a:r>
              <a:rPr lang="en-US" altLang="ko-KR" sz="1800" dirty="0" smtClean="0"/>
              <a:t>27</a:t>
            </a:r>
            <a:r>
              <a:rPr lang="ko-KR" altLang="en-US" sz="1800" dirty="0" smtClean="0"/>
              <a:t>번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등      </a:t>
            </a:r>
            <a:r>
              <a:rPr lang="en-US" altLang="ko-KR" sz="1800" dirty="0" smtClean="0"/>
              <a:t>90</a:t>
            </a:r>
            <a:r>
              <a:rPr lang="ko-KR" altLang="en-US" sz="1800" dirty="0" smtClean="0"/>
              <a:t>점    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</a:t>
            </a: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sz="1800" dirty="0" smtClean="0"/>
              <a:t>…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9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/>
              <a:t>#include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/>
              <a:t>#include &lt;</a:t>
            </a:r>
            <a:r>
              <a:rPr lang="en-US" altLang="ko-KR" sz="1400" b="0" dirty="0" err="1"/>
              <a:t>math.h</a:t>
            </a:r>
            <a:r>
              <a:rPr lang="en-US" altLang="ko-KR" sz="1400" b="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/>
              <a:t>#define PI 3.1415926535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/>
              <a:t>int main</a:t>
            </a:r>
            <a:r>
              <a:rPr lang="en-US" altLang="ko-KR" sz="1400" b="0" dirty="0" smtClean="0"/>
              <a:t>( ) {</a:t>
            </a:r>
            <a:endParaRPr lang="en-US" altLang="ko-KR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int </a:t>
            </a:r>
            <a:r>
              <a:rPr lang="en-US" altLang="ko-KR" sz="1400" b="0" dirty="0"/>
              <a:t>degree,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double </a:t>
            </a:r>
            <a:r>
              <a:rPr lang="en-US" altLang="ko-KR" sz="1400" b="0" dirty="0" err="1"/>
              <a:t>svalue</a:t>
            </a:r>
            <a:r>
              <a:rPr lang="en-US" altLang="ko-KR" sz="1400" b="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double </a:t>
            </a:r>
            <a:r>
              <a:rPr lang="en-US" altLang="ko-KR" sz="1400" b="0" dirty="0" err="1"/>
              <a:t>cvalue</a:t>
            </a:r>
            <a:r>
              <a:rPr lang="en-US" altLang="ko-KR" sz="1400" b="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char  </a:t>
            </a:r>
            <a:r>
              <a:rPr lang="en-US" altLang="ko-KR" sz="1400" b="0" dirty="0"/>
              <a:t>buffer[50];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for </a:t>
            </a:r>
            <a:r>
              <a:rPr lang="en-US" altLang="ko-KR" sz="1400" b="0" dirty="0"/>
              <a:t>(degree = 0; degree &lt;= 360; degree += 15)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for 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 = 0;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 &lt; 50; 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++) buffer[</a:t>
            </a:r>
            <a:r>
              <a:rPr lang="en-US" altLang="ko-KR" sz="1400" b="0" dirty="0" err="1"/>
              <a:t>i</a:t>
            </a:r>
            <a:r>
              <a:rPr lang="en-US" altLang="ko-KR" sz="1400" b="0" dirty="0"/>
              <a:t>] = ' 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</a:t>
            </a:r>
            <a:r>
              <a:rPr lang="en-US" altLang="ko-KR" sz="1400" b="0" dirty="0" err="1" smtClean="0"/>
              <a:t>svalue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sin(PI / 180 * degree) * 20 + 20;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</a:t>
            </a:r>
            <a:r>
              <a:rPr lang="en-US" altLang="ko-KR" sz="1400" b="0" dirty="0" err="1" smtClean="0"/>
              <a:t>cvalue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cos(PI / 180 * degree) * 20 + 20;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buffer</a:t>
            </a:r>
            <a:r>
              <a:rPr lang="en-US" altLang="ko-KR" sz="1400" b="0" dirty="0"/>
              <a:t>[(int)</a:t>
            </a:r>
            <a:r>
              <a:rPr lang="en-US" altLang="ko-KR" sz="1400" b="0" dirty="0" err="1"/>
              <a:t>svalue</a:t>
            </a:r>
            <a:r>
              <a:rPr lang="en-US" altLang="ko-KR" sz="1400" b="0" dirty="0"/>
              <a:t>] = '*';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buffer</a:t>
            </a:r>
            <a:r>
              <a:rPr lang="en-US" altLang="ko-KR" sz="1400" b="0" dirty="0"/>
              <a:t>[(int)</a:t>
            </a:r>
            <a:r>
              <a:rPr lang="en-US" altLang="ko-KR" sz="1400" b="0" dirty="0" err="1"/>
              <a:t>cvalue</a:t>
            </a:r>
            <a:r>
              <a:rPr lang="en-US" altLang="ko-KR" sz="1400" b="0" dirty="0"/>
              <a:t>] = '+';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ko-KR" sz="1400" b="0" dirty="0" smtClean="0"/>
              <a:t>		for </a:t>
            </a:r>
            <a:r>
              <a:rPr lang="nn-NO" altLang="ko-KR" sz="1400" b="0" dirty="0"/>
              <a:t>(i = 0; i &lt; 40;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 smtClean="0"/>
              <a:t>("%c", buffer[</a:t>
            </a:r>
            <a:r>
              <a:rPr lang="en-US" altLang="ko-KR" sz="1400" b="0" dirty="0" err="1" smtClean="0"/>
              <a:t>i</a:t>
            </a:r>
            <a:r>
              <a:rPr lang="en-US" altLang="ko-KR" sz="1400" b="0" dirty="0" smtClean="0"/>
              <a:t>]);</a:t>
            </a:r>
            <a:endParaRPr lang="en-US" altLang="ko-KR" sz="14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	</a:t>
            </a:r>
            <a:r>
              <a:rPr lang="en-US" altLang="ko-KR" sz="1400" b="0" dirty="0" err="1" smtClean="0"/>
              <a:t>printf</a:t>
            </a:r>
            <a:r>
              <a:rPr lang="en-US" altLang="ko-KR" sz="1400" b="0" dirty="0"/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 smtClean="0"/>
              <a:t>	}//</a:t>
            </a:r>
            <a:r>
              <a:rPr lang="en-US" altLang="ko-KR" sz="1400" b="0" dirty="0"/>
              <a:t>360</a:t>
            </a:r>
            <a:r>
              <a:rPr lang="ko-KR" altLang="en-US" sz="1400" b="0" dirty="0"/>
              <a:t>도 까지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dirty="0"/>
              <a:t>}//main</a:t>
            </a:r>
            <a:endParaRPr lang="ko-KR" altLang="en-US" sz="14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12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215" y="921302"/>
            <a:ext cx="8229600" cy="497227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#include &lt;</a:t>
            </a:r>
            <a:r>
              <a:rPr lang="en-US" altLang="ko-KR" sz="1200" b="0" dirty="0" err="1"/>
              <a:t>stdio.h</a:t>
            </a:r>
            <a:r>
              <a:rPr lang="en-US" altLang="ko-KR" sz="1200" b="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 smtClean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 err="1" smtClean="0"/>
              <a:t>int</a:t>
            </a:r>
            <a:r>
              <a:rPr lang="en-US" altLang="ko-KR" sz="1200" b="0" dirty="0" smtClean="0"/>
              <a:t> </a:t>
            </a:r>
            <a:r>
              <a:rPr lang="en-US" altLang="ko-KR" sz="1200" b="0" dirty="0"/>
              <a:t>main()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x, y, n;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a[30][30] = { 0, </a:t>
            </a:r>
            <a:r>
              <a:rPr lang="en-US" altLang="ko-KR" sz="1200" b="0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 smtClean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("Enter : ");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scanf_s</a:t>
            </a:r>
            <a:r>
              <a:rPr lang="en-US" altLang="ko-KR" sz="1200" b="0" dirty="0"/>
              <a:t>("%d", &amp;n</a:t>
            </a:r>
            <a:r>
              <a:rPr lang="en-US" altLang="ko-KR" sz="1200" b="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 smtClean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x = 1, y = (n + 1) / 2;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= 1;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&lt;= n * n;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+= 1)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a[x][y] =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if (</a:t>
            </a:r>
            <a:r>
              <a:rPr lang="en-US" altLang="ko-KR" sz="1200" b="0" dirty="0" err="1"/>
              <a:t>i%n</a:t>
            </a:r>
            <a:r>
              <a:rPr lang="en-US" altLang="ko-KR" sz="1200" b="0" dirty="0"/>
              <a:t> == 0)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x++;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else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x--;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y++;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if (x == 0)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	x = n;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if (y == n + 1)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	y = 1;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smtClean="0"/>
              <a:t>}</a:t>
            </a:r>
            <a:endParaRPr lang="ko-KR" altLang="en-US" sz="12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 smtClean="0"/>
              <a:t>for 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= 1;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&lt;= n;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j = 1; j &lt;= n; </a:t>
            </a:r>
            <a:r>
              <a:rPr lang="en-US" altLang="ko-KR" sz="1200" b="0" dirty="0" err="1"/>
              <a:t>j++</a:t>
            </a:r>
            <a:r>
              <a:rPr lang="en-US" altLang="ko-KR" sz="1200" b="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a[n + 1][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] += a[j][1];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a[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][n + 1] += a[1][j];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= 1;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&lt;= n+1;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+= 1)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j = 1; j &lt;= n+1; j += 1)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if ((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== n + 1) &amp;&amp; (j == n + 1))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	break;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("%4d", a[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][j]);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("\n");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return 0;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ko-KR" altLang="en-US" sz="105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51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61" y="954756"/>
            <a:ext cx="8229600" cy="4972277"/>
          </a:xfrm>
        </p:spPr>
        <p:txBody>
          <a:bodyPr/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#include &lt;</a:t>
            </a:r>
            <a:r>
              <a:rPr lang="en-US" altLang="ko-KR" sz="1200" b="0" dirty="0" err="1"/>
              <a:t>stdio.h</a:t>
            </a:r>
            <a:r>
              <a:rPr lang="en-US" altLang="ko-KR" sz="1200" b="0" dirty="0"/>
              <a:t>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#include &lt;</a:t>
            </a:r>
            <a:r>
              <a:rPr lang="en-US" altLang="ko-KR" sz="1200" b="0" dirty="0" err="1"/>
              <a:t>math.h</a:t>
            </a:r>
            <a:r>
              <a:rPr lang="en-US" altLang="ko-KR" sz="1200" b="0" dirty="0"/>
              <a:t>&gt;			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#define PI 3.141592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#define N </a:t>
            </a:r>
            <a:r>
              <a:rPr lang="en-US" altLang="ko-KR" sz="1200" b="0" dirty="0" smtClean="0"/>
              <a:t>40</a:t>
            </a:r>
            <a:endParaRPr lang="en-US" altLang="ko-KR" sz="1200" b="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 err="1"/>
              <a:t>int</a:t>
            </a:r>
            <a:r>
              <a:rPr lang="en-US" altLang="ko-KR" sz="1200" b="0" dirty="0"/>
              <a:t> main()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cir</a:t>
            </a:r>
            <a:r>
              <a:rPr lang="en-US" altLang="ko-KR" sz="1200" b="0" dirty="0"/>
              <a:t>[N][2*N] = { 0 };				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double x = 0;				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double y = 10;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double x2=0, y2=0;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= 0;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&lt;= 360;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+=2) </a:t>
            </a:r>
            <a:r>
              <a:rPr lang="en-US" altLang="ko-KR" sz="1200" b="0" dirty="0" smtClean="0"/>
              <a:t>{</a:t>
            </a:r>
            <a:r>
              <a:rPr lang="en-US" altLang="ko-KR" sz="1200" b="0" dirty="0"/>
              <a:t>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x2 = cos(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* PI / 180) * x - sin(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* PI / 180) * y;	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y2 = sin(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* PI / 180) * x + cos(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* PI / 180) * y;	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en-US" altLang="ko-KR" sz="1200" b="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cir</a:t>
            </a:r>
            <a:r>
              <a:rPr lang="en-US" altLang="ko-KR" sz="1200" b="0" dirty="0"/>
              <a:t>[(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)y2+20][2*(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)x2 + 20] = '*';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smtClean="0"/>
              <a:t>}</a:t>
            </a:r>
            <a:endParaRPr lang="en-US" altLang="ko-KR" sz="1200" b="0" dirty="0"/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= 0;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 &lt; N; 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++)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for (</a:t>
            </a:r>
            <a:r>
              <a:rPr lang="en-US" altLang="ko-KR" sz="1200" b="0" dirty="0" err="1"/>
              <a:t>int</a:t>
            </a:r>
            <a:r>
              <a:rPr lang="en-US" altLang="ko-KR" sz="1200" b="0" dirty="0"/>
              <a:t> j = 0; j &lt; 2*N; </a:t>
            </a:r>
            <a:r>
              <a:rPr lang="en-US" altLang="ko-KR" sz="1200" b="0" dirty="0" err="1"/>
              <a:t>j++</a:t>
            </a:r>
            <a:r>
              <a:rPr lang="en-US" altLang="ko-KR" sz="1200" b="0" dirty="0"/>
              <a:t>)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("%c", </a:t>
            </a:r>
            <a:r>
              <a:rPr lang="en-US" altLang="ko-KR" sz="1200" b="0" dirty="0" err="1"/>
              <a:t>cir</a:t>
            </a:r>
            <a:r>
              <a:rPr lang="en-US" altLang="ko-KR" sz="1200" b="0" dirty="0"/>
              <a:t>[</a:t>
            </a:r>
            <a:r>
              <a:rPr lang="en-US" altLang="ko-KR" sz="1200" b="0" dirty="0" err="1"/>
              <a:t>i</a:t>
            </a:r>
            <a:r>
              <a:rPr lang="en-US" altLang="ko-KR" sz="1200" b="0" dirty="0"/>
              <a:t>][j]);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	</a:t>
            </a:r>
            <a:r>
              <a:rPr lang="en-US" altLang="ko-KR" sz="1200" b="0" dirty="0" err="1"/>
              <a:t>printf</a:t>
            </a:r>
            <a:r>
              <a:rPr lang="en-US" altLang="ko-KR" sz="1200" b="0" dirty="0"/>
              <a:t>("\n");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	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ko-KR" sz="1200" b="0" dirty="0"/>
              <a:t>}</a:t>
            </a:r>
            <a:endParaRPr lang="ko-KR" altLang="en-US" sz="12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01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#include &lt;</a:t>
            </a:r>
            <a:r>
              <a:rPr lang="en-US" altLang="ko-KR" sz="1100" b="0" dirty="0" err="1"/>
              <a:t>stdio.h</a:t>
            </a:r>
            <a:r>
              <a:rPr lang="en-US" altLang="ko-KR" sz="1100" b="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#include &lt;</a:t>
            </a:r>
            <a:r>
              <a:rPr lang="en-US" altLang="ko-KR" sz="1100" b="0" dirty="0" err="1"/>
              <a:t>time.h</a:t>
            </a:r>
            <a:r>
              <a:rPr lang="en-US" altLang="ko-KR" sz="1100" b="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#include &lt;</a:t>
            </a:r>
            <a:r>
              <a:rPr lang="en-US" altLang="ko-KR" sz="1100" b="0" dirty="0" err="1"/>
              <a:t>stdlib.h</a:t>
            </a:r>
            <a:r>
              <a:rPr lang="en-US" altLang="ko-KR" sz="1100" b="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err="1"/>
              <a:t>int</a:t>
            </a:r>
            <a:r>
              <a:rPr lang="en-US" altLang="ko-KR" sz="1100" b="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</a:t>
            </a:r>
            <a:r>
              <a:rPr lang="en-US" altLang="ko-KR" sz="1100" b="0" dirty="0" err="1"/>
              <a:t>int</a:t>
            </a:r>
            <a:r>
              <a:rPr lang="en-US" altLang="ko-KR" sz="1100" b="0" dirty="0"/>
              <a:t>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, j;			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</a:t>
            </a:r>
            <a:r>
              <a:rPr lang="en-US" altLang="ko-KR" sz="1100" b="0" dirty="0" err="1"/>
              <a:t>int</a:t>
            </a:r>
            <a:r>
              <a:rPr lang="en-US" altLang="ko-KR" sz="1100" b="0" dirty="0"/>
              <a:t> 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[30][3];	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</a:t>
            </a:r>
            <a:r>
              <a:rPr lang="en-US" altLang="ko-KR" sz="1100" b="0" dirty="0" err="1"/>
              <a:t>int</a:t>
            </a:r>
            <a:r>
              <a:rPr lang="en-US" altLang="ko-KR" sz="1100" b="0" dirty="0"/>
              <a:t> temp, rank;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for (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= 0;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&lt; 30;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++) {		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][0] =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</a:t>
            </a:r>
            <a:r>
              <a:rPr lang="en-US" altLang="ko-KR" sz="1100" b="0" dirty="0" err="1"/>
              <a:t>srand</a:t>
            </a:r>
            <a:r>
              <a:rPr lang="en-US" altLang="ko-KR" sz="1100" b="0" dirty="0"/>
              <a:t>((</a:t>
            </a:r>
            <a:r>
              <a:rPr lang="en-US" altLang="ko-KR" sz="1100" b="0" dirty="0" err="1"/>
              <a:t>int</a:t>
            </a:r>
            <a:r>
              <a:rPr lang="en-US" altLang="ko-KR" sz="1100" b="0" dirty="0"/>
              <a:t>)time(NULL));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for (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= 0;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&lt; 30;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][1] = rand() %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for (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= 0;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 &lt; 30; 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][2]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for (j = 0; j &lt; 30; </a:t>
            </a:r>
            <a:r>
              <a:rPr lang="en-US" altLang="ko-KR" sz="1100" b="0" dirty="0" err="1"/>
              <a:t>j++</a:t>
            </a:r>
            <a:r>
              <a:rPr lang="en-US" altLang="ko-KR" sz="1100" b="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	if (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][1] &lt; 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[j][1])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		</a:t>
            </a:r>
            <a:r>
              <a:rPr lang="en-US" altLang="ko-KR" sz="1100" b="0" dirty="0" err="1"/>
              <a:t>stu</a:t>
            </a:r>
            <a:r>
              <a:rPr lang="en-US" altLang="ko-KR" sz="1100" b="0" dirty="0"/>
              <a:t>[</a:t>
            </a:r>
            <a:r>
              <a:rPr lang="en-US" altLang="ko-KR" sz="1100" b="0" dirty="0" err="1"/>
              <a:t>i</a:t>
            </a:r>
            <a:r>
              <a:rPr lang="en-US" altLang="ko-KR" sz="1100" b="0" dirty="0"/>
              <a:t>][2]++;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/>
              <a:t>	</a:t>
            </a:r>
            <a:r>
              <a:rPr lang="en-US" altLang="ko-KR" sz="1100" b="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</a:t>
            </a:r>
            <a:r>
              <a:rPr lang="ko-KR" altLang="en-US" sz="1100" b="0" dirty="0" smtClean="0"/>
              <a:t>번호순</a:t>
            </a:r>
            <a:r>
              <a:rPr lang="en-US" altLang="ko-KR" sz="1100" b="0" dirty="0" smtClean="0"/>
              <a:t>\n\n");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for (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= 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&lt; 30;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("%2d</a:t>
            </a:r>
            <a:r>
              <a:rPr lang="ko-KR" altLang="en-US" sz="1100" b="0" dirty="0" smtClean="0"/>
              <a:t>번  </a:t>
            </a:r>
            <a:r>
              <a:rPr lang="en-US" altLang="ko-KR" sz="1100" b="0" dirty="0" smtClean="0"/>
              <a:t>%3d</a:t>
            </a:r>
            <a:r>
              <a:rPr lang="ko-KR" altLang="en-US" sz="1100" b="0" dirty="0" smtClean="0"/>
              <a:t>점  </a:t>
            </a:r>
            <a:r>
              <a:rPr lang="en-US" altLang="ko-KR" sz="1100" b="0" dirty="0" smtClean="0"/>
              <a:t>%2d</a:t>
            </a:r>
            <a:r>
              <a:rPr lang="ko-KR" altLang="en-US" sz="1100" b="0" dirty="0" smtClean="0"/>
              <a:t>등</a:t>
            </a:r>
            <a:r>
              <a:rPr lang="en-US" altLang="ko-KR" sz="1100" b="0" dirty="0" smtClean="0"/>
              <a:t>\n",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][0],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][1],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][2]);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</a:t>
            </a:r>
            <a:endParaRPr lang="ko-KR" altLang="en-US" sz="11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77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</a:t>
            </a:r>
            <a:r>
              <a:rPr lang="en-US" altLang="ko-KR" sz="1100" b="0" dirty="0" smtClean="0"/>
              <a:t>//</a:t>
            </a:r>
            <a:r>
              <a:rPr lang="ko-KR" altLang="en-US" sz="1100" b="0" dirty="0" smtClean="0"/>
              <a:t>성적순 출력</a:t>
            </a:r>
            <a:r>
              <a:rPr lang="en-US" altLang="ko-KR" sz="1100" b="0" dirty="0" smtClean="0"/>
              <a:t>1</a:t>
            </a:r>
            <a:endParaRPr lang="en-US" altLang="ko-KR" sz="11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for (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= 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&lt; 30;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for (j = 0; j &lt; 30; </a:t>
            </a:r>
            <a:r>
              <a:rPr lang="en-US" altLang="ko-KR" sz="1100" b="0" dirty="0" err="1" smtClean="0"/>
              <a:t>j++</a:t>
            </a:r>
            <a:r>
              <a:rPr lang="en-US" altLang="ko-KR" sz="1100" b="0" dirty="0" smtClean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if (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][1] &gt;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[j][1])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for (</a:t>
            </a:r>
            <a:r>
              <a:rPr lang="en-US" altLang="ko-KR" sz="1100" b="0" dirty="0" err="1" smtClean="0"/>
              <a:t>int</a:t>
            </a:r>
            <a:r>
              <a:rPr lang="en-US" altLang="ko-KR" sz="1100" b="0" dirty="0" smtClean="0"/>
              <a:t> k = 0; k &lt; 3; k++)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	temp =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	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][k] =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	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[j][k]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</a:t>
            </a:r>
            <a:r>
              <a:rPr lang="ko-KR" altLang="en-US" sz="1100" b="0" dirty="0" smtClean="0"/>
              <a:t>성적순</a:t>
            </a:r>
            <a:r>
              <a:rPr lang="en-US" altLang="ko-KR" sz="1100" b="0" dirty="0" smtClean="0"/>
              <a:t>\n\n");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for (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= 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&lt; 30;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("%2d</a:t>
            </a:r>
            <a:r>
              <a:rPr lang="ko-KR" altLang="en-US" sz="1100" b="0" dirty="0" smtClean="0"/>
              <a:t>등  </a:t>
            </a:r>
            <a:r>
              <a:rPr lang="en-US" altLang="ko-KR" sz="1100" b="0" dirty="0" smtClean="0"/>
              <a:t>%3d</a:t>
            </a:r>
            <a:r>
              <a:rPr lang="ko-KR" altLang="en-US" sz="1100" b="0" dirty="0" smtClean="0"/>
              <a:t>점  </a:t>
            </a:r>
            <a:r>
              <a:rPr lang="en-US" altLang="ko-KR" sz="1100" b="0" dirty="0" smtClean="0"/>
              <a:t>%2d</a:t>
            </a:r>
            <a:r>
              <a:rPr lang="ko-KR" altLang="en-US" sz="1100" b="0" dirty="0" smtClean="0"/>
              <a:t>번</a:t>
            </a:r>
            <a:r>
              <a:rPr lang="en-US" altLang="ko-KR" sz="1100" b="0" dirty="0" smtClean="0"/>
              <a:t>\n",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][2],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][1],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][0]);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                   //</a:t>
            </a:r>
            <a:r>
              <a:rPr lang="ko-KR" altLang="en-US" sz="1100" b="0" dirty="0" smtClean="0"/>
              <a:t>성적순 출력</a:t>
            </a:r>
            <a:r>
              <a:rPr lang="en-US" altLang="ko-KR" sz="1100" b="0" smtClean="0"/>
              <a:t>2</a:t>
            </a:r>
            <a:endParaRPr lang="en-US" altLang="ko-KR" sz="1100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("\n</a:t>
            </a:r>
            <a:r>
              <a:rPr lang="ko-KR" altLang="en-US" sz="1100" b="0" dirty="0" smtClean="0"/>
              <a:t>성적순</a:t>
            </a:r>
            <a:r>
              <a:rPr lang="en-US" altLang="ko-KR" sz="1100" b="0" dirty="0" smtClean="0"/>
              <a:t>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rank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for (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= 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 &lt; 30; </a:t>
            </a:r>
            <a:r>
              <a:rPr lang="en-US" altLang="ko-KR" sz="1100" b="0" dirty="0" err="1" smtClean="0"/>
              <a:t>i</a:t>
            </a:r>
            <a:r>
              <a:rPr lang="en-US" altLang="ko-KR" sz="1100" b="0" dirty="0" smtClean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for (j = 0; j &lt; 30; </a:t>
            </a:r>
            <a:r>
              <a:rPr lang="en-US" altLang="ko-KR" sz="1100" b="0" dirty="0" err="1" smtClean="0"/>
              <a:t>j++</a:t>
            </a:r>
            <a:r>
              <a:rPr lang="en-US" altLang="ko-KR" sz="1100" b="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if (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[j][2] == rank)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		</a:t>
            </a:r>
            <a:r>
              <a:rPr lang="en-US" altLang="ko-KR" sz="1100" b="0" dirty="0" err="1" smtClean="0"/>
              <a:t>printf</a:t>
            </a:r>
            <a:r>
              <a:rPr lang="en-US" altLang="ko-KR" sz="1100" b="0" dirty="0" smtClean="0"/>
              <a:t>("%2d</a:t>
            </a:r>
            <a:r>
              <a:rPr lang="ko-KR" altLang="en-US" sz="1100" b="0" dirty="0" smtClean="0"/>
              <a:t>등  </a:t>
            </a:r>
            <a:r>
              <a:rPr lang="en-US" altLang="ko-KR" sz="1100" b="0" dirty="0" smtClean="0"/>
              <a:t>%3d</a:t>
            </a:r>
            <a:r>
              <a:rPr lang="ko-KR" altLang="en-US" sz="1100" b="0" dirty="0" smtClean="0"/>
              <a:t>점  </a:t>
            </a:r>
            <a:r>
              <a:rPr lang="en-US" altLang="ko-KR" sz="1100" b="0" dirty="0" smtClean="0"/>
              <a:t>%2d</a:t>
            </a:r>
            <a:r>
              <a:rPr lang="ko-KR" altLang="en-US" sz="1100" b="0" dirty="0" smtClean="0"/>
              <a:t>번</a:t>
            </a:r>
            <a:r>
              <a:rPr lang="en-US" altLang="ko-KR" sz="1100" b="0" dirty="0" smtClean="0"/>
              <a:t>\n",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[j][2],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[j][1], </a:t>
            </a:r>
            <a:r>
              <a:rPr lang="en-US" altLang="ko-KR" sz="1100" b="0" dirty="0" err="1" smtClean="0"/>
              <a:t>stu</a:t>
            </a:r>
            <a:r>
              <a:rPr lang="en-US" altLang="ko-KR" sz="1100" b="0" dirty="0" smtClean="0"/>
              <a:t>[j][0]);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	rank++;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dirty="0" smtClean="0"/>
              <a:t>}</a:t>
            </a:r>
            <a:endParaRPr lang="ko-KR" altLang="en-US" sz="1100" b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9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제출 마감일 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화요일</a:t>
            </a:r>
            <a:r>
              <a:rPr lang="en-US" altLang="ko-KR" dirty="0" smtClean="0"/>
              <a:t>)  11:59pm</a:t>
            </a:r>
          </a:p>
          <a:p>
            <a:pPr lvl="1"/>
            <a:r>
              <a:rPr lang="ko-KR" altLang="en-US" dirty="0" smtClean="0"/>
              <a:t>늦으면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막혀서 제출이 불가능함</a:t>
            </a:r>
            <a:endParaRPr lang="en-US" altLang="ko-KR" dirty="0" smtClean="0"/>
          </a:p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문제 중 </a:t>
            </a:r>
            <a:r>
              <a:rPr lang="ko-KR" altLang="en-US" dirty="0" err="1" smtClean="0"/>
              <a:t>택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제출 양식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문제의 해결 방안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화면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캡처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회의 내용 사진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dirty="0" smtClean="0"/>
              <a:t>보고서는 </a:t>
            </a:r>
            <a:r>
              <a:rPr lang="en-US" altLang="ko-KR" dirty="0" smtClean="0"/>
              <a:t>Word/HWP/PPT/PDF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r>
              <a:rPr lang="ko-KR" altLang="en-US" dirty="0" smtClean="0"/>
              <a:t>결과 출력 끝부분에 자신의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출력할 것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6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코사인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과제에 있던 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 그리기를 하되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전체 코드를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줄 이내로 작성한다</a:t>
            </a:r>
            <a:r>
              <a:rPr lang="en-US" altLang="ko-KR" dirty="0" smtClean="0"/>
              <a:t>. if </a:t>
            </a:r>
            <a:r>
              <a:rPr lang="ko-KR" altLang="en-US" dirty="0" smtClean="0"/>
              <a:t>문은 하나도 쓰지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비결은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화면에 바로 출력하지 말고 배열을 이용하여 저장한 후</a:t>
            </a:r>
            <a:r>
              <a:rPr lang="en-US" altLang="ko-KR" dirty="0"/>
              <a:t> </a:t>
            </a:r>
            <a:r>
              <a:rPr lang="ko-KR" altLang="en-US" dirty="0" smtClean="0"/>
              <a:t>한 줄을 한꺼번에 출력하는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7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마방진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마방진</a:t>
            </a:r>
            <a:r>
              <a:rPr lang="ko-KR" altLang="ko-KR" dirty="0"/>
              <a:t>(</a:t>
            </a:r>
            <a:r>
              <a:rPr lang="ko-KR" altLang="ko-KR" dirty="0" err="1"/>
              <a:t>魔方陣</a:t>
            </a:r>
            <a:r>
              <a:rPr lang="ko-KR" altLang="ko-KR" dirty="0"/>
              <a:t>)은 n</a:t>
            </a:r>
            <a:r>
              <a:rPr lang="ko-KR" altLang="ko-KR" baseline="30000" dirty="0"/>
              <a:t>2</a:t>
            </a:r>
            <a:r>
              <a:rPr lang="ko-KR" altLang="ko-KR" dirty="0"/>
              <a:t>개의 수를 가로, 세로, 대각선 방향의 수를 더하면 모두 같은 값이 나오도록 n × n 행렬에 배열한 </a:t>
            </a:r>
            <a:r>
              <a:rPr lang="ko-KR" altLang="ko-KR" dirty="0" smtClean="0"/>
              <a:t>것이다</a:t>
            </a:r>
            <a:r>
              <a:rPr lang="en-US" altLang="ko-KR" dirty="0" smtClean="0"/>
              <a:t>(N&gt;2)</a:t>
            </a:r>
          </a:p>
          <a:p>
            <a:r>
              <a:rPr lang="ko-KR" altLang="en-US" dirty="0" err="1" smtClean="0"/>
              <a:t>마방진은</a:t>
            </a:r>
            <a:r>
              <a:rPr lang="ko-KR" altLang="en-US" dirty="0" smtClean="0"/>
              <a:t> 하나 이상의 답이 있다</a:t>
            </a:r>
            <a:r>
              <a:rPr lang="en-US" altLang="ko-KR" dirty="0" smtClean="0"/>
              <a:t>.</a:t>
            </a:r>
            <a:r>
              <a:rPr lang="ko-KR" altLang="ko-KR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26537" y="3263464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0220" y="3263463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13903" y="3263463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26537" y="3957148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20220" y="3957147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3903" y="3957147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26537" y="4650830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20220" y="4650829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13903" y="4650829"/>
            <a:ext cx="693683" cy="693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8" idx="3"/>
          </p:cNvCxnSpPr>
          <p:nvPr/>
        </p:nvCxnSpPr>
        <p:spPr>
          <a:xfrm flipV="1">
            <a:off x="5407586" y="3610304"/>
            <a:ext cx="6148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418092" y="4251450"/>
            <a:ext cx="6148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428598" y="4908362"/>
            <a:ext cx="6148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050243" y="5349802"/>
            <a:ext cx="10501" cy="53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8107" y="5352450"/>
            <a:ext cx="10501" cy="53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89185" y="5349802"/>
            <a:ext cx="10501" cy="53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85480" y="343687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111752" y="4093790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38024" y="4734936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25553" y="5883182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9236" y="5912102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802418" y="5912102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마방진을</a:t>
            </a:r>
            <a:r>
              <a:rPr lang="ko-KR" altLang="en-US" dirty="0" smtClean="0"/>
              <a:t> 만드는 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752192" y="1135098"/>
            <a:ext cx="4727773" cy="5029220"/>
          </a:xfrm>
        </p:spPr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이 홀수일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행의 정 가운데에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의 대각선 오른쪽 위에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의 대각선 오른쪽 위에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 방법을 계속한다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배열의 오른쪽을 벗어나면 배열의 가장 왼쪽에 놓는다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배열의 위를 벗어나면 가장 아래쪽에 놓는다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B050"/>
                </a:solidFill>
              </a:rPr>
              <a:t>이미 채워져 있으면 바로 아래칸에 놓는다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0012" y="113509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904958" y="1135097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1459904" y="1135097"/>
            <a:ext cx="554946" cy="554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2014851" y="1135097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2569797" y="1135097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4" name="직사각형 33"/>
          <p:cNvSpPr/>
          <p:nvPr/>
        </p:nvSpPr>
        <p:spPr>
          <a:xfrm>
            <a:off x="350012" y="1674259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5" name="직사각형 34"/>
          <p:cNvSpPr/>
          <p:nvPr/>
        </p:nvSpPr>
        <p:spPr>
          <a:xfrm>
            <a:off x="904958" y="167425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1459904" y="167425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14851" y="167425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2569797" y="167425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9" name="직사각형 38"/>
          <p:cNvSpPr/>
          <p:nvPr/>
        </p:nvSpPr>
        <p:spPr>
          <a:xfrm>
            <a:off x="350012" y="2229205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4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4958" y="2229204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0B050"/>
                </a:solidFill>
              </a:rPr>
              <a:t>6</a:t>
            </a:r>
            <a:endParaRPr lang="ko-KR" altLang="en-US" sz="2000" b="1" dirty="0"/>
          </a:p>
        </p:txBody>
      </p:sp>
      <p:sp>
        <p:nvSpPr>
          <p:cNvPr id="41" name="직사각형 40"/>
          <p:cNvSpPr/>
          <p:nvPr/>
        </p:nvSpPr>
        <p:spPr>
          <a:xfrm>
            <a:off x="1459904" y="2229204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2" name="직사각형 41"/>
          <p:cNvSpPr/>
          <p:nvPr/>
        </p:nvSpPr>
        <p:spPr>
          <a:xfrm>
            <a:off x="2014851" y="2229204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3" name="직사각형 42"/>
          <p:cNvSpPr/>
          <p:nvPr/>
        </p:nvSpPr>
        <p:spPr>
          <a:xfrm>
            <a:off x="2569797" y="2229204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4" name="직사각형 43"/>
          <p:cNvSpPr/>
          <p:nvPr/>
        </p:nvSpPr>
        <p:spPr>
          <a:xfrm>
            <a:off x="350012" y="2784151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5" name="직사각형 44"/>
          <p:cNvSpPr/>
          <p:nvPr/>
        </p:nvSpPr>
        <p:spPr>
          <a:xfrm>
            <a:off x="904958" y="278415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459904" y="278415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7" name="직사각형 46"/>
          <p:cNvSpPr/>
          <p:nvPr/>
        </p:nvSpPr>
        <p:spPr>
          <a:xfrm>
            <a:off x="2014851" y="278415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8" name="직사각형 47"/>
          <p:cNvSpPr/>
          <p:nvPr/>
        </p:nvSpPr>
        <p:spPr>
          <a:xfrm>
            <a:off x="2569797" y="278415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49" name="직사각형 48"/>
          <p:cNvSpPr/>
          <p:nvPr/>
        </p:nvSpPr>
        <p:spPr>
          <a:xfrm>
            <a:off x="350012" y="3339097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904958" y="333909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51" name="직사각형 50"/>
          <p:cNvSpPr/>
          <p:nvPr/>
        </p:nvSpPr>
        <p:spPr>
          <a:xfrm>
            <a:off x="1459904" y="333909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14851" y="333909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69797" y="333909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32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마방진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입력 받는다</a:t>
            </a:r>
            <a:r>
              <a:rPr lang="en-US" altLang="ko-KR" dirty="0" smtClean="0"/>
              <a:t>.(N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3~9 </a:t>
            </a:r>
            <a:r>
              <a:rPr lang="ko-KR" altLang="en-US" dirty="0" smtClean="0"/>
              <a:t>사이의 홀수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마방진을</a:t>
            </a:r>
            <a:r>
              <a:rPr lang="ko-KR" altLang="en-US" dirty="0" smtClean="0"/>
              <a:t> 완성하고 표시한다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테두리에 한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합을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테두리는 그릴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3362" y="314674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5628308" y="3146739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24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6183254" y="3146739"/>
            <a:ext cx="554946" cy="554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738201" y="3146739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8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7293147" y="3146739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5073362" y="3685901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23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28308" y="368590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6183254" y="368590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8201" y="368590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7293147" y="3685900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5073362" y="4240847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28308" y="424084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83254" y="424084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6738201" y="424084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20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7293147" y="4240846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22</a:t>
            </a:r>
            <a:endParaRPr lang="ko-KR" altLang="en-US" sz="2000" b="1" dirty="0"/>
          </a:p>
        </p:txBody>
      </p:sp>
      <p:sp>
        <p:nvSpPr>
          <p:cNvPr id="21" name="직사각형 20"/>
          <p:cNvSpPr/>
          <p:nvPr/>
        </p:nvSpPr>
        <p:spPr>
          <a:xfrm>
            <a:off x="5073362" y="4795793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5628308" y="4795792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6183254" y="4795792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6738201" y="4795792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21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7293147" y="4795792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073362" y="5350739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5628308" y="535073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6183254" y="535073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25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38201" y="535073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93147" y="5350738"/>
            <a:ext cx="554946" cy="5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7848093" y="3146739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2" name="직사각형 31"/>
          <p:cNvSpPr/>
          <p:nvPr/>
        </p:nvSpPr>
        <p:spPr>
          <a:xfrm>
            <a:off x="7848093" y="3685900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3" name="직사각형 32"/>
          <p:cNvSpPr/>
          <p:nvPr/>
        </p:nvSpPr>
        <p:spPr>
          <a:xfrm>
            <a:off x="7848093" y="4240846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4" name="직사각형 33"/>
          <p:cNvSpPr/>
          <p:nvPr/>
        </p:nvSpPr>
        <p:spPr>
          <a:xfrm>
            <a:off x="7848093" y="4795792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5" name="직사각형 34"/>
          <p:cNvSpPr/>
          <p:nvPr/>
        </p:nvSpPr>
        <p:spPr>
          <a:xfrm>
            <a:off x="7848093" y="5350738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5073362" y="5905685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7" name="직사각형 36"/>
          <p:cNvSpPr/>
          <p:nvPr/>
        </p:nvSpPr>
        <p:spPr>
          <a:xfrm>
            <a:off x="5628308" y="5905684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83254" y="5905684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  <p:sp>
        <p:nvSpPr>
          <p:cNvPr id="39" name="직사각형 38"/>
          <p:cNvSpPr/>
          <p:nvPr/>
        </p:nvSpPr>
        <p:spPr>
          <a:xfrm>
            <a:off x="6738201" y="5905684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65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93147" y="5905684"/>
            <a:ext cx="554946" cy="55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65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47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54924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원 그리기</a:t>
            </a:r>
            <a:endParaRPr lang="ko-KR" altLang="en-US" dirty="0" smtClean="0"/>
          </a:p>
        </p:txBody>
      </p:sp>
      <p:sp>
        <p:nvSpPr>
          <p:cNvPr id="3075" name="내용 개체 틀 7"/>
          <p:cNvSpPr>
            <a:spLocks noGrp="1"/>
          </p:cNvSpPr>
          <p:nvPr>
            <p:ph idx="1"/>
          </p:nvPr>
        </p:nvSpPr>
        <p:spPr>
          <a:xfrm>
            <a:off x="457200" y="1043275"/>
            <a:ext cx="8229600" cy="49066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dirty="0"/>
              <a:t>화면에</a:t>
            </a:r>
            <a:r>
              <a:rPr lang="en-US" altLang="ko-KR" dirty="0"/>
              <a:t> </a:t>
            </a:r>
            <a:r>
              <a:rPr lang="ko-KR" altLang="en-US" dirty="0" smtClean="0"/>
              <a:t>원을 표시하는 </a:t>
            </a:r>
            <a:r>
              <a:rPr lang="ko-KR" altLang="en-US" dirty="0"/>
              <a:t>프로그램이다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printf </a:t>
            </a:r>
            <a:r>
              <a:rPr lang="ko-KR" altLang="en-US" dirty="0"/>
              <a:t>로 직접 </a:t>
            </a:r>
            <a:r>
              <a:rPr lang="ko-KR" altLang="en-US" dirty="0" smtClean="0"/>
              <a:t>원을 </a:t>
            </a:r>
            <a:r>
              <a:rPr lang="ko-KR" altLang="en-US" dirty="0"/>
              <a:t>그리거나</a:t>
            </a:r>
            <a:r>
              <a:rPr lang="en-US" altLang="ko-KR" dirty="0"/>
              <a:t>, </a:t>
            </a:r>
            <a:r>
              <a:rPr lang="ko-KR" altLang="en-US" dirty="0"/>
              <a:t>원의 모든 좌표를 직접 입력해서 넣는 것은 안 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계산상의 </a:t>
            </a:r>
            <a:r>
              <a:rPr lang="ko-KR" altLang="en-US" dirty="0"/>
              <a:t>오차로 원이 약간 예쁘지 않을 수 있지만 무관하다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육각형처럼 보여서는 안 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화면 </a:t>
            </a:r>
            <a:r>
              <a:rPr lang="ko-KR" altLang="en-US" dirty="0"/>
              <a:t>좌표 제어</a:t>
            </a:r>
            <a:r>
              <a:rPr lang="en-US" altLang="ko-KR" dirty="0"/>
              <a:t>, </a:t>
            </a:r>
            <a:r>
              <a:rPr lang="ko-KR" altLang="en-US" dirty="0"/>
              <a:t>색상 제어는 쓰지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1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40878"/>
            <a:ext cx="8229600" cy="691088"/>
          </a:xfrm>
        </p:spPr>
        <p:txBody>
          <a:bodyPr/>
          <a:lstStyle/>
          <a:p>
            <a:r>
              <a:rPr lang="ko-KR" altLang="en-US" dirty="0" smtClean="0"/>
              <a:t>원은 다음과 같이 그릴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514429" y="4749801"/>
            <a:ext cx="199407" cy="19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5" name="TextBox 4"/>
          <p:cNvSpPr txBox="1"/>
          <p:nvPr/>
        </p:nvSpPr>
        <p:spPr>
          <a:xfrm>
            <a:off x="1447961" y="2955141"/>
            <a:ext cx="413896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/>
              <a:t>*</a:t>
            </a:r>
            <a:endParaRPr lang="ko-KR" altLang="en-US" sz="2954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14133" y="3291506"/>
            <a:ext cx="0" cy="145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0"/>
          </p:cNvCxnSpPr>
          <p:nvPr/>
        </p:nvCxnSpPr>
        <p:spPr>
          <a:xfrm flipV="1">
            <a:off x="1614133" y="3494933"/>
            <a:ext cx="564986" cy="1254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/>
          <p:cNvSpPr/>
          <p:nvPr/>
        </p:nvSpPr>
        <p:spPr>
          <a:xfrm>
            <a:off x="1315023" y="3189792"/>
            <a:ext cx="864096" cy="461262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2" name="TextBox 11"/>
          <p:cNvSpPr txBox="1"/>
          <p:nvPr/>
        </p:nvSpPr>
        <p:spPr>
          <a:xfrm>
            <a:off x="1182086" y="4949209"/>
            <a:ext cx="922047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/>
              <a:t>(20,20)</a:t>
            </a:r>
            <a:endParaRPr lang="ko-KR" altLang="en-US" sz="1662" dirty="0"/>
          </a:p>
        </p:txBody>
      </p:sp>
      <p:sp>
        <p:nvSpPr>
          <p:cNvPr id="13" name="TextBox 12"/>
          <p:cNvSpPr txBox="1"/>
          <p:nvPr/>
        </p:nvSpPr>
        <p:spPr>
          <a:xfrm>
            <a:off x="1248554" y="2755734"/>
            <a:ext cx="922047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/>
              <a:t>(20,10)</a:t>
            </a:r>
            <a:endParaRPr lang="ko-KR" altLang="en-US" sz="1662" dirty="0"/>
          </a:p>
        </p:txBody>
      </p:sp>
      <p:sp>
        <p:nvSpPr>
          <p:cNvPr id="14" name="TextBox 13"/>
          <p:cNvSpPr txBox="1"/>
          <p:nvPr/>
        </p:nvSpPr>
        <p:spPr>
          <a:xfrm>
            <a:off x="2312056" y="3362532"/>
            <a:ext cx="105028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 dirty="0"/>
              <a:t>회전한다</a:t>
            </a:r>
            <a:r>
              <a:rPr lang="en-US" altLang="ko-KR" sz="1662" dirty="0"/>
              <a:t>.</a:t>
            </a:r>
            <a:endParaRPr lang="ko-KR" altLang="en-US" sz="1662" dirty="0"/>
          </a:p>
        </p:txBody>
      </p:sp>
      <p:pic>
        <p:nvPicPr>
          <p:cNvPr id="1026" name="Picture 2" descr="http://cfile21.uf.tistory.com/image/1458F7184A82ECF00122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07" y="2593471"/>
            <a:ext cx="3638824" cy="316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55265" y="6021288"/>
            <a:ext cx="4416142" cy="398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62" b="1" dirty="0"/>
              <a:t>조금씩 회전하면서 그리면 그것이 원이다</a:t>
            </a:r>
            <a:r>
              <a:rPr lang="en-US" altLang="ko-KR" sz="1662" b="1" dirty="0" smtClean="0"/>
              <a:t>. </a:t>
            </a:r>
            <a:endParaRPr lang="ko-KR" altLang="en-US" sz="1662" b="1" dirty="0"/>
          </a:p>
        </p:txBody>
      </p:sp>
      <p:sp>
        <p:nvSpPr>
          <p:cNvPr id="17" name="제목 7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54924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원 그리기</a:t>
            </a:r>
            <a:endParaRPr lang="ko-KR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415548" y="20384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회전을 위한 행렬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9325" y="1843578"/>
            <a:ext cx="296221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*******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 **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**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**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* 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**           </a:t>
            </a:r>
            <a:r>
              <a:rPr lang="en-US" altLang="ko-KR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   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   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   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   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 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* 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*  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**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 ***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***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1662" dirty="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sz="1662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*******</a:t>
            </a:r>
            <a:endParaRPr lang="ko-KR" altLang="en-US" sz="1662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기초컴퓨터프로그래밍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887</Words>
  <Application>Microsoft Office PowerPoint</Application>
  <PresentationFormat>화면 슬라이드 쇼(4:3)</PresentationFormat>
  <Paragraphs>323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굴림체</vt:lpstr>
      <vt:lpstr>나눔고딕</vt:lpstr>
      <vt:lpstr>맑은 고딕</vt:lpstr>
      <vt:lpstr>Arial</vt:lpstr>
      <vt:lpstr>Times New Roman</vt:lpstr>
      <vt:lpstr>Office 테마</vt:lpstr>
      <vt:lpstr>과제 4. 배열</vt:lpstr>
      <vt:lpstr>과제 4</vt:lpstr>
      <vt:lpstr>1) 사인, 코사인 그리기</vt:lpstr>
      <vt:lpstr>2) 마방진 그리기</vt:lpstr>
      <vt:lpstr>마방진을 만드는 방법</vt:lpstr>
      <vt:lpstr>2) 마방진 그리기</vt:lpstr>
      <vt:lpstr>3) 원 그리기</vt:lpstr>
      <vt:lpstr>3) 원 그리기</vt:lpstr>
      <vt:lpstr>결과</vt:lpstr>
      <vt:lpstr>4) 성적처리</vt:lpstr>
      <vt:lpstr>(1) 답</vt:lpstr>
      <vt:lpstr>(2) 답</vt:lpstr>
      <vt:lpstr>(2) 답</vt:lpstr>
      <vt:lpstr>(3) 답</vt:lpstr>
      <vt:lpstr>(4) 답</vt:lpstr>
      <vt:lpstr>(4) 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khyoon</cp:lastModifiedBy>
  <cp:revision>150</cp:revision>
  <dcterms:created xsi:type="dcterms:W3CDTF">2006-10-05T04:04:58Z</dcterms:created>
  <dcterms:modified xsi:type="dcterms:W3CDTF">2018-05-30T09:38:45Z</dcterms:modified>
</cp:coreProperties>
</file>