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321" r:id="rId4"/>
    <p:sldId id="322" r:id="rId5"/>
    <p:sldId id="323" r:id="rId6"/>
    <p:sldId id="324" r:id="rId7"/>
    <p:sldId id="32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97" d="100"/>
          <a:sy n="97" d="100"/>
        </p:scale>
        <p:origin x="4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로 작성된 프로그램을 컴파일하고 실행하려면 컴파일러가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컴파일러는 자신이 사용하는 개발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작성한 프로그램이 실행될 환경에 맞추어 선택할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환경에서는 </a:t>
            </a:r>
            <a:r>
              <a:rPr lang="en-US" altLang="ko-KR" baseline="0" dirty="0" smtClean="0"/>
              <a:t>visual studio, DEV C++ </a:t>
            </a:r>
            <a:r>
              <a:rPr lang="ko-KR" altLang="en-US" baseline="0" dirty="0" smtClean="0"/>
              <a:t>을 사용할 수 있고</a:t>
            </a:r>
            <a:r>
              <a:rPr lang="en-US" altLang="ko-KR" baseline="0" dirty="0" smtClean="0"/>
              <a:t>, Apple/Mac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Linux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smtClean="0"/>
              <a:t>cc </a:t>
            </a:r>
            <a:r>
              <a:rPr lang="ko-KR" altLang="en-US" baseline="0" dirty="0" smtClean="0"/>
              <a:t>또는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이용할 수 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이 책에서는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기반으로 하고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부득이한 경우를 제외하면 여러분도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선택하기를 바란다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여러분이 쓰고 있는 컴퓨터가 윈도우 환경일 가능성이 높고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개발한 프로그램이 동작할 환경 역시 윈도우 환경이며</a:t>
            </a:r>
            <a:r>
              <a:rPr lang="en-US" altLang="ko-KR" baseline="0" dirty="0" smtClean="0"/>
              <a:t>, Visual Studio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 </a:t>
            </a:r>
            <a:r>
              <a:rPr lang="ko-KR" altLang="en-US" baseline="0" dirty="0" err="1" smtClean="0"/>
              <a:t>개발도구중</a:t>
            </a:r>
            <a:r>
              <a:rPr lang="ko-KR" altLang="en-US" baseline="0" dirty="0" smtClean="0"/>
              <a:t> 가장 고도화되고 안정된 개발 도구이기 때문이다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는 매우 많은 개발자들이 쓰고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그렇기 때문에 도움을 받기도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 우리나라처럼 윈도우 이외의 환경이 별로 없는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혼자만 </a:t>
            </a:r>
            <a:r>
              <a:rPr lang="en-US" altLang="ko-KR" baseline="0" dirty="0" smtClean="0"/>
              <a:t>Mac</a:t>
            </a:r>
            <a:r>
              <a:rPr lang="ko-KR" altLang="en-US" baseline="0" dirty="0" smtClean="0"/>
              <a:t>을 사용할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사소한 도움이라도 받기가 어렵다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그래서 나중에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용 또는 </a:t>
            </a:r>
            <a:r>
              <a:rPr lang="en-US" altLang="ko-KR" baseline="0" dirty="0" smtClean="0"/>
              <a:t>Linux </a:t>
            </a:r>
            <a:r>
              <a:rPr lang="ko-KR" altLang="en-US" baseline="0" dirty="0" smtClean="0"/>
              <a:t>용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프로그램을 개발할 예정이라 하더라도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언어를 배울 때까지는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사용하기를 권장한다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책의 모든 설명도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할 것이다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그럼에도 불구하고 맥에서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gcc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써야겠더라도</a:t>
            </a:r>
            <a:r>
              <a:rPr lang="ko-KR" altLang="en-US" baseline="0" dirty="0" smtClean="0"/>
              <a:t> 걱정할 필요가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부록에 이들 환경에서의 사용법을 간단히 정리해 두었으니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부분을 보면 이 책에서 설명한 내용들을 진행하는데 큰 무리가 없을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책이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설명하더라도 대부분의 개발도구들의 기능이 비슷하기 때문에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환경이라 하더라도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와 크게 다른 것은 아니다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크게 다른 부분들은 이 책의 범위에 없는 고급 기능들이 대부분이다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64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E553-FC9D-4CA8-82BD-99B456124A7E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53AA-B30A-4394-8471-395D345A524D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D262-1F87-447E-99AF-BF5F9D29108A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2315-A013-4351-A6E7-59B8640BEBC3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D1DC-CCC4-400B-8676-C464288A9E52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FBA7-C8CE-41D7-8AD1-FD7573C78182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D16A-4FEB-4CCC-9D9D-B0312142A749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DFEB-2736-4BB8-B2A6-F06B0DFE051A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6343-B016-4840-9959-B6100800F1CC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FDC2-F054-49B0-AA76-0EB39087F195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8CB-16E1-47A7-9FF3-4F1D363E2A7E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6013-8B54-43D8-80CD-CC6A05739EC8}" type="datetime1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rgbClr val="3F6EA7"/>
                </a:solidFill>
              </a:rPr>
              <a:t>과제 </a:t>
            </a:r>
            <a:r>
              <a:rPr lang="en-US" altLang="ko-KR" sz="4400" dirty="0" smtClean="0">
                <a:solidFill>
                  <a:srgbClr val="3F6EA7"/>
                </a:solidFill>
              </a:rPr>
              <a:t>2. </a:t>
            </a:r>
            <a:r>
              <a:rPr lang="ko-KR" altLang="en-US" sz="4400" dirty="0" smtClean="0">
                <a:solidFill>
                  <a:srgbClr val="3F6EA7"/>
                </a:solidFill>
              </a:rPr>
              <a:t>계산기</a:t>
            </a:r>
            <a:r>
              <a:rPr lang="en-US" altLang="ko-KR" sz="4400" dirty="0" smtClean="0">
                <a:solidFill>
                  <a:srgbClr val="3F6EA7"/>
                </a:solidFill>
              </a:rPr>
              <a:t>/</a:t>
            </a:r>
            <a:r>
              <a:rPr lang="ko-KR" altLang="en-US" sz="4400" dirty="0" smtClean="0">
                <a:solidFill>
                  <a:srgbClr val="3F6EA7"/>
                </a:solidFill>
              </a:rPr>
              <a:t>끝말잇기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  <a:endParaRPr lang="ko-KR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제출 마감일 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수요일</a:t>
            </a:r>
            <a:r>
              <a:rPr lang="en-US" altLang="ko-KR" dirty="0" smtClean="0"/>
              <a:t>)  11:59pm</a:t>
            </a:r>
          </a:p>
          <a:p>
            <a:pPr lvl="1"/>
            <a:r>
              <a:rPr lang="ko-KR" altLang="en-US" dirty="0" smtClean="0"/>
              <a:t>조기 제출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토요일</a:t>
            </a:r>
            <a:r>
              <a:rPr lang="en-US" altLang="ko-KR" dirty="0" smtClean="0"/>
              <a:t>) 11:59pm : 20% </a:t>
            </a:r>
            <a:r>
              <a:rPr lang="ko-KR" altLang="en-US" dirty="0" err="1" smtClean="0"/>
              <a:t>가산점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r>
              <a:rPr lang="ko-KR" altLang="en-US" dirty="0" smtClean="0"/>
              <a:t>개인 과제</a:t>
            </a:r>
            <a:endParaRPr lang="en-US" altLang="ko-KR" dirty="0" smtClean="0"/>
          </a:p>
          <a:p>
            <a:r>
              <a:rPr lang="ko-KR" altLang="en-US" dirty="0" smtClean="0"/>
              <a:t>제출 양식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문제 내용과 해결 방안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캡처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ko-KR" altLang="en-US" dirty="0" smtClean="0"/>
              <a:t>소스코드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별도 파일로 제출</a:t>
            </a:r>
            <a:r>
              <a:rPr lang="en-US" altLang="ko-KR" b="1" dirty="0" smtClean="0">
                <a:solidFill>
                  <a:srgbClr val="FF0000"/>
                </a:solidFill>
              </a:rPr>
              <a:t>) – </a:t>
            </a:r>
            <a:r>
              <a:rPr lang="ko-KR" altLang="en-US" b="1" dirty="0" smtClean="0">
                <a:solidFill>
                  <a:srgbClr val="FF0000"/>
                </a:solidFill>
              </a:rPr>
              <a:t>파일 이름은 학번</a:t>
            </a:r>
            <a:r>
              <a:rPr lang="en-US" altLang="ko-KR" b="1" dirty="0" smtClean="0">
                <a:solidFill>
                  <a:srgbClr val="FF0000"/>
                </a:solidFill>
              </a:rPr>
              <a:t>_</a:t>
            </a:r>
            <a:r>
              <a:rPr lang="ko-KR" altLang="en-US" b="1" dirty="0" smtClean="0">
                <a:solidFill>
                  <a:srgbClr val="FF0000"/>
                </a:solidFill>
              </a:rPr>
              <a:t>과제번호로 할 것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예</a:t>
            </a:r>
            <a:r>
              <a:rPr lang="en-US" altLang="ko-KR" b="1" dirty="0" smtClean="0">
                <a:solidFill>
                  <a:srgbClr val="FF0000"/>
                </a:solidFill>
              </a:rPr>
              <a:t>) 152102933_1.c</a:t>
            </a:r>
          </a:p>
          <a:p>
            <a:r>
              <a:rPr lang="ko-KR" altLang="en-US" dirty="0" smtClean="0"/>
              <a:t>보고서는 </a:t>
            </a:r>
            <a:r>
              <a:rPr lang="en-US" altLang="ko-KR" dirty="0" smtClean="0"/>
              <a:t>Word/HWP/PPT/PDF </a:t>
            </a:r>
            <a:r>
              <a:rPr lang="ko-KR" altLang="en-US" dirty="0" smtClean="0"/>
              <a:t>로 제출</a:t>
            </a: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5112418" y="5969566"/>
            <a:ext cx="3367548" cy="478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타인의 과제를 복사하지 말 것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40</a:t>
            </a:r>
            <a:r>
              <a:rPr lang="ko-KR" altLang="en-US" dirty="0" smtClean="0"/>
              <a:t>자리 계산기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컴퓨터는 정수형의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long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형은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-21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억에서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억까지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long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long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형은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-900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경에서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900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경까지 계산이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가능하다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그런데 그것을 초과하는 계산을 필요로 할 때도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이번 과제는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자리 정수를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덧셈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뺄셈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곱셈을 하는 프로그램을 만드는 것이다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사용자로부터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자리 이하의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정수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음수일 수도 있음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입력 받아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각각 더하기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빼기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곱하기를 한 결과를 화면에 출력하는 것이 목적이다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3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40</a:t>
            </a:r>
            <a:r>
              <a:rPr lang="ko-KR" altLang="en-US" dirty="0"/>
              <a:t>자리 계산기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5" y="1088570"/>
            <a:ext cx="8824809" cy="4972277"/>
          </a:xfrm>
        </p:spPr>
        <p:txBody>
          <a:bodyPr/>
          <a:lstStyle/>
          <a:p>
            <a:r>
              <a:rPr lang="ko-KR" altLang="en-US" sz="2000" dirty="0"/>
              <a:t>실행 예</a:t>
            </a:r>
            <a:endParaRPr lang="en-US" altLang="ko-KR" sz="2000" dirty="0"/>
          </a:p>
          <a:p>
            <a:pPr marL="0" lvl="0" indent="0" fontAlgn="base">
              <a:spcBef>
                <a:spcPct val="0"/>
              </a:spcBef>
              <a:buNone/>
            </a:pP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input X.  </a:t>
            </a:r>
            <a:r>
              <a:rPr lang="en-US" altLang="ko-KR" sz="16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3289374289374289374238947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buNone/>
            </a:pP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input Y. </a:t>
            </a:r>
            <a:r>
              <a:rPr lang="en-US" altLang="ko-KR" sz="16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 198428971238913470123978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X + Y =  3487803260613202844362925</a:t>
            </a: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X – Y =  </a:t>
            </a: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3090945318135375904114969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X * Y =  </a:t>
            </a:r>
            <a:r>
              <a:rPr lang="en-US" altLang="ko-KR" sz="1600" dirty="0" smtClean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652707156260272300397473810165138084955486171166</a:t>
            </a: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buNone/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input X.  </a:t>
            </a:r>
            <a:r>
              <a:rPr lang="en-US" altLang="ko-KR" sz="16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-93874982374826398652975942038172635164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buNone/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input Y. </a:t>
            </a:r>
            <a:r>
              <a:rPr lang="en-US" altLang="ko-KR" sz="16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84732874928374982364785763874657934729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X + Y = -9142107446451416288190178163514700435</a:t>
            </a: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X – Y = -178607857303201381017761705912830569893</a:t>
            </a: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  <a:cs typeface="Times New Roman" pitchFamily="18" charset="0"/>
              </a:rPr>
              <a:t>X * Y = -7954297140469571115660412478654247553575679662030411924851658085707842210556</a:t>
            </a:r>
          </a:p>
          <a:p>
            <a:pPr marL="0" lvl="0" indent="0" fontAlgn="base">
              <a:spcBef>
                <a:spcPct val="0"/>
              </a:spcBef>
              <a:buFontTx/>
              <a:buChar char="•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6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40</a:t>
            </a:r>
            <a:r>
              <a:rPr lang="ko-KR" altLang="en-US" dirty="0" smtClean="0"/>
              <a:t>자리 계산기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scanf(“%d”, &amp;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 </a:t>
            </a:r>
            <a:r>
              <a:rPr lang="ko-KR" altLang="en-US" dirty="0" smtClean="0"/>
              <a:t>로 숫자를 입력할 수 없다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문자열로 입력 받아야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숫자로 변환하여 써야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사람은 많은 자리 수의 계산을 어떻게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 방법을 컴퓨터에서 구현하면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계산의 값이 맞는지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을 이용하라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1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내용 개체 틀 7"/>
          <p:cNvSpPr>
            <a:spLocks noGrp="1"/>
          </p:cNvSpPr>
          <p:nvPr>
            <p:ph idx="1"/>
          </p:nvPr>
        </p:nvSpPr>
        <p:spPr>
          <a:xfrm>
            <a:off x="457200" y="1043275"/>
            <a:ext cx="8229600" cy="4906675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사용자는 첫 번째 단어를 입력한다</a:t>
            </a:r>
            <a:r>
              <a:rPr lang="en-US" altLang="ko-KR" dirty="0" smtClean="0"/>
              <a:t>(3-8</a:t>
            </a:r>
            <a:r>
              <a:rPr lang="ko-KR" altLang="en-US" dirty="0" smtClean="0"/>
              <a:t>글자 사이</a:t>
            </a:r>
            <a:r>
              <a:rPr lang="en-US" altLang="ko-KR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사용자는 두 번째 단어를 입력한다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두 단어에 공통으로 포함된 문자를 하나 골라 괄호로 표시한다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중복된 문자가 없으면 </a:t>
            </a:r>
            <a:r>
              <a:rPr lang="en-US" altLang="ko-KR" dirty="0" smtClean="0"/>
              <a:t>no cross word </a:t>
            </a:r>
            <a:r>
              <a:rPr lang="ko-KR" altLang="en-US" dirty="0" smtClean="0"/>
              <a:t>라고 표시한다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세 번째 단어를 입력 받는다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2, 3</a:t>
            </a:r>
            <a:r>
              <a:rPr lang="ko-KR" altLang="en-US" dirty="0" smtClean="0"/>
              <a:t>번째 단어로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단계부터 계속 반복한다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end </a:t>
            </a:r>
            <a:r>
              <a:rPr lang="ko-KR" altLang="en-US" dirty="0" smtClean="0"/>
              <a:t>라고 입력하면 프로그램이 종료된다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단어 맞추기</a:t>
            </a:r>
          </a:p>
        </p:txBody>
      </p:sp>
    </p:spTree>
    <p:extLst>
      <p:ext uri="{BB962C8B-B14F-4D97-AF65-F5344CB8AC3E}">
        <p14:creationId xmlns:p14="http://schemas.microsoft.com/office/powerpoint/2010/main" val="23769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/>
              <a:t>단어 맞추기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21511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실행 예</a:t>
            </a:r>
            <a:r>
              <a:rPr lang="en-US" altLang="ko-KR" dirty="0" smtClean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Word? </a:t>
            </a:r>
            <a:r>
              <a:rPr lang="en-US" altLang="ko-KR" b="1" i="1" dirty="0" smtClean="0">
                <a:solidFill>
                  <a:srgbClr val="FF0000"/>
                </a:solidFill>
              </a:rPr>
              <a:t>beautiful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Word? </a:t>
            </a:r>
            <a:r>
              <a:rPr lang="en-US" altLang="ko-KR" b="1" i="1" dirty="0" smtClean="0">
                <a:solidFill>
                  <a:srgbClr val="FF0000"/>
                </a:solidFill>
              </a:rPr>
              <a:t>united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err="1" smtClean="0"/>
              <a:t>bea</a:t>
            </a:r>
            <a:r>
              <a:rPr lang="en-US" altLang="ko-KR" dirty="0" smtClean="0"/>
              <a:t>(u)</a:t>
            </a:r>
            <a:r>
              <a:rPr lang="en-US" altLang="ko-KR" dirty="0" err="1" smtClean="0"/>
              <a:t>tiful</a:t>
            </a:r>
            <a:r>
              <a:rPr lang="en-US" altLang="ko-KR" dirty="0" smtClean="0"/>
              <a:t> - (u)</a:t>
            </a:r>
            <a:r>
              <a:rPr lang="en-US" altLang="ko-KR" dirty="0" err="1" smtClean="0"/>
              <a:t>nited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Word? </a:t>
            </a:r>
            <a:r>
              <a:rPr lang="en-US" altLang="ko-KR" b="1" i="1" dirty="0" smtClean="0">
                <a:solidFill>
                  <a:srgbClr val="FF0000"/>
                </a:solidFill>
              </a:rPr>
              <a:t>missile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un(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)ted - m(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ssile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Word? </a:t>
            </a:r>
            <a:r>
              <a:rPr lang="en-US" altLang="ko-KR" b="1" i="1" dirty="0" smtClean="0">
                <a:solidFill>
                  <a:srgbClr val="FF0000"/>
                </a:solidFill>
              </a:rPr>
              <a:t>car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no common char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Word? </a:t>
            </a:r>
            <a:r>
              <a:rPr lang="en-US" altLang="ko-KR" b="1" i="1" dirty="0">
                <a:solidFill>
                  <a:srgbClr val="FF0000"/>
                </a:solidFill>
              </a:rPr>
              <a:t>air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c(a)r + (a)</a:t>
            </a:r>
            <a:r>
              <a:rPr lang="en-US" altLang="ko-KR" dirty="0" err="1" smtClean="0"/>
              <a:t>ir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Word? </a:t>
            </a:r>
            <a:r>
              <a:rPr lang="en-US" altLang="ko-KR" b="1" i="1" dirty="0">
                <a:solidFill>
                  <a:srgbClr val="FF0000"/>
                </a:solidFill>
              </a:rPr>
              <a:t>end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프로그래밍 </a:t>
            </a:r>
            <a:r>
              <a:rPr lang="en-US" altLang="ko-KR" smtClean="0"/>
              <a:t>2018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639</Words>
  <Application>Microsoft Office PowerPoint</Application>
  <PresentationFormat>화면 슬라이드 쇼(4:3)</PresentationFormat>
  <Paragraphs>81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나눔고딕</vt:lpstr>
      <vt:lpstr>돋움체</vt:lpstr>
      <vt:lpstr>맑은 고딕</vt:lpstr>
      <vt:lpstr>Arial</vt:lpstr>
      <vt:lpstr>Times New Roman</vt:lpstr>
      <vt:lpstr>Office 테마</vt:lpstr>
      <vt:lpstr>과제 2. 계산기/끝말잇기</vt:lpstr>
      <vt:lpstr>과제 2</vt:lpstr>
      <vt:lpstr>(1) 40자리 계산기</vt:lpstr>
      <vt:lpstr>(1) 40자리 계산기</vt:lpstr>
      <vt:lpstr>(1) 40자리 계산기</vt:lpstr>
      <vt:lpstr>2) 단어 맞추기</vt:lpstr>
      <vt:lpstr>2) 단어 맞추기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167</cp:revision>
  <dcterms:created xsi:type="dcterms:W3CDTF">2006-10-05T04:04:58Z</dcterms:created>
  <dcterms:modified xsi:type="dcterms:W3CDTF">2018-10-08T08:18:55Z</dcterms:modified>
</cp:coreProperties>
</file>