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76" r:id="rId3"/>
    <p:sldId id="275" r:id="rId4"/>
    <p:sldId id="299" r:id="rId5"/>
    <p:sldId id="307" r:id="rId6"/>
    <p:sldId id="308" r:id="rId7"/>
    <p:sldId id="314" r:id="rId8"/>
    <p:sldId id="315" r:id="rId9"/>
    <p:sldId id="282" r:id="rId10"/>
    <p:sldId id="294" r:id="rId11"/>
    <p:sldId id="303" r:id="rId12"/>
    <p:sldId id="306" r:id="rId13"/>
    <p:sldId id="310" r:id="rId14"/>
    <p:sldId id="311" r:id="rId15"/>
    <p:sldId id="312" r:id="rId16"/>
    <p:sldId id="313" r:id="rId17"/>
    <p:sldId id="316" r:id="rId18"/>
    <p:sldId id="31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79781" autoAdjust="0"/>
  </p:normalViewPr>
  <p:slideViewPr>
    <p:cSldViewPr snapToGrid="0">
      <p:cViewPr varScale="1">
        <p:scale>
          <a:sx n="77" d="100"/>
          <a:sy n="77" d="100"/>
        </p:scale>
        <p:origin x="123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A608D976-EC52-4311-ACC3-3E986C971C1B}" type="slidenum">
              <a:rPr lang="ko-KR" altLang="ko-KR" smtClean="0">
                <a:latin typeface="Times New Roman" pitchFamily="18" charset="0"/>
              </a:rPr>
              <a:pPr eaLnBrk="1" hangingPunct="1"/>
              <a:t>3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977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D4C8-5E96-455B-A10F-80248D4D8C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8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A608D976-EC52-4311-ACC3-3E986C971C1B}" type="slidenum">
              <a:rPr lang="ko-KR" altLang="ko-KR" smtClean="0">
                <a:latin typeface="Times New Roman" pitchFamily="18" charset="0"/>
              </a:rPr>
              <a:pPr eaLnBrk="1" hangingPunct="1"/>
              <a:t>9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188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8EDD-44BA-4B1F-99F8-1A0225E24C69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819C-E04F-4AE9-9A49-27FB0396DDD0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F6B6-B5CF-41A7-A2E0-0BB1DB69F6A9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FE6-7701-4E83-B1FD-EB1683CB68E2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745D-52F2-4655-A036-1ADBF7953869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42AC-8131-405E-860E-F427B16E7460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33AD-06EB-4A44-B207-DCDB5891DC89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6A50-D281-413B-8FAD-F4D60212074F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898-6F04-4E24-A1B7-CD70347BDB2B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38-350E-435D-BDB7-653FCDD814A3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272E-E872-4249-B8CA-CB71D29E4617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16-EAD7-442A-9649-6233416A5645}" type="datetime1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F6EA7"/>
                </a:solidFill>
              </a:rPr>
              <a:t>과제 </a:t>
            </a:r>
            <a:r>
              <a:rPr lang="en-US" altLang="ko-KR" dirty="0" smtClean="0">
                <a:solidFill>
                  <a:srgbClr val="3F6EA7"/>
                </a:solidFill>
              </a:rPr>
              <a:t>4. </a:t>
            </a:r>
            <a:r>
              <a:rPr lang="ko-KR" altLang="en-US" dirty="0" smtClean="0">
                <a:solidFill>
                  <a:srgbClr val="3F6EA7"/>
                </a:solidFill>
              </a:rPr>
              <a:t>편집기</a:t>
            </a:r>
            <a:r>
              <a:rPr lang="en-US" altLang="ko-KR" dirty="0" smtClean="0">
                <a:solidFill>
                  <a:srgbClr val="3F6EA7"/>
                </a:solidFill>
              </a:rPr>
              <a:t>, </a:t>
            </a:r>
            <a:r>
              <a:rPr lang="ko-KR" altLang="en-US" dirty="0" err="1" smtClean="0">
                <a:solidFill>
                  <a:srgbClr val="3F6EA7"/>
                </a:solidFill>
              </a:rPr>
              <a:t>지뢰찾기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지뢰찾기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지뢰찾기는</a:t>
            </a:r>
            <a:r>
              <a:rPr lang="ko-KR" altLang="en-US" sz="1800" dirty="0" smtClean="0"/>
              <a:t> 가려진 블록 주위의 숫자를 보고 폭탄의 위치를 찾는 과제이다</a:t>
            </a:r>
            <a:r>
              <a:rPr lang="en-US" altLang="ko-KR" sz="1800" dirty="0" smtClean="0"/>
              <a:t>.</a:t>
            </a:r>
            <a:endParaRPr lang="en-US" altLang="ko-KR" sz="1400" b="1" dirty="0"/>
          </a:p>
          <a:p>
            <a:r>
              <a:rPr lang="ko-KR" altLang="en-US" sz="1800" dirty="0" err="1" smtClean="0"/>
              <a:t>지뢰판은</a:t>
            </a:r>
            <a:r>
              <a:rPr lang="ko-KR" altLang="en-US" sz="1800" dirty="0" smtClean="0"/>
              <a:t> 가로 </a:t>
            </a:r>
            <a:r>
              <a:rPr lang="en-US" altLang="ko-KR" sz="1800" dirty="0" smtClean="0"/>
              <a:t>29, </a:t>
            </a:r>
            <a:r>
              <a:rPr lang="ko-KR" altLang="en-US" sz="1800" dirty="0" smtClean="0"/>
              <a:t>세로 </a:t>
            </a:r>
            <a:r>
              <a:rPr lang="en-US" altLang="ko-KR" sz="1800" dirty="0" smtClean="0"/>
              <a:t>9</a:t>
            </a:r>
            <a:r>
              <a:rPr lang="ko-KR" altLang="en-US" sz="1800" dirty="0" smtClean="0"/>
              <a:t>로 이루어진 판이다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안에 폭탄은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개가 숨겨져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err="1" smtClean="0"/>
              <a:t>지뢰찾기의</a:t>
            </a:r>
            <a:r>
              <a:rPr lang="ko-KR" altLang="en-US" sz="1800" dirty="0" smtClean="0"/>
              <a:t> 숫자는 인접한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개의 블록에 있는 폭탄의 수를 나타낸다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게임을 시작하면 </a:t>
            </a:r>
            <a:r>
              <a:rPr lang="en-US" altLang="ko-KR" sz="1800" dirty="0" smtClean="0"/>
              <a:t>19*9 </a:t>
            </a:r>
            <a:r>
              <a:rPr lang="ko-KR" altLang="en-US" sz="1800" dirty="0" smtClean="0"/>
              <a:t>판에 폭탄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개를 숨긴다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기본 블록의 상태를 화면에 표시한다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시작 화면 만드는 방법 참고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게임을 시작하면 사용자는 </a:t>
            </a:r>
            <a:r>
              <a:rPr lang="en-US" altLang="ko-KR" sz="1800" dirty="0" smtClean="0"/>
              <a:t>XY </a:t>
            </a:r>
            <a:r>
              <a:rPr lang="ko-KR" altLang="en-US" sz="1800" dirty="0" smtClean="0"/>
              <a:t>좌표를 입력한다</a:t>
            </a:r>
            <a:r>
              <a:rPr lang="en-US" altLang="ko-KR" sz="1800" dirty="0" smtClean="0"/>
              <a:t>. X</a:t>
            </a:r>
            <a:r>
              <a:rPr lang="ko-KR" altLang="en-US" sz="1800" dirty="0" smtClean="0"/>
              <a:t>좌표는 숫자로 입력하는 것이 한계가 있으므로 </a:t>
            </a:r>
            <a:r>
              <a:rPr lang="en-US" altLang="ko-KR" sz="1800" dirty="0" smtClean="0"/>
              <a:t>1~9</a:t>
            </a:r>
            <a:r>
              <a:rPr lang="ko-KR" altLang="en-US" sz="1800" dirty="0" smtClean="0"/>
              <a:t>까지의 숫자 뒤에 </a:t>
            </a:r>
            <a:r>
              <a:rPr lang="en-US" altLang="ko-KR" sz="1800" dirty="0" smtClean="0"/>
              <a:t>A-U </a:t>
            </a:r>
            <a:r>
              <a:rPr lang="ko-KR" altLang="en-US" sz="1800" dirty="0" smtClean="0"/>
              <a:t>까지의 알파벳을 사용한다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폭탄이 있는 곳을 제외한 모든 블록을 열면 게임을 승리하고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폭탄을 열면 중지된다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22253"/>
              </p:ext>
            </p:extLst>
          </p:nvPr>
        </p:nvGraphicFramePr>
        <p:xfrm>
          <a:off x="1499118" y="2908560"/>
          <a:ext cx="87707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59"/>
                <a:gridCol w="292359"/>
                <a:gridCol w="292359"/>
              </a:tblGrid>
              <a:tr h="291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291149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291149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4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지뢰찾기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950050"/>
              </p:ext>
            </p:extLst>
          </p:nvPr>
        </p:nvGraphicFramePr>
        <p:xfrm>
          <a:off x="1544679" y="1798150"/>
          <a:ext cx="6075321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0366" y="1088570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실행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폭탄이 이렇게 숨겨져 있다고 가정하자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67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지뢰찾기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162115"/>
              </p:ext>
            </p:extLst>
          </p:nvPr>
        </p:nvGraphicFramePr>
        <p:xfrm>
          <a:off x="1544679" y="1798150"/>
          <a:ext cx="6075321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  <a:gridCol w="28930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0366" y="1088570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참고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폭탄 주위의 숫자는 이렇게 계산된다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615543" y="3166191"/>
            <a:ext cx="199053" cy="211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4917236" y="3548745"/>
            <a:ext cx="171061" cy="177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0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250366" y="1088570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실행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 화면 만드는 방법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모든 블록은 다 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상태에서 시작한다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블록 중에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인 곳을 찾는다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노란색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이 부분은 자동으로 열린 블록이다</a:t>
            </a:r>
            <a:r>
              <a:rPr lang="en-US" altLang="ko-KR" sz="1800" dirty="0" smtClean="0"/>
              <a:t>.. 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 smtClean="0"/>
              <a:t>그 블록의 주변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 블록의 상태를 화면에 표시한다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지뢰찾기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428026"/>
              </p:ext>
            </p:extLst>
          </p:nvPr>
        </p:nvGraphicFramePr>
        <p:xfrm>
          <a:off x="1544679" y="1798150"/>
          <a:ext cx="580784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</a:tblGrid>
              <a:tr h="28609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K</a:t>
                      </a:r>
                      <a:endParaRPr lang="ko-KR" altLang="en-US" sz="1600" dirty="0"/>
                    </a:p>
                  </a:txBody>
                  <a:tcPr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0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250366" y="1088570"/>
            <a:ext cx="8619936" cy="497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실행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어느 블록을 열까요</a:t>
            </a:r>
            <a:r>
              <a:rPr lang="en-US" altLang="ko-KR" sz="1800" dirty="0" smtClean="0"/>
              <a:t>? (XY) 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33                X=3, Y=3</a:t>
            </a:r>
            <a:r>
              <a:rPr lang="ko-KR" altLang="en-US" sz="1800" b="1" i="1" dirty="0" smtClean="0">
                <a:solidFill>
                  <a:srgbClr val="FF0000"/>
                </a:solidFill>
              </a:rPr>
              <a:t>의 위치라는 의미</a:t>
            </a:r>
            <a:r>
              <a:rPr lang="en-US" altLang="ko-KR" sz="1800" dirty="0" smtClean="0"/>
              <a:t>  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블록을 열었습니다</a:t>
            </a:r>
            <a:r>
              <a:rPr lang="en-US" altLang="ko-KR" sz="1800" dirty="0" smtClean="0"/>
              <a:t>.                                 ?</a:t>
            </a:r>
            <a:r>
              <a:rPr lang="ko-KR" altLang="en-US" sz="1800" dirty="0" smtClean="0"/>
              <a:t>로 되어 있는 곳을 열어 숫자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를 표시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이 과정은 폭탄을 제외한 모든 블록을 열 때까지 반복된다</a:t>
            </a:r>
            <a:r>
              <a:rPr lang="en-US" altLang="ko-KR" sz="1800" dirty="0" smtClean="0"/>
              <a:t>)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지뢰찾기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86190"/>
              </p:ext>
            </p:extLst>
          </p:nvPr>
        </p:nvGraphicFramePr>
        <p:xfrm>
          <a:off x="1544679" y="1798150"/>
          <a:ext cx="580784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</a:tblGrid>
              <a:tr h="28609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K</a:t>
                      </a:r>
                      <a:endParaRPr lang="ko-KR" altLang="en-US" sz="1600" dirty="0"/>
                    </a:p>
                  </a:txBody>
                  <a:tcPr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556588" y="3035559"/>
            <a:ext cx="1194318" cy="2245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250366" y="1088570"/>
            <a:ext cx="8619936" cy="497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실행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어느 블록을 열까요</a:t>
            </a:r>
            <a:r>
              <a:rPr lang="en-US" altLang="ko-KR" sz="1800" dirty="0" smtClean="0"/>
              <a:t>? (XY) 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32                X=3, Y=2</a:t>
            </a:r>
            <a:r>
              <a:rPr lang="ko-KR" altLang="en-US" sz="1800" b="1" i="1" dirty="0" smtClean="0">
                <a:solidFill>
                  <a:srgbClr val="FF0000"/>
                </a:solidFill>
              </a:rPr>
              <a:t>의 위치라는 의미</a:t>
            </a:r>
            <a:r>
              <a:rPr lang="en-US" altLang="ko-KR" sz="1800" dirty="0" smtClean="0"/>
              <a:t>  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폭탄이 터졌습니다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게임이 종료되었습니다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지뢰찾기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1544679" y="1798150"/>
          <a:ext cx="580784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  <a:gridCol w="276564"/>
              </a:tblGrid>
              <a:tr h="28609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K</a:t>
                      </a:r>
                      <a:endParaRPr lang="ko-KR" altLang="en-US" sz="1600" dirty="0"/>
                    </a:p>
                  </a:txBody>
                  <a:tcPr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</a:tr>
              <a:tr h="28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600131" y="2730759"/>
            <a:ext cx="1150775" cy="2550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좀 더 쉽게 하기 위해</a:t>
            </a:r>
            <a:r>
              <a:rPr lang="en-US" altLang="ko-KR" dirty="0" smtClean="0"/>
              <a:t>,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배열을 사용한다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1</a:t>
            </a:r>
            <a:r>
              <a:rPr lang="ko-KR" altLang="en-US" dirty="0" smtClean="0"/>
              <a:t>개는 폭탄의 위치 또는 숫자를 저장하기 위한 것</a:t>
            </a:r>
            <a:endParaRPr lang="en-US" altLang="ko-KR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폭탄의 위치와 화면에 표시할 숫자를 미리 계산하여 저장한다</a:t>
            </a:r>
            <a:r>
              <a:rPr lang="en-US" altLang="ko-KR" dirty="0" smtClean="0"/>
              <a:t>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이를 </a:t>
            </a:r>
            <a:r>
              <a:rPr lang="en-US" altLang="ko-KR" dirty="0" smtClean="0"/>
              <a:t>block[9][19] </a:t>
            </a:r>
            <a:r>
              <a:rPr lang="ko-KR" altLang="en-US" dirty="0" smtClean="0"/>
              <a:t>라 하자</a:t>
            </a:r>
            <a:r>
              <a:rPr lang="en-US" altLang="ko-KR" dirty="0" smtClean="0"/>
              <a:t>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폭탄의 위치에는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외의 위치에는 주변 폭탄 개수를 나타내는 숫자가 저장되어 있다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1</a:t>
            </a:r>
            <a:r>
              <a:rPr lang="ko-KR" altLang="en-US" dirty="0" smtClean="0"/>
              <a:t>개는 열린 블록인지 아닌지를 저장하기 위한 것</a:t>
            </a:r>
            <a:endParaRPr lang="en-US" altLang="ko-KR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사용자가 연 블록인지 아직 열지 않은 블록인지 저장한다</a:t>
            </a:r>
            <a:r>
              <a:rPr lang="en-US" altLang="ko-KR" dirty="0" smtClean="0"/>
              <a:t>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이를 </a:t>
            </a:r>
            <a:r>
              <a:rPr lang="en-US" altLang="ko-KR" dirty="0" smtClean="0"/>
              <a:t>mask[9][19] </a:t>
            </a:r>
            <a:r>
              <a:rPr lang="ko-KR" altLang="en-US" dirty="0" smtClean="0"/>
              <a:t>라 하자</a:t>
            </a:r>
            <a:r>
              <a:rPr lang="en-US" altLang="ko-KR" dirty="0" smtClean="0"/>
              <a:t>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처음은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닫혀 있음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사용자가 열거나 처음에 자동으로 열리면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 화면 만드는 방법에 의해 자동으로 열림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해당 블록을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ko-KR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5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사용자가 좌표를 입력하면</a:t>
            </a:r>
            <a:r>
              <a:rPr lang="en-US" altLang="ko-KR" dirty="0" smtClean="0"/>
              <a:t>,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이미 열려있는 블록인가</a:t>
            </a:r>
            <a:r>
              <a:rPr lang="en-US" altLang="ko-KR" dirty="0" smtClean="0"/>
              <a:t>? mask[x][y]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폭탄이 있는 블록인가</a:t>
            </a:r>
            <a:r>
              <a:rPr lang="en-US" altLang="ko-KR" dirty="0" smtClean="0"/>
              <a:t>? block[x][y] == -1 </a:t>
            </a:r>
            <a:r>
              <a:rPr lang="ko-KR" altLang="en-US" dirty="0" smtClean="0"/>
              <a:t>인지 확인</a:t>
            </a:r>
            <a:endParaRPr lang="en-US" altLang="ko-KR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닫혀 있는 블록을 열려면 </a:t>
            </a:r>
            <a:r>
              <a:rPr lang="en-US" altLang="ko-KR" dirty="0" smtClean="0"/>
              <a:t>mask[x][y] = 1</a:t>
            </a:r>
            <a:r>
              <a:rPr lang="ko-KR" altLang="en-US" dirty="0" smtClean="0"/>
              <a:t>로 넣음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전체 블록을 표시하려면</a:t>
            </a:r>
            <a:endParaRPr lang="en-US" altLang="ko-KR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전체 블록을 표시하는 함수를 다음과 같이 만든다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돌면서</a:t>
            </a:r>
            <a:endParaRPr lang="en-US" altLang="ko-KR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해당 블록이 열려 있으면 그 블록의 숫자 표시</a:t>
            </a:r>
            <a:endParaRPr lang="en-US" altLang="ko-KR" dirty="0" smtClean="0"/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if (mask[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== 1)     // </a:t>
            </a:r>
            <a:r>
              <a:rPr lang="ko-KR" altLang="en-US" dirty="0" smtClean="0"/>
              <a:t>열려있다면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(“%d”, block[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][j]);</a:t>
            </a:r>
            <a:br>
              <a:rPr lang="en-US" altLang="ko-KR" dirty="0" smtClean="0"/>
            </a:br>
            <a:r>
              <a:rPr lang="en-US" altLang="ko-KR" dirty="0" smtClean="0"/>
              <a:t>else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(“?”);     //</a:t>
            </a:r>
            <a:r>
              <a:rPr lang="ko-KR" altLang="en-US" dirty="0" err="1" smtClean="0"/>
              <a:t>안열린</a:t>
            </a:r>
            <a:r>
              <a:rPr lang="ko-KR" altLang="en-US" dirty="0" smtClean="0"/>
              <a:t> 블록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4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block[ ] [ ]  </a:t>
            </a:r>
            <a:r>
              <a:rPr lang="ko-KR" altLang="en-US" dirty="0" smtClean="0"/>
              <a:t>변수 초기화하는 방법</a:t>
            </a:r>
            <a:endParaRPr lang="en-US" altLang="ko-KR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20</a:t>
            </a:r>
            <a:r>
              <a:rPr lang="ko-KR" altLang="en-US" dirty="0" smtClean="0"/>
              <a:t>개의 폭탄을 배치한다</a:t>
            </a:r>
            <a:r>
              <a:rPr lang="en-US" altLang="ko-KR" dirty="0" smtClean="0"/>
              <a:t>.(random)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각 블록의 주변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블록의 폭탄 개수를 지정한다</a:t>
            </a:r>
            <a:r>
              <a:rPr lang="en-US" altLang="ko-KR" dirty="0" smtClean="0"/>
              <a:t>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block[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</a:t>
            </a:r>
            <a:r>
              <a:rPr lang="ko-KR" altLang="en-US" dirty="0" smtClean="0"/>
              <a:t>주변</a:t>
            </a:r>
            <a:r>
              <a:rPr lang="en-US" altLang="ko-KR" dirty="0" smtClean="0"/>
              <a:t> 8</a:t>
            </a:r>
            <a:r>
              <a:rPr lang="ko-KR" altLang="en-US" dirty="0" smtClean="0"/>
              <a:t>개 블록의 폭탄 개수</a:t>
            </a:r>
            <a:r>
              <a:rPr lang="en-US" altLang="ko-KR" dirty="0" smtClean="0"/>
              <a:t>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7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제출 마감일 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 밤 </a:t>
            </a:r>
            <a:r>
              <a:rPr lang="en-US" altLang="ko-KR" dirty="0" smtClean="0"/>
              <a:t>23:59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조기제출 없음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과제방에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제출 양식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압축 파일로 제출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설계문서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 해결 방안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설계 내용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결과 화면 </a:t>
            </a:r>
            <a:r>
              <a:rPr lang="en-US" altLang="ko-KR" dirty="0" smtClean="0"/>
              <a:t>(PPT 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Word)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소스코드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결과가 정확할 것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소스가 간결하고 잘 작성될 것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설계 내용이 이해하기 쉬울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과제</a:t>
            </a:r>
            <a:r>
              <a:rPr lang="en-US" altLang="ko-KR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편집기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61AD2-3B6C-4F85-986D-E7B8F984F938}" type="slidenum">
              <a:rPr lang="ko-KR" altLang="en-US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771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입력한 문장들을 기억하고 있다가 사용자가 입력한 명령에 따라 문장들을 삭제 또는 정리하는 프로그램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가지 기능이 제공된다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문장 추가하기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문장 삭제하기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 정리하기</a:t>
            </a:r>
            <a:endParaRPr lang="en-US" altLang="ko-KR" dirty="0" smtClean="0"/>
          </a:p>
          <a:p>
            <a:r>
              <a:rPr lang="ko-KR" altLang="en-US" dirty="0" smtClean="0"/>
              <a:t>사용자에게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기능 중 하나를 입력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기능을 수행한다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과정을 무한히 반복한다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문장은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개를 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최대한 아껴서 쓴다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동적할당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6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/>
              <a:t>실행 예</a:t>
            </a:r>
            <a:r>
              <a:rPr lang="en-US" altLang="ko-KR" sz="20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/>
              <a:t>명령 </a:t>
            </a:r>
            <a:r>
              <a:rPr lang="en-US" altLang="ko-KR" sz="1800" dirty="0" smtClean="0"/>
              <a:t>(1:</a:t>
            </a:r>
            <a:r>
              <a:rPr lang="ko-KR" altLang="en-US" sz="1800" dirty="0" smtClean="0"/>
              <a:t>입력</a:t>
            </a:r>
            <a:r>
              <a:rPr lang="en-US" altLang="ko-KR" sz="1800" dirty="0" smtClean="0"/>
              <a:t>, 2: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, 3:</a:t>
            </a:r>
            <a:r>
              <a:rPr lang="ko-KR" altLang="en-US" sz="1800" dirty="0" smtClean="0"/>
              <a:t>정리</a:t>
            </a:r>
            <a:r>
              <a:rPr lang="en-US" altLang="ko-KR" sz="1800" dirty="0" smtClean="0"/>
              <a:t>) :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1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/>
              <a:t>문장을 입력하세요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입력이 끝나면 </a:t>
            </a:r>
            <a:r>
              <a:rPr lang="en-US" altLang="ko-KR" sz="1800" dirty="0" smtClean="0"/>
              <a:t>end </a:t>
            </a:r>
            <a:r>
              <a:rPr lang="ko-KR" altLang="en-US" sz="1800" dirty="0" smtClean="0"/>
              <a:t>라고 입력하세요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hello world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nice to meet you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good morning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end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/>
              <a:t>01 : hello </a:t>
            </a:r>
            <a:r>
              <a:rPr lang="en-US" altLang="ko-KR" sz="1800" dirty="0"/>
              <a:t>world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/>
              <a:t>02 : nice </a:t>
            </a:r>
            <a:r>
              <a:rPr lang="en-US" altLang="ko-KR" sz="1800" dirty="0"/>
              <a:t>to meet you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/>
              <a:t>03 : good morning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명령 </a:t>
            </a:r>
            <a:r>
              <a:rPr lang="en-US" altLang="ko-KR" sz="1800" dirty="0"/>
              <a:t>(1:</a:t>
            </a:r>
            <a:r>
              <a:rPr lang="ko-KR" altLang="en-US" sz="1800" dirty="0"/>
              <a:t>입력</a:t>
            </a:r>
            <a:r>
              <a:rPr lang="en-US" altLang="ko-KR" sz="1800" dirty="0"/>
              <a:t>, 2:</a:t>
            </a:r>
            <a:r>
              <a:rPr lang="ko-KR" altLang="en-US" sz="1800" dirty="0"/>
              <a:t>삭제</a:t>
            </a:r>
            <a:r>
              <a:rPr lang="en-US" altLang="ko-KR" sz="1800" dirty="0"/>
              <a:t>, 3:</a:t>
            </a:r>
            <a:r>
              <a:rPr lang="ko-KR" altLang="en-US" sz="1800" dirty="0"/>
              <a:t>정리</a:t>
            </a:r>
            <a:r>
              <a:rPr lang="en-US" altLang="ko-KR" sz="1800" dirty="0"/>
              <a:t>) :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1</a:t>
            </a:r>
            <a:r>
              <a:rPr lang="en-US" altLang="ko-KR" sz="1800" dirty="0" smtClean="0"/>
              <a:t>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추가할 때에도 </a:t>
            </a:r>
            <a:r>
              <a:rPr lang="en-US" altLang="ko-KR" sz="1800" dirty="0" smtClean="0">
                <a:solidFill>
                  <a:srgbClr val="FF0000"/>
                </a:solidFill>
              </a:rPr>
              <a:t>1</a:t>
            </a:r>
            <a:r>
              <a:rPr lang="ko-KR" altLang="en-US" sz="1800" dirty="0" smtClean="0">
                <a:solidFill>
                  <a:srgbClr val="FF0000"/>
                </a:solidFill>
              </a:rPr>
              <a:t>번을 사용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문장을 입력하세요</a:t>
            </a:r>
            <a:r>
              <a:rPr lang="en-US" altLang="ko-KR" sz="1800" dirty="0"/>
              <a:t>. </a:t>
            </a:r>
            <a:r>
              <a:rPr lang="ko-KR" altLang="en-US" sz="1800" dirty="0"/>
              <a:t>입력이 끝나면 </a:t>
            </a:r>
            <a:r>
              <a:rPr lang="en-US" altLang="ko-KR" sz="1800" dirty="0"/>
              <a:t>end </a:t>
            </a:r>
            <a:r>
              <a:rPr lang="ko-KR" altLang="en-US" sz="1800" dirty="0"/>
              <a:t>라고 입력하세요</a:t>
            </a:r>
            <a:r>
              <a:rPr lang="en-US" altLang="ko-KR" sz="1800" dirty="0"/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who am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i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800" dirty="0" smtClean="0">
                <a:solidFill>
                  <a:srgbClr val="FF0000"/>
                </a:solidFill>
              </a:rPr>
              <a:t> am programmer.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end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01 : hello world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02 : nice to meet you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03 : good morning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/>
              <a:t>04 : who </a:t>
            </a:r>
            <a:r>
              <a:rPr lang="en-US" altLang="ko-KR" sz="1800" dirty="0"/>
              <a:t>am </a:t>
            </a:r>
            <a:r>
              <a:rPr lang="en-US" altLang="ko-KR" sz="1800" dirty="0" err="1"/>
              <a:t>i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/>
              <a:t>05 :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am programmer.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4815" y="103493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/>
              <a:t>실행 예</a:t>
            </a:r>
            <a:r>
              <a:rPr lang="en-US" altLang="ko-KR" sz="20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ko-KR" altLang="en-US" sz="1800" dirty="0" smtClean="0"/>
              <a:t>명령 </a:t>
            </a:r>
            <a:r>
              <a:rPr lang="en-US" altLang="ko-KR" sz="1800" dirty="0" smtClean="0"/>
              <a:t>(1:</a:t>
            </a:r>
            <a:r>
              <a:rPr lang="ko-KR" altLang="en-US" sz="1800" dirty="0" smtClean="0"/>
              <a:t>입력</a:t>
            </a:r>
            <a:r>
              <a:rPr lang="en-US" altLang="ko-KR" sz="1800" dirty="0" smtClean="0"/>
              <a:t>, 2: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, 3:</a:t>
            </a:r>
            <a:r>
              <a:rPr lang="ko-KR" altLang="en-US" sz="1800" dirty="0" smtClean="0"/>
              <a:t>정리</a:t>
            </a:r>
            <a:r>
              <a:rPr lang="en-US" altLang="ko-KR" sz="1800" dirty="0" smtClean="0"/>
              <a:t>) :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ko-KR" altLang="en-US" sz="1800" dirty="0" smtClean="0"/>
              <a:t>몇 행을 삭제할까요</a:t>
            </a:r>
            <a:r>
              <a:rPr lang="en-US" altLang="ko-KR" sz="1800" dirty="0" smtClean="0"/>
              <a:t>? 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3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800" dirty="0" smtClean="0"/>
              <a:t>01 : hello world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800" dirty="0" smtClean="0"/>
              <a:t>02 : nice to meet you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800" dirty="0" smtClean="0"/>
              <a:t>03 : (deleted)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800" dirty="0" smtClean="0"/>
              <a:t>04 : who am </a:t>
            </a:r>
            <a:r>
              <a:rPr lang="en-US" altLang="ko-KR" sz="1800" dirty="0" err="1" smtClean="0"/>
              <a:t>i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800" dirty="0" smtClean="0"/>
              <a:t>05 :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am programmer.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명령 </a:t>
            </a:r>
            <a:r>
              <a:rPr lang="en-US" altLang="ko-KR" sz="1800" dirty="0"/>
              <a:t>(1:</a:t>
            </a:r>
            <a:r>
              <a:rPr lang="ko-KR" altLang="en-US" sz="1800" dirty="0"/>
              <a:t>입력</a:t>
            </a:r>
            <a:r>
              <a:rPr lang="en-US" altLang="ko-KR" sz="1800" dirty="0"/>
              <a:t>, 2:</a:t>
            </a:r>
            <a:r>
              <a:rPr lang="ko-KR" altLang="en-US" sz="1800" dirty="0"/>
              <a:t>삭제</a:t>
            </a:r>
            <a:r>
              <a:rPr lang="en-US" altLang="ko-KR" sz="1800" dirty="0"/>
              <a:t>, 3:</a:t>
            </a:r>
            <a:r>
              <a:rPr lang="ko-KR" altLang="en-US" sz="1800" dirty="0"/>
              <a:t>정리</a:t>
            </a:r>
            <a:r>
              <a:rPr lang="en-US" altLang="ko-KR" sz="1800" dirty="0"/>
              <a:t>) : </a:t>
            </a:r>
            <a:r>
              <a:rPr lang="en-US" altLang="ko-KR" sz="1800" b="1" i="1" dirty="0">
                <a:solidFill>
                  <a:srgbClr val="FF0000"/>
                </a:solidFill>
              </a:rPr>
              <a:t>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몇 행을 삭제할까요</a:t>
            </a:r>
            <a:r>
              <a:rPr lang="en-US" altLang="ko-KR" sz="1800" dirty="0"/>
              <a:t>? 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2</a:t>
            </a:r>
            <a:endParaRPr lang="en-US" altLang="ko-KR" sz="1800" b="1" i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01 : hello world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02 : </a:t>
            </a:r>
            <a:r>
              <a:rPr lang="en-US" altLang="ko-KR" sz="1800" dirty="0" smtClean="0"/>
              <a:t>(deleted)                                (</a:t>
            </a:r>
            <a:r>
              <a:rPr lang="ko-KR" altLang="en-US" sz="1800" dirty="0" smtClean="0"/>
              <a:t>삭제된 행을 삭제되었다고 표시한다</a:t>
            </a:r>
            <a:r>
              <a:rPr lang="en-US" altLang="ko-KR" sz="1800" dirty="0" smtClean="0"/>
              <a:t>.)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03 : (deleted)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04 : who am </a:t>
            </a:r>
            <a:r>
              <a:rPr lang="en-US" altLang="ko-KR" sz="1800" dirty="0" err="1"/>
              <a:t>i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05 :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am programmer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명령 </a:t>
            </a:r>
            <a:r>
              <a:rPr lang="en-US" altLang="ko-KR" sz="1800" dirty="0"/>
              <a:t>(1:</a:t>
            </a:r>
            <a:r>
              <a:rPr lang="ko-KR" altLang="en-US" sz="1800" dirty="0"/>
              <a:t>입력</a:t>
            </a:r>
            <a:r>
              <a:rPr lang="en-US" altLang="ko-KR" sz="1800" dirty="0"/>
              <a:t>, 2:</a:t>
            </a:r>
            <a:r>
              <a:rPr lang="ko-KR" altLang="en-US" sz="1800" dirty="0"/>
              <a:t>삭제</a:t>
            </a:r>
            <a:r>
              <a:rPr lang="en-US" altLang="ko-KR" sz="1800" dirty="0"/>
              <a:t>, 3:</a:t>
            </a:r>
            <a:r>
              <a:rPr lang="ko-KR" altLang="en-US" sz="1800" dirty="0"/>
              <a:t>정리</a:t>
            </a:r>
            <a:r>
              <a:rPr lang="en-US" altLang="ko-KR" sz="1800" dirty="0"/>
              <a:t>) : </a:t>
            </a:r>
            <a:r>
              <a:rPr lang="en-US" altLang="ko-KR" sz="1800" b="1" i="1" dirty="0" smtClean="0">
                <a:solidFill>
                  <a:srgbClr val="FF0000"/>
                </a:solidFill>
              </a:rPr>
              <a:t>3</a:t>
            </a:r>
            <a:endParaRPr lang="en-US" altLang="ko-KR" sz="1800" b="1" i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01 : hello world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/>
              <a:t>02 </a:t>
            </a:r>
            <a:r>
              <a:rPr lang="en-US" altLang="ko-KR" sz="1800" dirty="0"/>
              <a:t>: who am </a:t>
            </a:r>
            <a:r>
              <a:rPr lang="en-US" altLang="ko-KR" sz="1800" dirty="0" err="1"/>
              <a:t>i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/>
              <a:t>03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am programmer</a:t>
            </a:r>
            <a:r>
              <a:rPr lang="en-US" altLang="ko-KR" sz="1800" dirty="0" smtClean="0"/>
              <a:t>.                (</a:t>
            </a:r>
            <a:r>
              <a:rPr lang="ko-KR" altLang="en-US" sz="1800" dirty="0" smtClean="0"/>
              <a:t>삭제한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행을 제거한다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5633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5" y="1088570"/>
            <a:ext cx="8576393" cy="4972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/>
              <a:t>동작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/>
              <a:t>문자열의 길이가 얼마가 될 지 알 수 없다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 입력 받은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길이만큼 동적 할당 받아 저장하는 것이 좋겠다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/>
              <a:t>문장이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개를 넘지 않으므로 문자열의 포인터의 배열을 이용</a:t>
            </a:r>
            <a:endParaRPr lang="en-US" altLang="ko-KR" sz="1800" dirty="0" smtClean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/>
              <a:t>char  *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[100];       char *</a:t>
            </a:r>
            <a:r>
              <a:rPr lang="ko-KR" altLang="en-US" sz="1600" dirty="0" smtClean="0"/>
              <a:t>형인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개인 배열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err="1" smtClean="0"/>
              <a:t>입력받으면</a:t>
            </a:r>
            <a:r>
              <a:rPr lang="ko-KR" altLang="en-US" sz="1800" dirty="0" smtClean="0"/>
              <a:t> 가장 마지막 행에 추가한다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추가할 때에는 문자열의 길이만큼 동적 할당한다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/>
              <a:t>삭제하면 해당 행의 메모리를 </a:t>
            </a:r>
            <a:r>
              <a:rPr lang="en-US" altLang="ko-KR" sz="1800" dirty="0" smtClean="0"/>
              <a:t>free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삭제된 문장임을 알기 위해 포인터는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로 만든다</a:t>
            </a:r>
            <a:r>
              <a:rPr lang="en-US" altLang="ko-KR" sz="1800" dirty="0" smtClean="0"/>
              <a:t>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/>
              <a:t>free(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[2]);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[2] = NULL;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24604" y="4316963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4604" y="4652865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24604" y="4988767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24604" y="5324669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24604" y="5660571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2555" y="396240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572000" y="4484914"/>
            <a:ext cx="62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89113" y="4331737"/>
            <a:ext cx="1261450" cy="271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hello world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572000" y="4819263"/>
            <a:ext cx="62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89113" y="4701072"/>
            <a:ext cx="1895932" cy="28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nice to meet you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72000" y="5153611"/>
            <a:ext cx="62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940" y="498254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89113" y="5367429"/>
            <a:ext cx="1895932" cy="28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nice to meet you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189113" y="5721131"/>
            <a:ext cx="1895932" cy="28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nice to meet you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026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/>
              <a:t>동작</a:t>
            </a:r>
            <a:endParaRPr lang="en-US" altLang="ko-KR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/>
              <a:t>정리하기는 삭제된 문장을 아예 없애는 것이다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이것은 뒤 줄을 앞으로 한 칸씩 옮겨오는 것이다</a:t>
            </a:r>
            <a:r>
              <a:rPr lang="en-US" altLang="ko-KR" sz="1800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/>
              <a:t>NULL</a:t>
            </a:r>
            <a:r>
              <a:rPr lang="ko-KR" altLang="en-US" sz="1800" dirty="0" smtClean="0"/>
              <a:t>인 포인터를 찾은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뒤에 있는 것을 앞으로 한 칸씩 옮겨온다</a:t>
            </a:r>
            <a:r>
              <a:rPr lang="en-US" altLang="ko-KR" sz="1800" dirty="0" smtClean="0"/>
              <a:t>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 == NULL)  {</a:t>
            </a:r>
            <a:br>
              <a:rPr lang="en-US" altLang="ko-KR" sz="1600" dirty="0" smtClean="0"/>
            </a:br>
            <a:r>
              <a:rPr lang="en-US" altLang="ko-KR" sz="1600" dirty="0" smtClean="0"/>
              <a:t>      for(j=</a:t>
            </a:r>
            <a:r>
              <a:rPr lang="en-US" altLang="ko-KR" sz="1600" dirty="0" err="1" smtClean="0"/>
              <a:t>i,j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last;j</a:t>
            </a:r>
            <a:r>
              <a:rPr lang="en-US" altLang="ko-KR" sz="1600" dirty="0" smtClean="0"/>
              <a:t>++)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[j] =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[j+1];</a:t>
            </a:r>
            <a:br>
              <a:rPr lang="en-US" altLang="ko-KR" sz="1600" dirty="0" smtClean="0"/>
            </a:b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[j] = NULL;          // </a:t>
            </a:r>
            <a:r>
              <a:rPr lang="ko-KR" altLang="en-US" sz="1600" dirty="0" smtClean="0"/>
              <a:t>가장 마지막 것을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/>
              <a:t>이 동작을 그림으로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24604" y="4316963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4604" y="4652865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24604" y="4988767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24604" y="5324669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24604" y="5660571"/>
            <a:ext cx="771331" cy="3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2555" y="396240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572000" y="4484914"/>
            <a:ext cx="62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9113" y="4331737"/>
            <a:ext cx="1261450" cy="271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hello world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4" idx="1"/>
          </p:cNvCxnSpPr>
          <p:nvPr/>
        </p:nvCxnSpPr>
        <p:spPr>
          <a:xfrm>
            <a:off x="4572000" y="4819263"/>
            <a:ext cx="617113" cy="3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89113" y="5035431"/>
            <a:ext cx="1155703" cy="278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who am </a:t>
            </a:r>
            <a:r>
              <a:rPr lang="en-US" altLang="ko-KR" sz="1600" dirty="0" err="1" smtClean="0"/>
              <a:t>i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189113" y="5375991"/>
            <a:ext cx="1895932" cy="28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am programmer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572000" y="5162080"/>
            <a:ext cx="617113" cy="3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7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과제 </a:t>
            </a:r>
            <a:r>
              <a:rPr lang="en-US" altLang="ko-KR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dirty="0" err="1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지뢰찾기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61AD2-3B6C-4F85-986D-E7B8F984F938}" type="slidenum">
              <a:rPr lang="ko-KR" altLang="en-US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403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1833</Words>
  <Application>Microsoft Office PowerPoint</Application>
  <PresentationFormat>화면 슬라이드 쇼(4:3)</PresentationFormat>
  <Paragraphs>1012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나눔고딕</vt:lpstr>
      <vt:lpstr>맑은 고딕</vt:lpstr>
      <vt:lpstr>Arial</vt:lpstr>
      <vt:lpstr>Times New Roman</vt:lpstr>
      <vt:lpstr>Office 테마</vt:lpstr>
      <vt:lpstr>과제 4. 편집기, 지뢰찾기</vt:lpstr>
      <vt:lpstr>개요</vt:lpstr>
      <vt:lpstr>과제(1) 편집기</vt:lpstr>
      <vt:lpstr>편집기</vt:lpstr>
      <vt:lpstr>편집기</vt:lpstr>
      <vt:lpstr>편집기</vt:lpstr>
      <vt:lpstr>힌트</vt:lpstr>
      <vt:lpstr>힌트</vt:lpstr>
      <vt:lpstr>과제 (2) 지뢰찾기</vt:lpstr>
      <vt:lpstr>지뢰찾기</vt:lpstr>
      <vt:lpstr>지뢰찾기</vt:lpstr>
      <vt:lpstr>지뢰찾기</vt:lpstr>
      <vt:lpstr>지뢰찾기</vt:lpstr>
      <vt:lpstr>지뢰찾기</vt:lpstr>
      <vt:lpstr>지뢰찾기</vt:lpstr>
      <vt:lpstr>힌트</vt:lpstr>
      <vt:lpstr>힌트</vt:lpstr>
      <vt:lpstr>힌트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219</cp:revision>
  <dcterms:created xsi:type="dcterms:W3CDTF">2006-10-05T04:04:58Z</dcterms:created>
  <dcterms:modified xsi:type="dcterms:W3CDTF">2018-11-23T14:10:42Z</dcterms:modified>
</cp:coreProperties>
</file>