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6" r:id="rId3"/>
    <p:sldId id="275" r:id="rId4"/>
    <p:sldId id="299" r:id="rId5"/>
    <p:sldId id="319" r:id="rId6"/>
    <p:sldId id="320" r:id="rId7"/>
    <p:sldId id="32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79781" autoAdjust="0"/>
  </p:normalViewPr>
  <p:slideViewPr>
    <p:cSldViewPr snapToGrid="0">
      <p:cViewPr varScale="1">
        <p:scale>
          <a:sx n="97" d="100"/>
          <a:sy n="97" d="100"/>
        </p:scale>
        <p:origin x="43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A608D976-EC52-4311-ACC3-3E986C971C1B}" type="slidenum">
              <a:rPr lang="ko-KR" altLang="ko-KR" smtClean="0">
                <a:latin typeface="Times New Roman" pitchFamily="18" charset="0"/>
              </a:rPr>
              <a:pPr eaLnBrk="1" hangingPunct="1"/>
              <a:t>3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9772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8EDD-44BA-4B1F-99F8-1A0225E24C69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819C-E04F-4AE9-9A49-27FB0396DDD0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F6B6-B5CF-41A7-A2E0-0BB1DB69F6A9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FE6-7701-4E83-B1FD-EB1683CB68E2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745D-52F2-4655-A036-1ADBF7953869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42AC-8131-405E-860E-F427B16E7460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33AD-06EB-4A44-B207-DCDB5891DC89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6A50-D281-413B-8FAD-F4D60212074F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898-6F04-4E24-A1B7-CD70347BDB2B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38-350E-435D-BDB7-653FCDD814A3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272E-E872-4249-B8CA-CB71D29E4617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16-EAD7-442A-9649-6233416A5645}" type="datetime1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F6EA7"/>
                </a:solidFill>
              </a:rPr>
              <a:t>과제 </a:t>
            </a:r>
            <a:r>
              <a:rPr lang="en-US" altLang="ko-KR" dirty="0" smtClean="0">
                <a:solidFill>
                  <a:srgbClr val="3F6EA7"/>
                </a:solidFill>
              </a:rPr>
              <a:t>5. </a:t>
            </a:r>
            <a:r>
              <a:rPr lang="ko-KR" altLang="en-US" dirty="0" smtClean="0">
                <a:solidFill>
                  <a:srgbClr val="3F6EA7"/>
                </a:solidFill>
              </a:rPr>
              <a:t>끝말 잇기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제출 마감일 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밤 </a:t>
            </a:r>
            <a:r>
              <a:rPr lang="en-US" altLang="ko-KR" dirty="0" smtClean="0"/>
              <a:t>23:59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조기제출 없음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과제방에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제출 양식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압축 파일로 제출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설계문서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 해결 방안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설계 내용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결과 화면 </a:t>
            </a:r>
            <a:r>
              <a:rPr lang="en-US" altLang="ko-KR" dirty="0" smtClean="0"/>
              <a:t>(PPT 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Word)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소스코드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결과가 정확할 것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소스가 간결하고 잘 작성될 것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설계 내용이 이해하기 쉬울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과제</a:t>
            </a:r>
            <a:r>
              <a:rPr lang="en-US" altLang="ko-KR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끝말 </a:t>
            </a:r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잇기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61AD2-3B6C-4F85-986D-E7B8F984F938}" type="slidenum">
              <a:rPr lang="ko-KR" altLang="en-US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771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끝말 잇기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끝말 잇기를 </a:t>
            </a:r>
            <a:r>
              <a:rPr lang="ko-KR" altLang="en-US" dirty="0" smtClean="0"/>
              <a:t>하였다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그러나 과제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에서는 존재하지 않는 단어를 입력하더라도 별다른 문제가 되지 않았다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이번에는 단어 사전을 붙여서 사전에 존재하는 단어만 입력할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6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내용 개체 틀 7"/>
          <p:cNvSpPr>
            <a:spLocks noGrp="1"/>
          </p:cNvSpPr>
          <p:nvPr>
            <p:ph idx="1"/>
          </p:nvPr>
        </p:nvSpPr>
        <p:spPr>
          <a:xfrm>
            <a:off x="457199" y="1043275"/>
            <a:ext cx="8431161" cy="4906675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 smtClean="0"/>
              <a:t>컴퓨터와 사용자는 끝말잇기 게임을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사용되는 단어는 다음과 같다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 smtClean="0"/>
              <a:t>명사만 </a:t>
            </a:r>
            <a:r>
              <a:rPr lang="ko-KR" altLang="en-US" sz="1800" dirty="0" smtClean="0"/>
              <a:t>이용 가능하다</a:t>
            </a:r>
            <a:r>
              <a:rPr lang="en-US" altLang="ko-KR" sz="1800" dirty="0" smtClean="0"/>
              <a:t>.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 smtClean="0"/>
              <a:t>5</a:t>
            </a:r>
            <a:r>
              <a:rPr lang="ko-KR" altLang="en-US" sz="1800" dirty="0" smtClean="0"/>
              <a:t>글자이어야만 한다</a:t>
            </a:r>
            <a:r>
              <a:rPr lang="en-US" altLang="ko-KR" sz="1800" dirty="0" smtClean="0"/>
              <a:t>.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 smtClean="0"/>
              <a:t>사전에 </a:t>
            </a:r>
            <a:r>
              <a:rPr lang="ko-KR" altLang="en-US" sz="1800" dirty="0" smtClean="0"/>
              <a:t>존재해야 한다</a:t>
            </a:r>
            <a:r>
              <a:rPr lang="en-US" altLang="ko-KR" sz="18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 smtClean="0"/>
              <a:t>컴퓨터는 첫 단어를 제시한다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첫 단어는 </a:t>
            </a:r>
            <a:r>
              <a:rPr lang="ko-KR" altLang="en-US" sz="2000" dirty="0" smtClean="0"/>
              <a:t>조건에 맞는 임의의 단어이다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 smtClean="0"/>
              <a:t>사용자는 </a:t>
            </a:r>
            <a:r>
              <a:rPr lang="ko-KR" altLang="en-US" sz="2000" dirty="0" smtClean="0"/>
              <a:t>첫 단어에 연결되는 두 </a:t>
            </a:r>
            <a:r>
              <a:rPr lang="ko-KR" altLang="en-US" sz="2000" dirty="0" smtClean="0"/>
              <a:t>번째 단어를 입력한다</a:t>
            </a:r>
            <a:r>
              <a:rPr lang="en-US" altLang="ko-KR" sz="2000" dirty="0" smtClean="0"/>
              <a:t>.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 smtClean="0"/>
              <a:t>사용자가 입력한 단어가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글자의 명사이며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사전에 존재하는지 확인한다</a:t>
            </a:r>
            <a:r>
              <a:rPr lang="en-US" altLang="ko-KR" sz="1600" dirty="0" smtClean="0"/>
              <a:t>.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 smtClean="0"/>
              <a:t>맞으면 다음으로 넘어가고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틀리면 틀렸다고 알려주고 다시 입력 받는다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 smtClean="0"/>
              <a:t>컴퓨터는 사용자의 단어에 연결되는 다음 단어를 표시한다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이 과정을 반복한다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 smtClean="0"/>
              <a:t>2, 3</a:t>
            </a:r>
            <a:r>
              <a:rPr lang="ko-KR" altLang="en-US" sz="2000" dirty="0" smtClean="0"/>
              <a:t>번째 단어로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단계부터 계속 반복한다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 smtClean="0"/>
              <a:t>end </a:t>
            </a:r>
            <a:r>
              <a:rPr lang="ko-KR" altLang="en-US" sz="2000" dirty="0" smtClean="0"/>
              <a:t>라고 입력하면 프로그램이 종료된다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끝말 잇기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끝말 잇기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21511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실행 예</a:t>
            </a:r>
            <a:r>
              <a:rPr lang="en-US" altLang="ko-KR" sz="2000" dirty="0" smtClean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컴퓨터의 단어 </a:t>
            </a:r>
            <a:r>
              <a:rPr lang="en-US" altLang="ko-KR" sz="1800" dirty="0" smtClean="0"/>
              <a:t>: apple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당신의 단어는</a:t>
            </a:r>
            <a:r>
              <a:rPr lang="en-US" altLang="ko-KR" sz="1800" dirty="0" smtClean="0"/>
              <a:t>?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error</a:t>
            </a:r>
            <a:endParaRPr lang="en-US" altLang="ko-KR" sz="1800" b="1" i="1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맞았습니다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/>
              <a:t>컴퓨터의 단어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roach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당신의 단어는</a:t>
            </a:r>
            <a:r>
              <a:rPr lang="en-US" altLang="ko-KR" sz="1800" dirty="0" smtClean="0"/>
              <a:t>? </a:t>
            </a:r>
            <a:r>
              <a:rPr lang="en-US" altLang="ko-KR" sz="1800" b="1" i="1" dirty="0" err="1" smtClean="0">
                <a:solidFill>
                  <a:srgbClr val="FF0000"/>
                </a:solidFill>
              </a:rPr>
              <a:t>hahaha</a:t>
            </a:r>
            <a:endParaRPr lang="en-US" altLang="ko-KR" sz="1800" b="1" i="1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/>
              <a:t>5</a:t>
            </a:r>
            <a:r>
              <a:rPr lang="ko-KR" altLang="en-US" sz="1800" dirty="0" smtClean="0"/>
              <a:t>글자 단어를 입력하세요</a:t>
            </a:r>
            <a:r>
              <a:rPr lang="en-US" altLang="ko-KR" sz="1800" dirty="0" smtClean="0"/>
              <a:t>. (roach)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/>
              <a:t>당신의 단어는</a:t>
            </a:r>
            <a:r>
              <a:rPr lang="en-US" altLang="ko-KR" sz="1800" dirty="0"/>
              <a:t>?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hairy</a:t>
            </a:r>
            <a:endParaRPr lang="en-US" altLang="ko-KR" sz="1800" b="1" i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명사를 입력하세요</a:t>
            </a:r>
            <a:r>
              <a:rPr lang="en-US" altLang="ko-KR" sz="1800" dirty="0" smtClean="0"/>
              <a:t>.(roach)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/>
              <a:t>당신의 단어는</a:t>
            </a:r>
            <a:r>
              <a:rPr lang="en-US" altLang="ko-KR" sz="1800" dirty="0"/>
              <a:t>?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plane</a:t>
            </a:r>
            <a:endParaRPr lang="en-US" altLang="ko-KR" sz="1800" b="1" i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연결되는 단어를 입력하세요</a:t>
            </a:r>
            <a:r>
              <a:rPr lang="en-US" altLang="ko-KR" sz="1800" dirty="0" smtClean="0"/>
              <a:t>.(roach)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/>
              <a:t>당신의 단어는</a:t>
            </a:r>
            <a:r>
              <a:rPr lang="en-US" altLang="ko-KR" sz="1800" dirty="0"/>
              <a:t>?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hanky</a:t>
            </a:r>
            <a:endParaRPr lang="en-US" altLang="ko-KR" sz="1800" b="1" i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맞았습니다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끝말 잇기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사전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영어 사전이 파일로 제공된다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사전은 다음의 형식으로 구성된다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u="sng" dirty="0"/>
              <a:t>abacus</a:t>
            </a:r>
            <a:r>
              <a:rPr lang="en-US" altLang="ko-KR" sz="1800" dirty="0"/>
              <a:t> : </a:t>
            </a:r>
            <a:r>
              <a:rPr lang="en-US" altLang="ko-KR" sz="1800" u="sng" dirty="0"/>
              <a:t>n</a:t>
            </a:r>
            <a:r>
              <a:rPr lang="en-US" altLang="ko-KR" sz="1800" dirty="0" smtClean="0"/>
              <a:t>.   </a:t>
            </a:r>
            <a:r>
              <a:rPr lang="ko-KR" altLang="en-US" sz="1800" u="sng" dirty="0" smtClean="0"/>
              <a:t>계산기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</a:t>
            </a:r>
            <a:r>
              <a:rPr lang="ko-KR" altLang="en-US" sz="1200" dirty="0" smtClean="0"/>
              <a:t>단어              품사        뜻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 사전 파일은 완벽하지 않을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품사가 없거나 뜻이 없거나 단어가 아닌 숙어가 포함될 수도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제대로 구성되지 않은 항목은 제거하자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사전은 모두 </a:t>
            </a:r>
            <a:r>
              <a:rPr lang="en-US" altLang="ko-KR" sz="1800" dirty="0" smtClean="0"/>
              <a:t>51844</a:t>
            </a:r>
            <a:r>
              <a:rPr lang="ko-KR" altLang="en-US" sz="1800" dirty="0" smtClean="0"/>
              <a:t>개의 항목이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사전을 수정해서는 안 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잘못된 항목을 제거하는 것은 가능하지만</a:t>
            </a:r>
            <a:r>
              <a:rPr lang="en-US" altLang="ko-KR" sz="1800" dirty="0" smtClean="0"/>
              <a:t>, 5</a:t>
            </a:r>
            <a:r>
              <a:rPr lang="ko-KR" altLang="en-US" sz="1800" dirty="0" smtClean="0"/>
              <a:t>개 글자의 명사로 구성된 사전으로 새로 만들면 안 된다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5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282</Words>
  <Application>Microsoft Office PowerPoint</Application>
  <PresentationFormat>화면 슬라이드 쇼(4:3)</PresentationFormat>
  <Paragraphs>61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나눔고딕</vt:lpstr>
      <vt:lpstr>맑은 고딕</vt:lpstr>
      <vt:lpstr>Arial</vt:lpstr>
      <vt:lpstr>Times New Roman</vt:lpstr>
      <vt:lpstr>Office 테마</vt:lpstr>
      <vt:lpstr>과제 5. 끝말 잇기</vt:lpstr>
      <vt:lpstr>개요</vt:lpstr>
      <vt:lpstr>과제(1) 끝말 잇기</vt:lpstr>
      <vt:lpstr>끝말 잇기</vt:lpstr>
      <vt:lpstr>끝말 잇기</vt:lpstr>
      <vt:lpstr>끝말 잇기</vt:lpstr>
      <vt:lpstr>끝말 잇기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231</cp:revision>
  <dcterms:created xsi:type="dcterms:W3CDTF">2006-10-05T04:04:58Z</dcterms:created>
  <dcterms:modified xsi:type="dcterms:W3CDTF">2018-11-30T10:21:37Z</dcterms:modified>
</cp:coreProperties>
</file>