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86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79781" autoAdjust="0"/>
  </p:normalViewPr>
  <p:slideViewPr>
    <p:cSldViewPr snapToGrid="0">
      <p:cViewPr varScale="1">
        <p:scale>
          <a:sx n="77" d="100"/>
          <a:sy n="77" d="100"/>
        </p:scale>
        <p:origin x="123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실습 </a:t>
            </a:r>
            <a:r>
              <a:rPr lang="en-US" altLang="ko-KR" dirty="0" smtClean="0">
                <a:solidFill>
                  <a:srgbClr val="3F6EA7"/>
                </a:solidFill>
              </a:rPr>
              <a:t>1. </a:t>
            </a:r>
            <a:r>
              <a:rPr lang="ko-KR" altLang="en-US" dirty="0" smtClean="0">
                <a:solidFill>
                  <a:srgbClr val="3F6EA7"/>
                </a:solidFill>
              </a:rPr>
              <a:t>포인터 </a:t>
            </a:r>
            <a:r>
              <a:rPr lang="en-US" altLang="ko-KR" dirty="0" smtClean="0">
                <a:solidFill>
                  <a:srgbClr val="3F6EA7"/>
                </a:solidFill>
              </a:rPr>
              <a:t>(</a:t>
            </a:r>
            <a:r>
              <a:rPr lang="en-US" altLang="ko-KR" dirty="0" smtClean="0">
                <a:solidFill>
                  <a:srgbClr val="3F6EA7"/>
                </a:solidFill>
              </a:rPr>
              <a:t>09/19)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7348" y="980980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 </a:t>
            </a:r>
            <a:r>
              <a:rPr lang="en-US" altLang="ko-KR" dirty="0"/>
              <a:t>main(void)</a:t>
            </a:r>
            <a:endParaRPr lang="en-US" altLang="ko-KR" b="1" dirty="0"/>
          </a:p>
          <a:p>
            <a:r>
              <a:rPr lang="en-US" altLang="ko-KR" dirty="0"/>
              <a:t>{</a:t>
            </a:r>
            <a:endParaRPr lang="ko-KR" altLang="en-US" b="1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b="1" dirty="0" smtClean="0"/>
              <a:t>  </a:t>
            </a:r>
            <a:r>
              <a:rPr lang="en-US" altLang="ko-KR" dirty="0"/>
              <a:t>number[10]</a:t>
            </a:r>
            <a:r>
              <a:rPr lang="en-US" altLang="ko-KR" b="1" dirty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/>
              <a:t>{1,3,5,7,9,11,13,15,17,19};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b="1" dirty="0" smtClean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en-US" altLang="ko-KR" dirty="0"/>
              <a:t>*p;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 smtClean="0"/>
              <a:t>    p</a:t>
            </a:r>
            <a:r>
              <a:rPr lang="en-US" altLang="ko-KR" b="1" dirty="0" smtClean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/>
              <a:t>number</a:t>
            </a:r>
            <a:r>
              <a:rPr lang="en-US" altLang="ko-KR" dirty="0" smtClean="0"/>
              <a:t>;</a:t>
            </a:r>
          </a:p>
          <a:p>
            <a:endParaRPr lang="en-US" altLang="ko-KR" b="1" dirty="0"/>
          </a:p>
          <a:p>
            <a:r>
              <a:rPr lang="en-US" altLang="ko-KR" dirty="0" smtClean="0"/>
              <a:t>    for</a:t>
            </a:r>
            <a:r>
              <a:rPr lang="en-US" altLang="ko-KR" b="1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=0;i&lt;10;i++)</a:t>
            </a:r>
            <a:r>
              <a:rPr lang="en-US" altLang="ko-KR" b="1" dirty="0"/>
              <a:t> 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("%d\n",</a:t>
            </a: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         </a:t>
            </a:r>
            <a:r>
              <a:rPr lang="en-US" altLang="ko-KR" u="sng" dirty="0" smtClean="0">
                <a:solidFill>
                  <a:srgbClr val="FF0000"/>
                </a:solidFill>
              </a:rPr>
              <a:t>*       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  </a:t>
            </a:r>
            <a:r>
              <a:rPr lang="en-US" altLang="ko-KR" dirty="0"/>
              <a:t>);</a:t>
            </a:r>
            <a:endParaRPr lang="en-US" altLang="ko-KR" b="1" dirty="0"/>
          </a:p>
          <a:p>
            <a:r>
              <a:rPr lang="en-US" altLang="ko-KR" dirty="0"/>
              <a:t>}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272356"/>
            <a:ext cx="76274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부분의 내용을 채워 넣어 배열의 값이 화면에 출력되도록 하라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조건에 맞는 것을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각각</a:t>
            </a:r>
            <a:r>
              <a:rPr lang="ko-KR" altLang="en-US" dirty="0" smtClean="0"/>
              <a:t> 찾아라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number</a:t>
            </a:r>
            <a:r>
              <a:rPr lang="ko-KR" altLang="en-US" dirty="0" smtClean="0"/>
              <a:t>  를 첨자 없이 사용하는 방법</a:t>
            </a:r>
            <a:r>
              <a:rPr lang="en-US" altLang="ko-KR" dirty="0" smtClean="0"/>
              <a:t>(number[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쓰지 말라는 의미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p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 사용은 무관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p</a:t>
            </a:r>
            <a:r>
              <a:rPr lang="ko-KR" altLang="en-US" dirty="0" smtClean="0"/>
              <a:t>만 이용하는 방법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쓰지 말 것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19604" y="6111872"/>
            <a:ext cx="5504792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포인터를 이용하여 배열에 접근하는 방법을 익힌다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6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84816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  </a:t>
            </a:r>
            <a:r>
              <a:rPr lang="en-US" altLang="ko-KR" dirty="0" smtClean="0"/>
              <a:t>main(void) {</a:t>
            </a:r>
            <a:endParaRPr lang="ko-KR" altLang="en-US" b="1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number[3][4]</a:t>
            </a:r>
            <a:r>
              <a:rPr lang="en-US" altLang="ko-KR" b="1" dirty="0" smtClean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 smtClean="0"/>
              <a:t>{ {1,3,5,7} , {9,11,13,15} , {17,19, 21, 23} };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b="1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j,*p;</a:t>
            </a:r>
            <a:endParaRPr lang="ko-KR" altLang="en-US" b="1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_______①________</a:t>
            </a:r>
            <a:r>
              <a:rPr lang="en-US" altLang="ko-KR" u="sng" dirty="0" smtClean="0">
                <a:solidFill>
                  <a:srgbClr val="FF0000"/>
                </a:solidFill>
              </a:rPr>
              <a:t> 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r>
              <a:rPr lang="en-US" altLang="ko-KR" dirty="0" smtClean="0"/>
              <a:t>    for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3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b="1" u="sng" dirty="0">
                <a:solidFill>
                  <a:srgbClr val="FF0000"/>
                </a:solidFill>
              </a:rPr>
              <a:t>_______②___________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for ( j = 0 ; j &lt; 4 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 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printf</a:t>
            </a:r>
            <a:r>
              <a:rPr lang="en-US" altLang="ko-KR" dirty="0"/>
              <a:t>("%d\n",</a:t>
            </a: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______③______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);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}</a:t>
            </a:r>
            <a:endParaRPr lang="en-US" altLang="ko-KR" b="1" dirty="0"/>
          </a:p>
          <a:p>
            <a:r>
              <a:rPr lang="en-US" altLang="ko-KR" dirty="0" smtClean="0"/>
              <a:t>}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158144"/>
            <a:ext cx="7959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①,②,③ </a:t>
            </a:r>
            <a:r>
              <a:rPr lang="ko-KR" altLang="en-US" dirty="0" smtClean="0"/>
              <a:t>부분의 내용을 채워 넣되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조건에 맞는 것을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각각</a:t>
            </a:r>
            <a:r>
              <a:rPr lang="ko-KR" altLang="en-US" dirty="0" smtClean="0"/>
              <a:t> 찾아라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의 첨자 </a:t>
            </a:r>
            <a:r>
              <a:rPr lang="en-US" altLang="ko-KR" dirty="0" smtClean="0"/>
              <a:t>[ ]</a:t>
            </a:r>
            <a:r>
              <a:rPr lang="ko-KR" altLang="en-US" dirty="0" smtClean="0"/>
              <a:t>를 쓰지 않고 </a:t>
            </a:r>
            <a:r>
              <a:rPr lang="en-US" altLang="ko-KR" b="1" dirty="0" smtClean="0">
                <a:solidFill>
                  <a:srgbClr val="FF0000"/>
                </a:solidFill>
              </a:rPr>
              <a:t>number,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, j </a:t>
            </a:r>
            <a:r>
              <a:rPr lang="ko-KR" altLang="en-US" b="1" dirty="0" smtClean="0">
                <a:solidFill>
                  <a:srgbClr val="FF0000"/>
                </a:solidFill>
              </a:rPr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일부를 안 써도 무관함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변수의 내용을 모두 출력하는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프로그램의 다른 부분을 수정해도 무관함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(2) number </a:t>
            </a:r>
            <a:r>
              <a:rPr lang="ko-KR" altLang="en-US" dirty="0"/>
              <a:t>변수를 쓰지 않고 </a:t>
            </a:r>
            <a:r>
              <a:rPr lang="en-US" altLang="ko-KR" b="1" dirty="0" smtClean="0">
                <a:solidFill>
                  <a:srgbClr val="FF0000"/>
                </a:solidFill>
              </a:rPr>
              <a:t>p,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, j </a:t>
            </a:r>
            <a:r>
              <a:rPr lang="ko-KR" altLang="en-US" b="1" dirty="0" smtClean="0">
                <a:solidFill>
                  <a:srgbClr val="FF0000"/>
                </a:solidFill>
              </a:rPr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일부를 안 써도 무관함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number</a:t>
            </a:r>
            <a:r>
              <a:rPr lang="ko-KR" altLang="en-US" dirty="0"/>
              <a:t>변수의 </a:t>
            </a:r>
            <a:r>
              <a:rPr lang="ko-KR" altLang="en-US" dirty="0" smtClean="0"/>
              <a:t>내용을 모두 </a:t>
            </a:r>
            <a:r>
              <a:rPr lang="ko-KR" altLang="en-US" dirty="0"/>
              <a:t>출력하는 방법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12841" y="6071068"/>
            <a:ext cx="4727240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차원 배열의 포인터 사용법을 이해한다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76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418992"/>
            <a:ext cx="8020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동작하는 프로그램을 작성하라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number[3][4]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first </a:t>
            </a:r>
            <a:r>
              <a:rPr lang="ko-KR" altLang="en-US" dirty="0" smtClean="0"/>
              <a:t>라는 포인터 변수는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배열로 되어 있는데 각각 </a:t>
            </a:r>
            <a:r>
              <a:rPr lang="en-US" altLang="ko-KR" dirty="0" smtClean="0"/>
              <a:t>number[0][0], </a:t>
            </a:r>
          </a:p>
          <a:p>
            <a:r>
              <a:rPr lang="en-US" altLang="ko-KR" dirty="0" smtClean="0"/>
              <a:t>number[1][0], number[2][0]</a:t>
            </a:r>
            <a:r>
              <a:rPr lang="ko-KR" altLang="en-US" dirty="0" smtClean="0"/>
              <a:t>의 주소를 가리키고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first </a:t>
            </a:r>
            <a:r>
              <a:rPr lang="ko-KR" altLang="en-US" dirty="0" smtClean="0"/>
              <a:t>변수를 이용하여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배열 변수의 내용을 모두 화면에 출력하라</a:t>
            </a:r>
            <a:r>
              <a:rPr lang="en-US" altLang="ko-KR" dirty="0" smtClean="0"/>
              <a:t>. (for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41076"/>
              </p:ext>
            </p:extLst>
          </p:nvPr>
        </p:nvGraphicFramePr>
        <p:xfrm>
          <a:off x="4581677" y="2095139"/>
          <a:ext cx="34080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10"/>
                <a:gridCol w="852010"/>
                <a:gridCol w="852010"/>
                <a:gridCol w="8520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071" y="97072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r>
              <a:rPr lang="ko-KR" altLang="en-US" dirty="0" smtClean="0"/>
              <a:t>   </a:t>
            </a:r>
            <a:r>
              <a:rPr lang="en-US" altLang="ko-KR" dirty="0" smtClean="0"/>
              <a:t>number[3][4], *first[3];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429" y="1839507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first[0]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9429" y="2262263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first[1]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9429" y="2631595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first[2]</a:t>
            </a:r>
            <a:endParaRPr lang="ko-KR" altLang="en-US" dirty="0"/>
          </a:p>
        </p:txBody>
      </p:sp>
      <p:cxnSp>
        <p:nvCxnSpPr>
          <p:cNvPr id="12" name="구부러진 연결선 11"/>
          <p:cNvCxnSpPr>
            <a:stCxn id="9" idx="3"/>
          </p:cNvCxnSpPr>
          <p:nvPr/>
        </p:nvCxnSpPr>
        <p:spPr>
          <a:xfrm>
            <a:off x="3194597" y="2024173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>
            <a:off x="3213525" y="2415571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>
            <a:off x="3232453" y="2806969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95507" y="6036389"/>
            <a:ext cx="5482750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포인터 배열과 배열 </a:t>
            </a:r>
            <a:r>
              <a:rPr lang="ko-KR" altLang="en-US" b="1" dirty="0" err="1" smtClean="0"/>
              <a:t>변수명이</a:t>
            </a:r>
            <a:r>
              <a:rPr lang="ko-KR" altLang="en-US" b="1" dirty="0" smtClean="0"/>
              <a:t> 포인터 상수를 이해한다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26166" y="163213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6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ko-KR" altLang="en-US" dirty="0"/>
              <a:t>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ko-KR" altLang="en-US" dirty="0"/>
              <a:t>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2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351</Words>
  <Application>Microsoft Office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실습 1. 포인터 (09/19)</vt:lpstr>
      <vt:lpstr>실습 1</vt:lpstr>
      <vt:lpstr>실습 2</vt:lpstr>
      <vt:lpstr>실습 3</vt:lpstr>
      <vt:lpstr>실습 1의 답</vt:lpstr>
      <vt:lpstr>실습 2의 답</vt:lpstr>
      <vt:lpstr>실습 3의 답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208</cp:revision>
  <dcterms:created xsi:type="dcterms:W3CDTF">2006-10-05T04:04:58Z</dcterms:created>
  <dcterms:modified xsi:type="dcterms:W3CDTF">2018-09-18T13:42:04Z</dcterms:modified>
</cp:coreProperties>
</file>