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86" r:id="rId3"/>
    <p:sldId id="294" r:id="rId4"/>
    <p:sldId id="295" r:id="rId5"/>
    <p:sldId id="296" r:id="rId6"/>
    <p:sldId id="297" r:id="rId7"/>
    <p:sldId id="29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5" autoAdjust="0"/>
    <p:restoredTop sz="84133" autoAdjust="0"/>
  </p:normalViewPr>
  <p:slideViewPr>
    <p:cSldViewPr snapToGrid="0">
      <p:cViewPr varScale="1">
        <p:scale>
          <a:sx n="72" d="100"/>
          <a:sy n="72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28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B131-D1C5-4221-A5F8-B0F1166B6CBC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8D4C8-5E96-455B-A10F-80248D4D8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4656" y="2130425"/>
            <a:ext cx="7663543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8EDD-44BA-4B1F-99F8-1A0225E24C69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" y="0"/>
            <a:ext cx="370115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819C-E04F-4AE9-9A49-27FB0396DDD0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F6B6-B5CF-41A7-A2E0-0BB1DB69F6A9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6EA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088570"/>
            <a:ext cx="8229600" cy="497227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1FE6-7701-4E83-B1FD-EB1683CB68E2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745D-52F2-4655-A036-1ADBF7953869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42AC-8131-405E-860E-F427B16E7460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33AD-06EB-4A44-B207-DCDB5891DC89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6A50-D281-413B-8FAD-F4D60212074F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C898-6F04-4E24-A1B7-CD70347BDB2B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BA38-350E-435D-BDB7-653FCDD814A3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272E-E872-4249-B8CA-CB71D29E4617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5943"/>
            <a:ext cx="8229600" cy="489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3886"/>
            <a:ext cx="8229600" cy="497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1A216-EAD7-442A-9649-6233416A5645}" type="datetime1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-11575" y="83671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1575" y="873995"/>
            <a:ext cx="9144000" cy="0"/>
          </a:xfrm>
          <a:prstGeom prst="line">
            <a:avLst/>
          </a:prstGeom>
          <a:ln w="12700">
            <a:solidFill>
              <a:srgbClr val="3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0"/>
            <a:ext cx="323528" cy="83671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F6EA7"/>
                </a:solidFill>
              </a:rPr>
              <a:t>실습 </a:t>
            </a:r>
            <a:r>
              <a:rPr lang="en-US" altLang="ko-KR" dirty="0">
                <a:solidFill>
                  <a:srgbClr val="3F6EA7"/>
                </a:solidFill>
              </a:rPr>
              <a:t>1. </a:t>
            </a:r>
            <a:r>
              <a:rPr lang="ko-KR" altLang="en-US" dirty="0">
                <a:solidFill>
                  <a:srgbClr val="3F6EA7"/>
                </a:solidFill>
              </a:rPr>
              <a:t>포인터 </a:t>
            </a:r>
            <a:r>
              <a:rPr lang="en-US" altLang="ko-KR" dirty="0">
                <a:solidFill>
                  <a:srgbClr val="3F6EA7"/>
                </a:solidFill>
              </a:rPr>
              <a:t>(09/19)</a:t>
            </a:r>
            <a:endParaRPr lang="ko-KR" altLang="en-US" dirty="0">
              <a:solidFill>
                <a:srgbClr val="3F6EA7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7348" y="980980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b="1" dirty="0"/>
              <a:t> </a:t>
            </a:r>
            <a:r>
              <a:rPr lang="en-US" altLang="ko-KR" dirty="0"/>
              <a:t>main(void)</a:t>
            </a:r>
            <a:endParaRPr lang="en-US" altLang="ko-KR" b="1" dirty="0"/>
          </a:p>
          <a:p>
            <a:r>
              <a:rPr lang="en-US" altLang="ko-KR" dirty="0"/>
              <a:t>{</a:t>
            </a:r>
            <a:endParaRPr lang="ko-KR" altLang="en-US" b="1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b="1" dirty="0"/>
              <a:t>  </a:t>
            </a:r>
            <a:r>
              <a:rPr lang="en-US" altLang="ko-KR" dirty="0"/>
              <a:t>number[10]</a:t>
            </a:r>
            <a:r>
              <a:rPr lang="en-US" altLang="ko-KR" b="1" dirty="0"/>
              <a:t> </a:t>
            </a:r>
            <a:r>
              <a:rPr lang="en-US" altLang="ko-KR" dirty="0"/>
              <a:t>=</a:t>
            </a:r>
            <a:r>
              <a:rPr lang="en-US" altLang="ko-KR" b="1" dirty="0"/>
              <a:t> </a:t>
            </a:r>
            <a:r>
              <a:rPr lang="en-US" altLang="ko-KR" dirty="0"/>
              <a:t>{1,3,5,7,9,11,13,15,17,19};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b="1" dirty="0"/>
              <a:t>  </a:t>
            </a:r>
            <a:r>
              <a:rPr lang="en-US" altLang="ko-KR" dirty="0" err="1"/>
              <a:t>i</a:t>
            </a:r>
            <a:r>
              <a:rPr lang="en-US" altLang="ko-KR" dirty="0"/>
              <a:t>,</a:t>
            </a:r>
            <a:r>
              <a:rPr lang="en-US" altLang="ko-KR" b="1" dirty="0"/>
              <a:t> </a:t>
            </a:r>
            <a:r>
              <a:rPr lang="en-US" altLang="ko-KR" dirty="0"/>
              <a:t>*p;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en-US" altLang="ko-KR" dirty="0"/>
              <a:t>    p</a:t>
            </a:r>
            <a:r>
              <a:rPr lang="en-US" altLang="ko-KR" b="1" dirty="0"/>
              <a:t> </a:t>
            </a:r>
            <a:r>
              <a:rPr lang="en-US" altLang="ko-KR" dirty="0"/>
              <a:t>=</a:t>
            </a:r>
            <a:r>
              <a:rPr lang="en-US" altLang="ko-KR" b="1" dirty="0"/>
              <a:t> </a:t>
            </a:r>
            <a:r>
              <a:rPr lang="en-US" altLang="ko-KR" dirty="0"/>
              <a:t>number;</a:t>
            </a:r>
          </a:p>
          <a:p>
            <a:endParaRPr lang="en-US" altLang="ko-KR" b="1" dirty="0"/>
          </a:p>
          <a:p>
            <a:r>
              <a:rPr lang="en-US" altLang="ko-KR" dirty="0"/>
              <a:t>    for</a:t>
            </a:r>
            <a:r>
              <a:rPr lang="en-US" altLang="ko-KR" b="1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=0;i&lt;10;i++)</a:t>
            </a:r>
            <a:r>
              <a:rPr lang="en-US" altLang="ko-KR" b="1" dirty="0"/>
              <a:t> </a:t>
            </a:r>
          </a:p>
          <a:p>
            <a:r>
              <a:rPr lang="en-US" altLang="ko-KR" dirty="0"/>
              <a:t>         </a:t>
            </a:r>
            <a:r>
              <a:rPr lang="en-US" altLang="ko-KR" dirty="0" err="1"/>
              <a:t>printf</a:t>
            </a:r>
            <a:r>
              <a:rPr lang="en-US" altLang="ko-KR" dirty="0"/>
              <a:t>("%d\n",</a:t>
            </a:r>
            <a:r>
              <a:rPr lang="en-US" altLang="ko-KR" b="1" dirty="0"/>
              <a:t>   </a:t>
            </a:r>
            <a:r>
              <a:rPr lang="en-US" altLang="ko-KR" b="1" u="sng" dirty="0">
                <a:solidFill>
                  <a:srgbClr val="FF0000"/>
                </a:solidFill>
              </a:rPr>
              <a:t>          </a:t>
            </a:r>
            <a:r>
              <a:rPr lang="en-US" altLang="ko-KR" u="sng" dirty="0">
                <a:solidFill>
                  <a:srgbClr val="FF0000"/>
                </a:solidFill>
              </a:rPr>
              <a:t>*        </a:t>
            </a:r>
            <a:r>
              <a:rPr lang="en-US" altLang="ko-KR" dirty="0"/>
              <a:t>  </a:t>
            </a:r>
            <a:r>
              <a:rPr lang="en-US" altLang="ko-KR" b="1" dirty="0"/>
              <a:t>  </a:t>
            </a:r>
            <a:r>
              <a:rPr lang="en-US" altLang="ko-KR" dirty="0"/>
              <a:t>);</a:t>
            </a:r>
            <a:endParaRPr lang="en-US" altLang="ko-KR" b="1" dirty="0"/>
          </a:p>
          <a:p>
            <a:r>
              <a:rPr lang="en-US" altLang="ko-KR" dirty="0"/>
              <a:t>}</a:t>
            </a:r>
            <a:endParaRPr lang="ko-KR" altLang="en-US" b="1" dirty="0"/>
          </a:p>
          <a:p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39552" y="4272356"/>
            <a:ext cx="76274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부분의 내용을 채워 넣어 배열의 값이 화면에 출력되도록 하라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다음의 조건에 맞는 것을 </a:t>
            </a:r>
            <a:r>
              <a:rPr lang="ko-KR" altLang="en-US" b="1" u="sng" dirty="0">
                <a:solidFill>
                  <a:srgbClr val="FF0000"/>
                </a:solidFill>
              </a:rPr>
              <a:t>각각</a:t>
            </a:r>
            <a:r>
              <a:rPr lang="ko-KR" altLang="en-US" dirty="0"/>
              <a:t> 찾아라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/>
              <a:t>number</a:t>
            </a:r>
            <a:r>
              <a:rPr lang="ko-KR" altLang="en-US" dirty="0"/>
              <a:t>  를 첨자 없이 사용하는 방법</a:t>
            </a:r>
            <a:r>
              <a:rPr lang="en-US" altLang="ko-KR" dirty="0"/>
              <a:t>(number[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를 쓰지 말라는 의미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Both"/>
            </a:pPr>
            <a:r>
              <a:rPr lang="en-US" altLang="ko-KR" dirty="0"/>
              <a:t>p </a:t>
            </a:r>
            <a:r>
              <a:rPr lang="ko-KR" altLang="en-US" dirty="0"/>
              <a:t>와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를 이용하는 방법</a:t>
            </a:r>
            <a:r>
              <a:rPr lang="en-US" altLang="ko-KR" dirty="0"/>
              <a:t>(</a:t>
            </a:r>
            <a:r>
              <a:rPr lang="ko-KR" altLang="en-US" dirty="0"/>
              <a:t>첨자 사용은 무관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Both"/>
            </a:pPr>
            <a:r>
              <a:rPr lang="en-US" altLang="ko-KR" dirty="0"/>
              <a:t>p</a:t>
            </a:r>
            <a:r>
              <a:rPr lang="ko-KR" altLang="en-US" dirty="0"/>
              <a:t>만 이용하는 방법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변수를 쓰지 말 것</a:t>
            </a:r>
            <a:r>
              <a:rPr lang="en-US" altLang="ko-KR" dirty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819604" y="6111872"/>
            <a:ext cx="5504792" cy="48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포인터를 이용하여 배열에 접근하는 방법을 익힌다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4666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848168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ko-KR" altLang="en-US" dirty="0"/>
              <a:t>   </a:t>
            </a:r>
            <a:r>
              <a:rPr lang="en-US" altLang="ko-KR" dirty="0"/>
              <a:t>main(void) {</a:t>
            </a:r>
            <a:endParaRPr lang="ko-KR" altLang="en-US" b="1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b="1" dirty="0"/>
              <a:t>  </a:t>
            </a:r>
            <a:r>
              <a:rPr lang="en-US" altLang="ko-KR" dirty="0"/>
              <a:t>number[3][4]</a:t>
            </a:r>
            <a:r>
              <a:rPr lang="en-US" altLang="ko-KR" b="1" dirty="0"/>
              <a:t> </a:t>
            </a:r>
            <a:r>
              <a:rPr lang="en-US" altLang="ko-KR" dirty="0"/>
              <a:t>=</a:t>
            </a:r>
            <a:r>
              <a:rPr lang="en-US" altLang="ko-KR" b="1" dirty="0"/>
              <a:t> </a:t>
            </a:r>
            <a:r>
              <a:rPr lang="en-US" altLang="ko-KR" dirty="0"/>
              <a:t>{ {1,3,5,7} , {9,11,13,15} , {17,19, 21, 23} };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b="1" dirty="0"/>
              <a:t>  </a:t>
            </a:r>
            <a:r>
              <a:rPr lang="en-US" altLang="ko-KR" dirty="0" err="1"/>
              <a:t>i</a:t>
            </a:r>
            <a:r>
              <a:rPr lang="en-US" altLang="ko-KR" dirty="0"/>
              <a:t>, j,*p;</a:t>
            </a:r>
            <a:endParaRPr lang="ko-KR" altLang="en-US" b="1" dirty="0"/>
          </a:p>
          <a:p>
            <a:r>
              <a:rPr lang="en-US" altLang="ko-KR" b="1" dirty="0">
                <a:solidFill>
                  <a:srgbClr val="FF0000"/>
                </a:solidFill>
              </a:rPr>
              <a:t>    </a:t>
            </a:r>
            <a:r>
              <a:rPr lang="en-US" altLang="ko-KR" b="1" u="sng" dirty="0">
                <a:solidFill>
                  <a:srgbClr val="FF0000"/>
                </a:solidFill>
              </a:rPr>
              <a:t>_______①________</a:t>
            </a:r>
            <a:r>
              <a:rPr lang="en-US" altLang="ko-KR" u="sng" dirty="0">
                <a:solidFill>
                  <a:srgbClr val="FF0000"/>
                </a:solidFill>
              </a:rPr>
              <a:t> 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r>
              <a:rPr lang="en-US" altLang="ko-KR" dirty="0"/>
              <a:t>    for</a:t>
            </a:r>
            <a:r>
              <a:rPr lang="en-US" altLang="ko-KR" b="1" dirty="0"/>
              <a:t> </a:t>
            </a:r>
            <a:r>
              <a:rPr lang="en-US" altLang="ko-KR" dirty="0"/>
              <a:t>( </a:t>
            </a:r>
            <a:r>
              <a:rPr lang="en-US" altLang="ko-KR" dirty="0" err="1"/>
              <a:t>i</a:t>
            </a:r>
            <a:r>
              <a:rPr lang="en-US" altLang="ko-KR" dirty="0"/>
              <a:t>=0 ; </a:t>
            </a:r>
            <a:r>
              <a:rPr lang="en-US" altLang="ko-KR" dirty="0" err="1"/>
              <a:t>i</a:t>
            </a:r>
            <a:r>
              <a:rPr lang="en-US" altLang="ko-KR" dirty="0"/>
              <a:t> &lt; 3 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      </a:t>
            </a:r>
            <a:r>
              <a:rPr lang="en-US" altLang="ko-KR" b="1" u="sng" dirty="0">
                <a:solidFill>
                  <a:srgbClr val="FF0000"/>
                </a:solidFill>
              </a:rPr>
              <a:t>_______②___________</a:t>
            </a:r>
          </a:p>
          <a:p>
            <a:r>
              <a:rPr lang="en-US" altLang="ko-KR" dirty="0"/>
              <a:t>         for ( j = 0 ; j &lt; 4 ; </a:t>
            </a:r>
            <a:r>
              <a:rPr lang="en-US" altLang="ko-KR" dirty="0" err="1"/>
              <a:t>j++</a:t>
            </a:r>
            <a:r>
              <a:rPr lang="en-US" altLang="ko-KR" dirty="0"/>
              <a:t> )</a:t>
            </a:r>
          </a:p>
          <a:p>
            <a:r>
              <a:rPr lang="en-US" altLang="ko-KR" dirty="0"/>
              <a:t>              printf("%d\n",</a:t>
            </a:r>
            <a:r>
              <a:rPr lang="en-US" altLang="ko-KR" b="1" dirty="0"/>
              <a:t>   </a:t>
            </a:r>
            <a:r>
              <a:rPr lang="en-US" altLang="ko-KR" b="1" u="sng" dirty="0">
                <a:solidFill>
                  <a:srgbClr val="FF0000"/>
                </a:solidFill>
              </a:rPr>
              <a:t>______③______</a:t>
            </a:r>
            <a:r>
              <a:rPr lang="en-US" altLang="ko-KR" dirty="0"/>
              <a:t>  </a:t>
            </a:r>
            <a:r>
              <a:rPr lang="en-US" altLang="ko-KR" b="1" dirty="0"/>
              <a:t>  </a:t>
            </a:r>
            <a:r>
              <a:rPr lang="en-US" altLang="ko-KR" dirty="0"/>
              <a:t>);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endParaRPr lang="en-US" altLang="ko-KR" dirty="0"/>
          </a:p>
          <a:p>
            <a:r>
              <a:rPr lang="en-US" altLang="ko-KR" b="1" dirty="0"/>
              <a:t>     }</a:t>
            </a:r>
          </a:p>
          <a:p>
            <a:r>
              <a:rPr lang="en-US" altLang="ko-KR" dirty="0"/>
              <a:t>}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158144"/>
            <a:ext cx="79592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①,②,③ </a:t>
            </a:r>
            <a:r>
              <a:rPr lang="ko-KR" altLang="en-US" dirty="0"/>
              <a:t>부분의 내용을 채워 넣되</a:t>
            </a:r>
            <a:r>
              <a:rPr lang="en-US" altLang="ko-KR" dirty="0"/>
              <a:t>, </a:t>
            </a:r>
            <a:r>
              <a:rPr lang="ko-KR" altLang="en-US" dirty="0"/>
              <a:t>다음의 조건에 맞는 것을 </a:t>
            </a:r>
            <a:r>
              <a:rPr lang="ko-KR" altLang="en-US" b="1" u="sng" dirty="0">
                <a:solidFill>
                  <a:srgbClr val="FF0000"/>
                </a:solidFill>
              </a:rPr>
              <a:t>각각</a:t>
            </a:r>
            <a:r>
              <a:rPr lang="ko-KR" altLang="en-US" dirty="0"/>
              <a:t> 찾아라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Both"/>
            </a:pPr>
            <a:r>
              <a:rPr lang="en-US" altLang="ko-KR" dirty="0"/>
              <a:t>number </a:t>
            </a:r>
            <a:r>
              <a:rPr lang="ko-KR" altLang="en-US" dirty="0"/>
              <a:t>의 첨자 </a:t>
            </a:r>
            <a:r>
              <a:rPr lang="en-US" altLang="ko-KR" dirty="0"/>
              <a:t>[ ]</a:t>
            </a:r>
            <a:r>
              <a:rPr lang="ko-KR" altLang="en-US" dirty="0"/>
              <a:t>를 쓰지 않고 </a:t>
            </a:r>
            <a:r>
              <a:rPr lang="en-US" altLang="ko-KR" b="1" dirty="0">
                <a:solidFill>
                  <a:srgbClr val="FF0000"/>
                </a:solidFill>
              </a:rPr>
              <a:t>number,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, j </a:t>
            </a:r>
            <a:r>
              <a:rPr lang="ko-KR" altLang="en-US" b="1" dirty="0">
                <a:solidFill>
                  <a:srgbClr val="FF0000"/>
                </a:solidFill>
              </a:rPr>
              <a:t>변수</a:t>
            </a:r>
            <a:r>
              <a:rPr lang="en-US" altLang="ko-KR" dirty="0"/>
              <a:t>(</a:t>
            </a:r>
            <a:r>
              <a:rPr lang="ko-KR" altLang="en-US" dirty="0"/>
              <a:t>일부를 안 써도 무관함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이용하여  </a:t>
            </a:r>
            <a:r>
              <a:rPr lang="en-US" altLang="ko-KR" dirty="0"/>
              <a:t>number</a:t>
            </a:r>
            <a:r>
              <a:rPr lang="ko-KR" altLang="en-US" dirty="0"/>
              <a:t>변수의 내용을 모두 출력하는 방법</a:t>
            </a:r>
            <a:endParaRPr lang="en-US" altLang="ko-KR" dirty="0"/>
          </a:p>
          <a:p>
            <a:r>
              <a:rPr lang="en-US" altLang="ko-KR" dirty="0"/>
              <a:t>    (</a:t>
            </a:r>
            <a:r>
              <a:rPr lang="ko-KR" altLang="en-US" dirty="0"/>
              <a:t>프로그램의 다른 부분을 수정해도 무관함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(2) number </a:t>
            </a:r>
            <a:r>
              <a:rPr lang="ko-KR" altLang="en-US" dirty="0"/>
              <a:t>변수를 쓰지 않고 </a:t>
            </a:r>
            <a:r>
              <a:rPr lang="en-US" altLang="ko-KR" b="1" dirty="0">
                <a:solidFill>
                  <a:srgbClr val="FF0000"/>
                </a:solidFill>
              </a:rPr>
              <a:t>p,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, j </a:t>
            </a:r>
            <a:r>
              <a:rPr lang="ko-KR" altLang="en-US" b="1" dirty="0">
                <a:solidFill>
                  <a:srgbClr val="FF0000"/>
                </a:solidFill>
              </a:rPr>
              <a:t>변수</a:t>
            </a:r>
            <a:r>
              <a:rPr lang="en-US" altLang="ko-KR" dirty="0"/>
              <a:t>(</a:t>
            </a:r>
            <a:r>
              <a:rPr lang="ko-KR" altLang="en-US" dirty="0"/>
              <a:t>일부를 안 써도 무관함</a:t>
            </a:r>
            <a:r>
              <a:rPr lang="en-US" altLang="ko-KR" dirty="0"/>
              <a:t>)</a:t>
            </a:r>
            <a:r>
              <a:rPr lang="ko-KR" altLang="en-US" dirty="0"/>
              <a:t>를 이용하여  </a:t>
            </a:r>
            <a:br>
              <a:rPr lang="en-US" altLang="ko-KR" dirty="0"/>
            </a:br>
            <a:r>
              <a:rPr lang="en-US" altLang="ko-KR" dirty="0"/>
              <a:t>    number</a:t>
            </a:r>
            <a:r>
              <a:rPr lang="ko-KR" altLang="en-US" dirty="0"/>
              <a:t>변수의 내용을 모두 출력하는 방법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612841" y="6071068"/>
            <a:ext cx="4727240" cy="48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차원 배열의 포인터 사용법을 이해한다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5765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3418992"/>
            <a:ext cx="80201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다음과</a:t>
            </a:r>
            <a:r>
              <a:rPr lang="en-US" altLang="ko-KR" dirty="0"/>
              <a:t> </a:t>
            </a:r>
            <a:r>
              <a:rPr lang="ko-KR" altLang="en-US" dirty="0"/>
              <a:t>같이 동작하는 프로그램을 작성하라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number[3][4] 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차원 배열이다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first </a:t>
            </a:r>
            <a:r>
              <a:rPr lang="ko-KR" altLang="en-US" dirty="0"/>
              <a:t>라는 포인터 변수는 </a:t>
            </a:r>
            <a:r>
              <a:rPr lang="en-US" altLang="ko-KR" dirty="0"/>
              <a:t>3</a:t>
            </a:r>
            <a:r>
              <a:rPr lang="ko-KR" altLang="en-US" dirty="0"/>
              <a:t>개의 배열로 되어 있는데 각각 </a:t>
            </a:r>
            <a:r>
              <a:rPr lang="en-US" altLang="ko-KR" dirty="0"/>
              <a:t>number[0][0], </a:t>
            </a:r>
          </a:p>
          <a:p>
            <a:r>
              <a:rPr lang="en-US" altLang="ko-KR" dirty="0"/>
              <a:t>number[1][0], number[2][0]</a:t>
            </a:r>
            <a:r>
              <a:rPr lang="ko-KR" altLang="en-US" dirty="0"/>
              <a:t>의 주소를 가리키고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first </a:t>
            </a:r>
            <a:r>
              <a:rPr lang="ko-KR" altLang="en-US" dirty="0"/>
              <a:t>변수를 이용하여 </a:t>
            </a:r>
            <a:r>
              <a:rPr lang="en-US" altLang="ko-KR" dirty="0"/>
              <a:t>number </a:t>
            </a:r>
            <a:r>
              <a:rPr lang="ko-KR" altLang="en-US" dirty="0"/>
              <a:t>배열 변수의 내용을 모두 화면에 출력하라</a:t>
            </a:r>
            <a:r>
              <a:rPr lang="en-US" altLang="ko-KR" dirty="0"/>
              <a:t>. (for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41076"/>
              </p:ext>
            </p:extLst>
          </p:nvPr>
        </p:nvGraphicFramePr>
        <p:xfrm>
          <a:off x="4581677" y="2095139"/>
          <a:ext cx="34080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9509" y="1152811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  </a:t>
            </a:r>
            <a:r>
              <a:rPr lang="en-US" altLang="ko-KR" dirty="0"/>
              <a:t>number[3][4], *first[3];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9429" y="1839507"/>
            <a:ext cx="84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first[0]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49429" y="2262263"/>
            <a:ext cx="84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first[1]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49429" y="2631595"/>
            <a:ext cx="84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first[2]</a:t>
            </a:r>
            <a:endParaRPr lang="ko-KR" altLang="en-US" dirty="0"/>
          </a:p>
        </p:txBody>
      </p:sp>
      <p:cxnSp>
        <p:nvCxnSpPr>
          <p:cNvPr id="12" name="구부러진 연결선 11"/>
          <p:cNvCxnSpPr>
            <a:stCxn id="9" idx="3"/>
          </p:cNvCxnSpPr>
          <p:nvPr/>
        </p:nvCxnSpPr>
        <p:spPr>
          <a:xfrm>
            <a:off x="3194597" y="2024173"/>
            <a:ext cx="1337724" cy="238090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/>
          <p:nvPr/>
        </p:nvCxnSpPr>
        <p:spPr>
          <a:xfrm>
            <a:off x="3213525" y="2415571"/>
            <a:ext cx="1337724" cy="238090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>
            <a:off x="3232453" y="2806969"/>
            <a:ext cx="1337724" cy="238090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095507" y="6036389"/>
            <a:ext cx="5482750" cy="48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포인터 배열과 배열 </a:t>
            </a:r>
            <a:r>
              <a:rPr lang="ko-KR" altLang="en-US" b="1" dirty="0" err="1"/>
              <a:t>변수명이</a:t>
            </a:r>
            <a:r>
              <a:rPr lang="ko-KR" altLang="en-US" b="1" dirty="0"/>
              <a:t> 포인터 상수를 이해한다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326166" y="163213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56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r>
              <a:rPr lang="ko-KR" altLang="en-US" dirty="0"/>
              <a:t>의 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8919" y="992811"/>
            <a:ext cx="6858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number[10] = { 1, 3, 5, 7, 9, 11, 13, 15, 17, 19 };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*p;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 = number;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0; i &lt; 10; i++)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*(number +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0; i &lt; 10; i++)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*(p +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0; i &lt; 10; i++)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0; i &lt; 10; i++)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*p++);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55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r>
              <a:rPr lang="ko-KR" altLang="en-US" dirty="0"/>
              <a:t>의 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2995" y="958315"/>
            <a:ext cx="882272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number[3][4] = { { 1, 3, 5, 7 },{ 9, 11, 13, 15 },{ 17, 19, 21, 23 } };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j, *p;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 = &amp;number[0][0];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0; i &lt; 3; i++) {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(j = 0; j &lt; 4;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j++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 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*(*(number +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+ j));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0; i &lt; 3; i++) {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 = 4 *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(j = 0; j &lt; 4;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j++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 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*(p+(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k+j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)));                  //*p++, *(p + 4*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j)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111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r>
              <a:rPr lang="ko-KR" altLang="en-US" dirty="0"/>
              <a:t>의 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0703" y="1258917"/>
            <a:ext cx="87732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number[3][4] = { { 1, 2, 3, 4 },{ 10, 11, 12, 5 },{ 9, 8, 7, 6 } };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*first[3];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3; i++)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&amp;number[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][0];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 = 0; j &lt; 4;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j++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*(first[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+ j));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362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강C헤딩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812</Words>
  <Application>Microsoft Office PowerPoint</Application>
  <PresentationFormat>화면 슬라이드 쇼(4:3)</PresentationFormat>
  <Paragraphs>140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나눔고딕</vt:lpstr>
      <vt:lpstr>돋움체</vt:lpstr>
      <vt:lpstr>맑은 고딕</vt:lpstr>
      <vt:lpstr>Arial</vt:lpstr>
      <vt:lpstr>Office 테마</vt:lpstr>
      <vt:lpstr>실습 1. 포인터 (09/19)</vt:lpstr>
      <vt:lpstr>실습 1</vt:lpstr>
      <vt:lpstr>실습 2</vt:lpstr>
      <vt:lpstr>실습 3</vt:lpstr>
      <vt:lpstr>실습 1의 답</vt:lpstr>
      <vt:lpstr>실습 2의 답</vt:lpstr>
      <vt:lpstr>실습 3의 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mk</cp:lastModifiedBy>
  <cp:revision>211</cp:revision>
  <dcterms:created xsi:type="dcterms:W3CDTF">2006-10-05T04:04:58Z</dcterms:created>
  <dcterms:modified xsi:type="dcterms:W3CDTF">2018-09-29T09:36:58Z</dcterms:modified>
</cp:coreProperties>
</file>