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94" r:id="rId3"/>
    <p:sldId id="295" r:id="rId4"/>
    <p:sldId id="296" r:id="rId5"/>
    <p:sldId id="297" r:id="rId6"/>
    <p:sldId id="298" r:id="rId7"/>
    <p:sldId id="29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0232" autoAdjust="0"/>
  </p:normalViewPr>
  <p:slideViewPr>
    <p:cSldViewPr snapToGrid="0">
      <p:cViewPr varScale="1">
        <p:scale>
          <a:sx n="88" d="100"/>
          <a:sy n="88" d="100"/>
        </p:scale>
        <p:origin x="92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실습 </a:t>
            </a:r>
            <a:r>
              <a:rPr lang="en-US" altLang="ko-KR" dirty="0" smtClean="0">
                <a:solidFill>
                  <a:srgbClr val="3F6EA7"/>
                </a:solidFill>
              </a:rPr>
              <a:t>4. </a:t>
            </a:r>
            <a:r>
              <a:rPr lang="ko-KR" altLang="en-US" dirty="0" smtClean="0">
                <a:solidFill>
                  <a:srgbClr val="3F6EA7"/>
                </a:solidFill>
              </a:rPr>
              <a:t>구조체 </a:t>
            </a:r>
            <a:r>
              <a:rPr lang="en-US" altLang="ko-KR" dirty="0" smtClean="0">
                <a:solidFill>
                  <a:srgbClr val="3F6EA7"/>
                </a:solidFill>
              </a:rPr>
              <a:t>(10/31)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©2016 </a:t>
            </a:r>
            <a:r>
              <a:rPr lang="ko-KR" altLang="en-US" dirty="0" smtClean="0"/>
              <a:t>김승태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다음과 같이 구조체를 정의하고 값을 채우자</a:t>
            </a:r>
            <a:r>
              <a:rPr lang="en-US" altLang="ko-KR" sz="2000" dirty="0" smtClean="0"/>
              <a:t>.</a:t>
            </a:r>
          </a:p>
          <a:p>
            <a:endParaRPr lang="en-US" altLang="ko-KR" sz="1400" dirty="0"/>
          </a:p>
          <a:p>
            <a:endParaRPr lang="en-US" altLang="ko-KR" sz="20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2000" dirty="0" smtClean="0"/>
              <a:t>이 구조체 자료형을 </a:t>
            </a:r>
            <a:r>
              <a:rPr lang="en-US" altLang="ko-KR" sz="2000" dirty="0" err="1" smtClean="0"/>
              <a:t>typedef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형으로 정의하자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변수는 다음과 같이 정의될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Student 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[4];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83009"/>
              </p:ext>
            </p:extLst>
          </p:nvPr>
        </p:nvGraphicFramePr>
        <p:xfrm>
          <a:off x="984777" y="1720508"/>
          <a:ext cx="6927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97"/>
                <a:gridCol w="1154597"/>
                <a:gridCol w="1343241"/>
                <a:gridCol w="1191311"/>
                <a:gridCol w="1200538"/>
                <a:gridCol w="8832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하나의</a:t>
            </a:r>
            <a:r>
              <a:rPr lang="en-US" altLang="ko-KR" sz="2000" dirty="0"/>
              <a:t> </a:t>
            </a:r>
            <a:r>
              <a:rPr lang="ko-KR" altLang="en-US" sz="2000" dirty="0"/>
              <a:t>포인터 변수가 있다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r>
              <a:rPr lang="en-US" altLang="ko-KR" sz="1800" dirty="0"/>
              <a:t>Student  *</a:t>
            </a:r>
            <a:r>
              <a:rPr lang="en-US" altLang="ko-KR" sz="1800" dirty="0" err="1"/>
              <a:t>pstd</a:t>
            </a:r>
            <a:r>
              <a:rPr lang="en-US" altLang="ko-KR" sz="1800" dirty="0"/>
              <a:t> ;</a:t>
            </a:r>
          </a:p>
          <a:p>
            <a:r>
              <a:rPr lang="ko-KR" altLang="en-US" dirty="0" smtClean="0"/>
              <a:t>이 포인터 변수가 첫 번째 요소를 가리키도록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pstd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[0];</a:t>
            </a:r>
          </a:p>
          <a:p>
            <a:r>
              <a:rPr lang="ko-KR" altLang="en-US" dirty="0" smtClean="0"/>
              <a:t>이 포인터 변수를 이용하여 모든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을 계산해 채워라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pstd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[0];</a:t>
            </a:r>
          </a:p>
          <a:p>
            <a:pPr marL="457200" lvl="1" indent="0">
              <a:buNone/>
            </a:pPr>
            <a:r>
              <a:rPr lang="en-US" altLang="ko-KR" dirty="0" smtClean="0"/>
              <a:t>for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4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++ ) 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// </a:t>
            </a:r>
            <a:r>
              <a:rPr lang="en-US" altLang="ko-KR" dirty="0" err="1" smtClean="0"/>
              <a:t>pstd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 // </a:t>
            </a:r>
            <a:r>
              <a:rPr lang="en-US" altLang="ko-KR" dirty="0" err="1" smtClean="0"/>
              <a:t>pstd</a:t>
            </a:r>
            <a:r>
              <a:rPr lang="ko-KR" altLang="en-US" dirty="0" smtClean="0"/>
              <a:t>가 다음 데이터를 가리키도록 이동한다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6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의미를 생각해 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pstd</a:t>
            </a:r>
            <a:r>
              <a:rPr lang="en-US" altLang="ko-KR" dirty="0"/>
              <a:t> = &amp;</a:t>
            </a:r>
            <a:r>
              <a:rPr lang="en-US" altLang="ko-KR" dirty="0" err="1"/>
              <a:t>std</a:t>
            </a:r>
            <a:r>
              <a:rPr lang="en-US" altLang="ko-KR" dirty="0"/>
              <a:t>[0];</a:t>
            </a:r>
          </a:p>
          <a:p>
            <a:pPr marL="0" indent="0">
              <a:buNone/>
            </a:pPr>
            <a:r>
              <a:rPr lang="nn-NO" altLang="ko-KR" dirty="0"/>
              <a:t>for (i = 0; i &lt; 4; i++) {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-</a:t>
            </a:r>
            <a:r>
              <a:rPr lang="en-US" altLang="ko-KR" dirty="0"/>
              <a:t>&gt;total = </a:t>
            </a:r>
            <a:r>
              <a:rPr lang="en-US" altLang="ko-KR" dirty="0" err="1"/>
              <a:t>pstd</a:t>
            </a:r>
            <a:r>
              <a:rPr lang="en-US" altLang="ko-KR" dirty="0"/>
              <a:t>-&gt;subject[0] + </a:t>
            </a:r>
            <a:r>
              <a:rPr lang="en-US" altLang="ko-KR" dirty="0" err="1"/>
              <a:t>pstd</a:t>
            </a:r>
            <a:r>
              <a:rPr lang="en-US" altLang="ko-KR" dirty="0"/>
              <a:t>-&gt;subject[1] </a:t>
            </a:r>
            <a:r>
              <a:rPr lang="en-US" altLang="ko-KR" dirty="0" smtClean="0"/>
              <a:t>+</a:t>
            </a:r>
            <a:br>
              <a:rPr lang="en-US" altLang="ko-KR" dirty="0" smtClean="0"/>
            </a:br>
            <a:r>
              <a:rPr lang="en-US" altLang="ko-KR" dirty="0" smtClean="0"/>
              <a:t>                           </a:t>
            </a:r>
            <a:r>
              <a:rPr lang="en-US" altLang="ko-KR" dirty="0" err="1"/>
              <a:t>pstd</a:t>
            </a:r>
            <a:r>
              <a:rPr lang="en-US" altLang="ko-KR" dirty="0"/>
              <a:t>-&gt;subject[2];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pstd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다음 구조체를 정의하자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2000" dirty="0" smtClean="0"/>
              <a:t>세 개의 변수를 만들고 다음과 같이 데이터를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채운 후 연결하자</a:t>
            </a:r>
            <a:r>
              <a:rPr lang="en-US" altLang="ko-KR" sz="2000" dirty="0" smtClean="0"/>
              <a:t>(std1.mystd = &amp;std2; std2.mystd = &amp;std3;std3.mystd =NULL))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3529" y="1642647"/>
            <a:ext cx="4252186" cy="1995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63500" algn="just">
              <a:lnSpc>
                <a:spcPct val="110000"/>
              </a:lnSpc>
            </a:pPr>
            <a:r>
              <a:rPr lang="nn-NO" altLang="ko-KR" kern="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struct </a:t>
            </a:r>
            <a:r>
              <a:rPr lang="en-US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STUDENT</a:t>
            </a:r>
            <a:r>
              <a:rPr lang="nn-NO" altLang="ko-KR" kern="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indent="63500" algn="just">
              <a:lnSpc>
                <a:spcPct val="110000"/>
              </a:lnSpc>
            </a:pPr>
            <a:r>
              <a:rPr lang="nn-NO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    int kor;</a:t>
            </a:r>
          </a:p>
          <a:p>
            <a:pPr indent="63500" algn="just">
              <a:lnSpc>
                <a:spcPct val="110000"/>
              </a:lnSpc>
            </a:pPr>
            <a:r>
              <a:rPr lang="nn-NO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    int eng;</a:t>
            </a:r>
          </a:p>
          <a:p>
            <a:pPr indent="63500" algn="just">
              <a:lnSpc>
                <a:spcPct val="110000"/>
              </a:lnSpc>
            </a:pPr>
            <a:r>
              <a:rPr lang="nn-NO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    struct </a:t>
            </a:r>
            <a:r>
              <a:rPr lang="en-US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STUDENT</a:t>
            </a:r>
            <a:r>
              <a:rPr lang="nn-NO" altLang="ko-KR" kern="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*</a:t>
            </a:r>
            <a:r>
              <a:rPr lang="nn-NO" altLang="ko-KR" kern="100" dirty="0">
                <a:solidFill>
                  <a:schemeClr val="tx1"/>
                </a:solidFill>
                <a:latin typeface="Lucida Console" panose="020B0609040504020204" pitchFamily="49" charset="0"/>
              </a:rPr>
              <a:t>mystd;</a:t>
            </a:r>
          </a:p>
          <a:p>
            <a:pPr indent="63500" algn="just">
              <a:lnSpc>
                <a:spcPct val="110000"/>
              </a:lnSpc>
            </a:pPr>
            <a:r>
              <a:rPr lang="nn-NO" altLang="ko-KR" kern="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  <a:endParaRPr lang="nn-NO" altLang="ko-KR" kern="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1" y="5682492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5250444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66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4818396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90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7" y="5682492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5856" y="5250444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77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4818396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80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cxnSp>
        <p:nvCxnSpPr>
          <p:cNvPr id="13" name="꺾인 연결선 12"/>
          <p:cNvCxnSpPr>
            <a:endCxn id="12" idx="1"/>
          </p:cNvCxnSpPr>
          <p:nvPr/>
        </p:nvCxnSpPr>
        <p:spPr>
          <a:xfrm flipV="1">
            <a:off x="2051720" y="5034420"/>
            <a:ext cx="1224136" cy="8640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0112" y="5682492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1" y="5250444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88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1" y="4818396"/>
            <a:ext cx="1296144" cy="4320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ucida Console" panose="020B0609040504020204" pitchFamily="49" charset="0"/>
              </a:rPr>
              <a:t>70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4355976" y="5034420"/>
            <a:ext cx="1224136" cy="8640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6660232" y="5034420"/>
            <a:ext cx="1224136" cy="8640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57457" y="48441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66157" y="613364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std1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7314" y="613364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std2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08472" y="613364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std3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37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포인터 변수를 선언한 후 첫 번째  데이터를 가리키자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struct STUDENT  *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pstd</a:t>
            </a:r>
            <a:r>
              <a:rPr lang="en-US" altLang="ko-KR" dirty="0" smtClean="0"/>
              <a:t> = &amp;std1; </a:t>
            </a:r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pstd</a:t>
            </a:r>
            <a:r>
              <a:rPr lang="ko-KR" altLang="en-US" dirty="0" smtClean="0"/>
              <a:t>를 이용하여 데이터를 모두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출력양식</a:t>
            </a:r>
            <a:r>
              <a:rPr lang="en-US" altLang="ko-KR" dirty="0" smtClean="0"/>
              <a:t>)      </a:t>
            </a:r>
            <a:br>
              <a:rPr lang="en-US" altLang="ko-KR" dirty="0" smtClean="0"/>
            </a:br>
            <a:r>
              <a:rPr lang="en-US" altLang="ko-KR" dirty="0" smtClean="0"/>
              <a:t>90   66</a:t>
            </a:r>
            <a:br>
              <a:rPr lang="en-US" altLang="ko-KR" dirty="0" smtClean="0"/>
            </a:br>
            <a:r>
              <a:rPr lang="en-US" altLang="ko-KR" dirty="0" smtClean="0"/>
              <a:t>80   77</a:t>
            </a:r>
            <a:br>
              <a:rPr lang="en-US" altLang="ko-KR" dirty="0" smtClean="0"/>
            </a:br>
            <a:r>
              <a:rPr lang="en-US" altLang="ko-KR" dirty="0" smtClean="0"/>
              <a:t>70   88</a:t>
            </a:r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문을 이용하여 동일한 출력을 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=0;i&lt;3;i++)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 %d\n”, 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mystd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while(</a:t>
            </a:r>
            <a:r>
              <a:rPr lang="en-US" altLang="ko-KR" dirty="0" err="1" smtClean="0"/>
              <a:t>pstd</a:t>
            </a:r>
            <a:r>
              <a:rPr lang="en-US" altLang="ko-KR" dirty="0" smtClean="0"/>
              <a:t>) {             // </a:t>
            </a:r>
            <a:r>
              <a:rPr lang="ko-KR" altLang="en-US" dirty="0" smtClean="0"/>
              <a:t>의미를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생각해 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/>
              <a:t>printf</a:t>
            </a:r>
            <a:r>
              <a:rPr lang="en-US" altLang="ko-KR" dirty="0"/>
              <a:t>(“%d %d\n”, </a:t>
            </a:r>
            <a:r>
              <a:rPr lang="en-US" altLang="ko-KR" dirty="0" err="1"/>
              <a:t>pstd</a:t>
            </a:r>
            <a:r>
              <a:rPr lang="en-US" altLang="ko-KR" dirty="0"/>
              <a:t>-&gt;</a:t>
            </a:r>
            <a:r>
              <a:rPr lang="en-US" altLang="ko-KR" dirty="0" err="1"/>
              <a:t>kor</a:t>
            </a:r>
            <a:r>
              <a:rPr lang="en-US" altLang="ko-KR" dirty="0"/>
              <a:t>  </a:t>
            </a:r>
            <a:r>
              <a:rPr lang="en-US" altLang="ko-KR" dirty="0" err="1"/>
              <a:t>pstd</a:t>
            </a:r>
            <a:r>
              <a:rPr lang="en-US" altLang="ko-KR" dirty="0"/>
              <a:t>-&gt;</a:t>
            </a:r>
            <a:r>
              <a:rPr lang="en-US" altLang="ko-KR" dirty="0" err="1"/>
              <a:t>eng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pstd</a:t>
            </a:r>
            <a:r>
              <a:rPr lang="en-US" altLang="ko-KR" dirty="0"/>
              <a:t> = </a:t>
            </a:r>
            <a:r>
              <a:rPr lang="en-US" altLang="ko-KR" dirty="0" err="1"/>
              <a:t>pstd</a:t>
            </a:r>
            <a:r>
              <a:rPr lang="en-US" altLang="ko-KR" dirty="0"/>
              <a:t>-&gt;</a:t>
            </a:r>
            <a:r>
              <a:rPr lang="en-US" altLang="ko-KR" dirty="0" err="1"/>
              <a:t>mystd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333</Words>
  <Application>Microsoft Office PowerPoint</Application>
  <PresentationFormat>화면 슬라이드 쇼(4:3)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Arial</vt:lpstr>
      <vt:lpstr>Lucida Console</vt:lpstr>
      <vt:lpstr>Office 테마</vt:lpstr>
      <vt:lpstr>실습 4. 구조체 (10/31)</vt:lpstr>
      <vt:lpstr>실습 1</vt:lpstr>
      <vt:lpstr>실습 1</vt:lpstr>
      <vt:lpstr>실습 1 - 정답</vt:lpstr>
      <vt:lpstr>실습 2</vt:lpstr>
      <vt:lpstr>실습 2</vt:lpstr>
      <vt:lpstr>실습 2 정답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221</cp:revision>
  <dcterms:created xsi:type="dcterms:W3CDTF">2006-10-05T04:04:58Z</dcterms:created>
  <dcterms:modified xsi:type="dcterms:W3CDTF">2018-10-30T15:44:12Z</dcterms:modified>
</cp:coreProperties>
</file>