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96" r:id="rId3"/>
    <p:sldId id="298" r:id="rId4"/>
    <p:sldId id="297" r:id="rId5"/>
    <p:sldId id="300" r:id="rId6"/>
    <p:sldId id="302" r:id="rId7"/>
    <p:sldId id="303" r:id="rId8"/>
    <p:sldId id="301" r:id="rId9"/>
    <p:sldId id="304" r:id="rId10"/>
    <p:sldId id="305" r:id="rId11"/>
    <p:sldId id="306" r:id="rId12"/>
    <p:sldId id="295" r:id="rId13"/>
    <p:sldId id="294" r:id="rId14"/>
    <p:sldId id="29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5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8EDD-44BA-4B1F-99F8-1A0225E24C69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819C-E04F-4AE9-9A49-27FB0396DDD0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F6B6-B5CF-41A7-A2E0-0BB1DB69F6A9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FE6-7701-4E83-B1FD-EB1683CB68E2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745D-52F2-4655-A036-1ADBF7953869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42AC-8131-405E-860E-F427B16E7460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33AD-06EB-4A44-B207-DCDB5891DC89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6A50-D281-413B-8FAD-F4D60212074F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898-6F04-4E24-A1B7-CD70347BDB2B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38-350E-435D-BDB7-653FCDD814A3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272E-E872-4249-B8CA-CB71D29E4617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16-EAD7-442A-9649-6233416A5645}" type="datetime1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F6EA7"/>
                </a:solidFill>
              </a:rPr>
              <a:t>실습 </a:t>
            </a:r>
            <a:r>
              <a:rPr lang="en-US" altLang="ko-KR" dirty="0">
                <a:solidFill>
                  <a:srgbClr val="3F6EA7"/>
                </a:solidFill>
              </a:rPr>
              <a:t>5. </a:t>
            </a:r>
            <a:r>
              <a:rPr lang="ko-KR" altLang="en-US" dirty="0">
                <a:solidFill>
                  <a:srgbClr val="3F6EA7"/>
                </a:solidFill>
              </a:rPr>
              <a:t>종합 </a:t>
            </a:r>
            <a:r>
              <a:rPr lang="en-US" altLang="ko-KR" dirty="0">
                <a:solidFill>
                  <a:srgbClr val="3F6EA7"/>
                </a:solidFill>
              </a:rPr>
              <a:t>(11/07)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9 : </a:t>
            </a:r>
            <a:r>
              <a:rPr lang="ko-KR" altLang="en-US" dirty="0"/>
              <a:t>금액 표시하기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정수를 입력 받은 후</a:t>
            </a:r>
            <a:r>
              <a:rPr lang="en-US" altLang="ko-KR" dirty="0"/>
              <a:t>, </a:t>
            </a:r>
            <a:r>
              <a:rPr lang="ko-KR" altLang="en-US" dirty="0"/>
              <a:t>이 숫자를 화면에 표시하되</a:t>
            </a:r>
            <a:r>
              <a:rPr lang="en-US" altLang="ko-KR" dirty="0"/>
              <a:t>, </a:t>
            </a:r>
            <a:r>
              <a:rPr lang="ko-KR" altLang="en-US" dirty="0"/>
              <a:t>한글로 표시하라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금액 입력 </a:t>
            </a:r>
            <a:r>
              <a:rPr lang="en-US" altLang="ko-KR" dirty="0"/>
              <a:t>: 1000001234</a:t>
            </a:r>
          </a:p>
          <a:p>
            <a:pPr lvl="1"/>
            <a:r>
              <a:rPr lang="ko-KR" altLang="en-US" dirty="0"/>
              <a:t>입력한 금액은 </a:t>
            </a:r>
            <a:r>
              <a:rPr lang="ko-KR" altLang="en-US" dirty="0" err="1"/>
              <a:t>십억천이백삼십사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9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지나가기</a:t>
            </a:r>
            <a:endParaRPr lang="en-US" altLang="ko-KR" dirty="0"/>
          </a:p>
          <a:p>
            <a:pPr lvl="1"/>
            <a:r>
              <a:rPr lang="ko-KR" altLang="en-US" dirty="0"/>
              <a:t>사용자로부터 하나의 문자열을 입력 받은 후</a:t>
            </a:r>
            <a:r>
              <a:rPr lang="en-US" altLang="ko-KR" dirty="0"/>
              <a:t>, </a:t>
            </a:r>
            <a:r>
              <a:rPr lang="ko-KR" altLang="en-US" dirty="0"/>
              <a:t>그 문자열이 왼쪽에서 오른쪽으로 표시되도록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사용자가 입력한 문장이 </a:t>
            </a:r>
            <a:r>
              <a:rPr lang="en-US" altLang="ko-KR" dirty="0"/>
              <a:t>Hello World 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H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He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Hel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Hell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    Hello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   Hello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  Hello W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 Hello Wo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Hello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Wor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Hello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Worl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Hello World</a:t>
            </a:r>
          </a:p>
          <a:p>
            <a:pPr marL="457200" lvl="1" indent="0">
              <a:buNone/>
            </a:pP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3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10 :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전화번호부가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이름 순</a:t>
            </a:r>
            <a:r>
              <a:rPr lang="en-US" altLang="ko-KR" dirty="0"/>
              <a:t>(</a:t>
            </a:r>
            <a:r>
              <a:rPr lang="en-US" altLang="ko-KR" dirty="0" err="1"/>
              <a:t>abc</a:t>
            </a:r>
            <a:r>
              <a:rPr lang="ko-KR" altLang="en-US" dirty="0"/>
              <a:t>순</a:t>
            </a:r>
            <a:r>
              <a:rPr lang="en-US" altLang="ko-KR" dirty="0"/>
              <a:t>)</a:t>
            </a:r>
            <a:r>
              <a:rPr lang="ko-KR" altLang="en-US" dirty="0"/>
              <a:t>으로 정렬하여 화면에 표시하라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번호 순으로 정렬하여 화면에 표시하라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84884"/>
              </p:ext>
            </p:extLst>
          </p:nvPr>
        </p:nvGraphicFramePr>
        <p:xfrm>
          <a:off x="2291253" y="1666875"/>
          <a:ext cx="51763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telephone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010-3333-4444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2016035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010-4545-6767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2018391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011-4840-0192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2014876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010-9988-7766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41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다음과 같이 전화번호가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저장할 구조체를 정의하고 값을 채우자</a:t>
            </a:r>
            <a:r>
              <a:rPr lang="en-US" altLang="ko-KR" sz="2000" dirty="0"/>
              <a:t>.</a:t>
            </a:r>
          </a:p>
          <a:p>
            <a:endParaRPr lang="en-US" altLang="ko-KR" sz="1400" dirty="0"/>
          </a:p>
          <a:p>
            <a:endParaRPr lang="en-US" altLang="ko-KR" sz="20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2000" dirty="0"/>
              <a:t>이름 또는 전화번호로 검색하여 표시하는 프로그램을 작성하라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실행 예</a:t>
            </a:r>
            <a:r>
              <a:rPr lang="en-US" altLang="ko-KR" sz="2000" dirty="0"/>
              <a:t>)</a:t>
            </a:r>
          </a:p>
          <a:p>
            <a:pPr marL="457200" lvl="1" indent="0">
              <a:buNone/>
            </a:pPr>
            <a:r>
              <a:rPr lang="ko-KR" altLang="en-US" sz="1600" dirty="0"/>
              <a:t>검색할 이름 또는 전화번호는</a:t>
            </a:r>
            <a:r>
              <a:rPr lang="en-US" altLang="ko-KR" sz="1600" dirty="0"/>
              <a:t>? </a:t>
            </a:r>
            <a:r>
              <a:rPr lang="en-US" altLang="ko-KR" sz="1600" b="1" i="1" dirty="0">
                <a:solidFill>
                  <a:srgbClr val="FF0000"/>
                </a:solidFill>
              </a:rPr>
              <a:t>NG</a:t>
            </a:r>
          </a:p>
          <a:p>
            <a:pPr marL="457200" lvl="1" indent="0">
              <a:buNone/>
            </a:pPr>
            <a:r>
              <a:rPr lang="en-US" altLang="ko-KR" sz="1600" b="1" dirty="0"/>
              <a:t>HONG : 010-9988-7766</a:t>
            </a:r>
          </a:p>
          <a:p>
            <a:pPr marL="457200" lvl="1" indent="0">
              <a:buNone/>
            </a:pPr>
            <a:r>
              <a:rPr lang="ko-KR" altLang="en-US" sz="1600" dirty="0"/>
              <a:t>검색할 이름 또는 전화번호는</a:t>
            </a:r>
            <a:r>
              <a:rPr lang="en-US" altLang="ko-KR" sz="1600" dirty="0"/>
              <a:t>? </a:t>
            </a:r>
            <a:r>
              <a:rPr lang="en-US" altLang="ko-KR" sz="1600" b="1" i="1" dirty="0">
                <a:solidFill>
                  <a:srgbClr val="FF0000"/>
                </a:solidFill>
              </a:rPr>
              <a:t>92</a:t>
            </a:r>
          </a:p>
          <a:p>
            <a:pPr marL="457200" lvl="1" indent="0">
              <a:buNone/>
            </a:pPr>
            <a:r>
              <a:rPr lang="en-US" altLang="ko-KR" sz="1600" b="1" dirty="0"/>
              <a:t>PARK : 011-4840-0192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07919"/>
              </p:ext>
            </p:extLst>
          </p:nvPr>
        </p:nvGraphicFramePr>
        <p:xfrm>
          <a:off x="2291253" y="1666875"/>
          <a:ext cx="45614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telephone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010-3333-4444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010-4545-6767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011-4840-0192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010-9988-7766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6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회원 관리 프로그램을 작성하자</a:t>
            </a:r>
            <a:r>
              <a:rPr lang="en-US" altLang="ko-KR" dirty="0"/>
              <a:t>. </a:t>
            </a:r>
            <a:r>
              <a:rPr lang="ko-KR" altLang="en-US" dirty="0"/>
              <a:t>각 자료는 어떻게 구조체로 정의될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31626" y="2274055"/>
            <a:ext cx="5280747" cy="3934544"/>
            <a:chOff x="1763688" y="683404"/>
            <a:chExt cx="6695003" cy="5682310"/>
          </a:xfrm>
        </p:grpSpPr>
        <p:sp>
          <p:nvSpPr>
            <p:cNvPr id="7" name="타원 6"/>
            <p:cNvSpPr/>
            <p:nvPr/>
          </p:nvSpPr>
          <p:spPr>
            <a:xfrm>
              <a:off x="1763688" y="1052736"/>
              <a:ext cx="2736304" cy="2632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3541" y="683404"/>
              <a:ext cx="599937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회원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97478" y="1628800"/>
              <a:ext cx="599937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1915" y="2348881"/>
              <a:ext cx="965753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생년월일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70702" y="3068960"/>
              <a:ext cx="782846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연락처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9872" y="1700808"/>
              <a:ext cx="599937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주소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5722387" y="1052736"/>
              <a:ext cx="2736304" cy="2632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2806" y="683404"/>
              <a:ext cx="417030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책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5" y="1628800"/>
              <a:ext cx="599937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제목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00191" y="2132856"/>
              <a:ext cx="646681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ISBN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401" y="3068960"/>
              <a:ext cx="782846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입고일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78571" y="1700808"/>
              <a:ext cx="599937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저자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92280" y="2508576"/>
              <a:ext cx="1148661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책관리번호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763255" y="3732776"/>
              <a:ext cx="2736304" cy="26329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3673" y="3363444"/>
              <a:ext cx="599937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대여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6056" y="4597270"/>
              <a:ext cx="1148661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책관리번호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938" y="4859867"/>
              <a:ext cx="965753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회원번호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0269" y="5749000"/>
              <a:ext cx="782846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대출일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3995772"/>
              <a:ext cx="965753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대여번호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6839" y="5231490"/>
              <a:ext cx="782846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반납일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1268761"/>
              <a:ext cx="965753" cy="40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회원번호</a:t>
              </a:r>
              <a:endParaRPr lang="ko-KR" altLang="en-US" sz="1200" dirty="0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 </a:t>
            </a:r>
            <a:r>
              <a:rPr lang="ko-KR" altLang="en-US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03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strcpy</a:t>
            </a:r>
            <a:r>
              <a:rPr lang="en-US" altLang="ko-KR" dirty="0"/>
              <a:t>, </a:t>
            </a:r>
            <a:r>
              <a:rPr lang="en-US" altLang="ko-KR" dirty="0" err="1"/>
              <a:t>strlen</a:t>
            </a:r>
            <a:r>
              <a:rPr lang="en-US" altLang="ko-KR" dirty="0"/>
              <a:t>, </a:t>
            </a:r>
            <a:r>
              <a:rPr lang="en-US" altLang="ko-KR" dirty="0" err="1"/>
              <a:t>strcmp</a:t>
            </a:r>
            <a:r>
              <a:rPr lang="ko-KR" altLang="en-US" dirty="0"/>
              <a:t>를 만들자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함수의 용법을 정확히 이해하자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 err="1"/>
              <a:t>strcpy</a:t>
            </a:r>
            <a:r>
              <a:rPr lang="en-US" altLang="ko-KR" dirty="0"/>
              <a:t>, </a:t>
            </a:r>
            <a:r>
              <a:rPr lang="en-US" altLang="ko-KR" dirty="0" err="1"/>
              <a:t>strlen</a:t>
            </a:r>
            <a:r>
              <a:rPr lang="en-US" altLang="ko-KR" dirty="0"/>
              <a:t>, </a:t>
            </a:r>
            <a:r>
              <a:rPr lang="en-US" altLang="ko-KR" dirty="0" err="1"/>
              <a:t>strcmp</a:t>
            </a:r>
            <a:r>
              <a:rPr lang="en-US" altLang="ko-KR" dirty="0"/>
              <a:t> </a:t>
            </a:r>
            <a:r>
              <a:rPr lang="ko-KR" altLang="en-US" dirty="0"/>
              <a:t>함수의 사용 예를 만들자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함수에서 </a:t>
            </a:r>
            <a:endParaRPr lang="en-US" altLang="ko-KR" dirty="0"/>
          </a:p>
          <a:p>
            <a:r>
              <a:rPr lang="ko-KR" altLang="en-US" dirty="0"/>
              <a:t>해당 함수의 복제함수인 </a:t>
            </a:r>
            <a:r>
              <a:rPr lang="en-US" altLang="ko-KR" dirty="0" err="1"/>
              <a:t>mystrcpy</a:t>
            </a:r>
            <a:r>
              <a:rPr lang="en-US" altLang="ko-KR" dirty="0"/>
              <a:t>, </a:t>
            </a:r>
            <a:r>
              <a:rPr lang="en-US" altLang="ko-KR" dirty="0" err="1"/>
              <a:t>mystrlen</a:t>
            </a:r>
            <a:r>
              <a:rPr lang="en-US" altLang="ko-KR" dirty="0"/>
              <a:t>, </a:t>
            </a:r>
            <a:r>
              <a:rPr lang="en-US" altLang="ko-KR" dirty="0" err="1"/>
              <a:t>mystrcmp</a:t>
            </a:r>
            <a:r>
              <a:rPr lang="ko-KR" altLang="en-US" dirty="0"/>
              <a:t>를 만들자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함수를 바꾸어 실행해 보자</a:t>
            </a:r>
            <a:r>
              <a:rPr lang="en-US" altLang="ko-KR" dirty="0"/>
              <a:t>. </a:t>
            </a:r>
            <a:r>
              <a:rPr lang="ko-KR" altLang="en-US" dirty="0"/>
              <a:t>결과는 동일한가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2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한 단어씩 </a:t>
            </a:r>
            <a:r>
              <a:rPr lang="en-US" altLang="ko-KR" dirty="0"/>
              <a:t>10</a:t>
            </a:r>
            <a:r>
              <a:rPr lang="ko-KR" altLang="en-US" dirty="0"/>
              <a:t>개를 입력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개의 단어를 합하여 하나의 문장을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번째 단어는</a:t>
            </a:r>
            <a:r>
              <a:rPr lang="en-US" altLang="ko-KR" dirty="0"/>
              <a:t>? Hello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번째 단어는</a:t>
            </a:r>
            <a:r>
              <a:rPr lang="en-US" altLang="ko-KR" dirty="0"/>
              <a:t>? Nice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번째 단어는</a:t>
            </a:r>
            <a:r>
              <a:rPr lang="en-US" altLang="ko-KR" dirty="0"/>
              <a:t>? Thanks.</a:t>
            </a:r>
          </a:p>
          <a:p>
            <a:pPr lvl="1"/>
            <a:r>
              <a:rPr lang="ko-KR" altLang="en-US" dirty="0"/>
              <a:t>문장 </a:t>
            </a:r>
            <a:r>
              <a:rPr lang="en-US" altLang="ko-KR" dirty="0"/>
              <a:t>: Hello Nice to meet you how are you Tom? Thanks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4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splitint</a:t>
            </a:r>
            <a:r>
              <a:rPr lang="ko-KR" altLang="en-US" dirty="0"/>
              <a:t> 함수를 만들자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단어의 모습을 먼저 정의하자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입력한 문자열 </a:t>
            </a:r>
            <a:r>
              <a:rPr lang="en-US" altLang="ko-KR" dirty="0"/>
              <a:t>:12,345,6789 </a:t>
            </a:r>
            <a:r>
              <a:rPr lang="ko-KR" altLang="en-US" dirty="0"/>
              <a:t>로부터 </a:t>
            </a:r>
            <a:r>
              <a:rPr lang="en-US" altLang="ko-KR" dirty="0"/>
              <a:t>12, 345, 6789</a:t>
            </a:r>
            <a:r>
              <a:rPr lang="ko-KR" altLang="en-US" dirty="0"/>
              <a:t>을 추출하여 정수형 변수에 넣자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0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끝말잇기</a:t>
            </a:r>
            <a:endParaRPr lang="en-US" altLang="ko-KR" dirty="0"/>
          </a:p>
          <a:p>
            <a:pPr lvl="1"/>
            <a:r>
              <a:rPr lang="ko-KR" altLang="en-US" dirty="0"/>
              <a:t>사용자가 입력한 단어의 끝말이 이어지는지 판단 결과를 표시한다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단어의 길이는 제한이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끝말잇기를 시작합니다</a:t>
            </a:r>
            <a:r>
              <a:rPr lang="en-US" altLang="ko-KR" dirty="0"/>
              <a:t>. </a:t>
            </a:r>
            <a:r>
              <a:rPr lang="ko-KR" altLang="en-US" dirty="0"/>
              <a:t>첫 단어는</a:t>
            </a:r>
            <a:r>
              <a:rPr lang="en-US" altLang="ko-KR" dirty="0"/>
              <a:t> hello</a:t>
            </a:r>
          </a:p>
          <a:p>
            <a:pPr lvl="1"/>
            <a:r>
              <a:rPr lang="ko-KR" altLang="en-US" dirty="0"/>
              <a:t>단어는</a:t>
            </a:r>
            <a:r>
              <a:rPr lang="en-US" altLang="ko-KR" dirty="0"/>
              <a:t>? good</a:t>
            </a:r>
          </a:p>
          <a:p>
            <a:pPr lvl="1"/>
            <a:r>
              <a:rPr lang="ko-KR" altLang="en-US" dirty="0"/>
              <a:t>이어지지 않습니다</a:t>
            </a:r>
            <a:r>
              <a:rPr lang="en-US" altLang="ko-KR" dirty="0"/>
              <a:t>. </a:t>
            </a:r>
            <a:r>
              <a:rPr lang="ko-KR" altLang="en-US" dirty="0"/>
              <a:t>다시 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단어는</a:t>
            </a:r>
            <a:r>
              <a:rPr lang="en-US" altLang="ko-KR" dirty="0"/>
              <a:t>? orange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1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</a:t>
            </a:r>
            <a:r>
              <a:rPr lang="ko-KR" altLang="en-US" dirty="0"/>
              <a:t>함수를 만들자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함수는 문자열에서 특정 문자열을 찾아 다른 문자열로 바꾸는 함수이다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실행 예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문장을 입력하세요 </a:t>
            </a:r>
            <a:r>
              <a:rPr lang="en-US" altLang="ko-KR" dirty="0"/>
              <a:t>: Hello nice to meet you</a:t>
            </a:r>
          </a:p>
          <a:p>
            <a:pPr lvl="1"/>
            <a:r>
              <a:rPr lang="ko-KR" altLang="en-US" dirty="0"/>
              <a:t>찾을 단어는</a:t>
            </a:r>
            <a:r>
              <a:rPr lang="en-US" altLang="ko-KR" dirty="0"/>
              <a:t>? </a:t>
            </a:r>
            <a:r>
              <a:rPr lang="en-US" altLang="ko-KR" dirty="0" err="1"/>
              <a:t>eet</a:t>
            </a:r>
            <a:endParaRPr lang="en-US" altLang="ko-KR" dirty="0"/>
          </a:p>
          <a:p>
            <a:pPr lvl="1"/>
            <a:r>
              <a:rPr lang="ko-KR" altLang="en-US" dirty="0"/>
              <a:t>바꿀 단어는</a:t>
            </a:r>
            <a:r>
              <a:rPr lang="en-US" altLang="ko-KR" dirty="0"/>
              <a:t>? </a:t>
            </a:r>
            <a:r>
              <a:rPr lang="en-US" altLang="ko-KR" dirty="0" err="1"/>
              <a:t>orning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 : Hello nice to morning you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9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판단하기</a:t>
            </a:r>
            <a:endParaRPr lang="en-US" altLang="ko-KR" dirty="0"/>
          </a:p>
          <a:p>
            <a:pPr lvl="1"/>
            <a:r>
              <a:rPr lang="ko-KR" altLang="en-US" dirty="0"/>
              <a:t>사용자로부터 하나의 값을 입력 </a:t>
            </a:r>
            <a:r>
              <a:rPr lang="ko-KR" altLang="en-US" dirty="0" err="1"/>
              <a:t>받은후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정수인지</a:t>
            </a:r>
            <a:r>
              <a:rPr lang="en-US" altLang="ko-KR" dirty="0"/>
              <a:t>, </a:t>
            </a:r>
            <a:r>
              <a:rPr lang="ko-KR" altLang="en-US" dirty="0"/>
              <a:t>실수인지</a:t>
            </a:r>
            <a:r>
              <a:rPr lang="en-US" altLang="ko-KR" dirty="0"/>
              <a:t>, </a:t>
            </a:r>
            <a:r>
              <a:rPr lang="ko-KR" altLang="en-US" dirty="0"/>
              <a:t>문자열인지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판단하여 표시하라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예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ko-KR" altLang="en-US" dirty="0"/>
              <a:t>입력하세요 </a:t>
            </a:r>
            <a:r>
              <a:rPr lang="en-US" altLang="ko-KR" dirty="0"/>
              <a:t>: 3.141592</a:t>
            </a:r>
          </a:p>
          <a:p>
            <a:pPr marL="457200" lvl="1" indent="0">
              <a:buNone/>
            </a:pPr>
            <a:r>
              <a:rPr lang="ko-KR" altLang="en-US" dirty="0"/>
              <a:t>실수입니다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입력하세요 </a:t>
            </a:r>
            <a:r>
              <a:rPr lang="en-US" altLang="ko-KR" dirty="0"/>
              <a:t>: -98</a:t>
            </a:r>
          </a:p>
          <a:p>
            <a:pPr marL="457200" lvl="1" indent="0">
              <a:buNone/>
            </a:pPr>
            <a:r>
              <a:rPr lang="ko-KR" altLang="en-US" dirty="0"/>
              <a:t>정수입니다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입력하세요 </a:t>
            </a:r>
            <a:r>
              <a:rPr lang="en-US" altLang="ko-KR" dirty="0"/>
              <a:t>: -343m1</a:t>
            </a:r>
          </a:p>
          <a:p>
            <a:pPr marL="457200" lvl="1" indent="0">
              <a:buNone/>
            </a:pPr>
            <a:r>
              <a:rPr lang="ko-KR" altLang="en-US" dirty="0"/>
              <a:t>문자열입니다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4CED77-BB40-42E0-8563-9B7DDD2D30F4}"/>
              </a:ext>
            </a:extLst>
          </p:cNvPr>
          <p:cNvCxnSpPr/>
          <p:nvPr/>
        </p:nvCxnSpPr>
        <p:spPr>
          <a:xfrm>
            <a:off x="457200" y="685800"/>
            <a:ext cx="13716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3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</a:t>
            </a:r>
            <a:r>
              <a:rPr lang="ko-KR" altLang="en-US" dirty="0"/>
              <a:t>는 </a:t>
            </a:r>
            <a:r>
              <a:rPr lang="en-US" altLang="ko-KR" dirty="0"/>
              <a:t>3.1415926535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사용자에게 소수점 몇 자리까지 출력할 지 입력 받은 후 그 값을 출력하라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출력할 자리 아래에서 반올림한다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몇 자리까지 출력할까요</a:t>
            </a:r>
            <a:r>
              <a:rPr lang="en-US" altLang="ko-KR" dirty="0"/>
              <a:t>? 3</a:t>
            </a:r>
          </a:p>
          <a:p>
            <a:pPr lvl="1"/>
            <a:r>
              <a:rPr lang="en-US" altLang="ko-KR" dirty="0"/>
              <a:t>3.142</a:t>
            </a:r>
          </a:p>
          <a:p>
            <a:pPr lvl="1"/>
            <a:r>
              <a:rPr lang="ko-KR" altLang="en-US" dirty="0"/>
              <a:t>몇 자리까지 출력할까요</a:t>
            </a:r>
            <a:r>
              <a:rPr lang="en-US" altLang="ko-KR" dirty="0"/>
              <a:t>? 6</a:t>
            </a:r>
          </a:p>
          <a:p>
            <a:pPr lvl="1"/>
            <a:r>
              <a:rPr lang="en-US" altLang="ko-KR" dirty="0"/>
              <a:t>3.141593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1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 : </a:t>
            </a:r>
            <a:r>
              <a:rPr lang="ko-KR" altLang="en-US" dirty="0"/>
              <a:t>금액 표시하기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정수를 입력 받은 후</a:t>
            </a:r>
            <a:r>
              <a:rPr lang="en-US" altLang="ko-KR" dirty="0"/>
              <a:t>, </a:t>
            </a:r>
            <a:r>
              <a:rPr lang="ko-KR" altLang="en-US" dirty="0"/>
              <a:t>이 숫자를 화면에 표시하되</a:t>
            </a:r>
            <a:r>
              <a:rPr lang="en-US" altLang="ko-KR" dirty="0"/>
              <a:t>, </a:t>
            </a:r>
            <a:r>
              <a:rPr lang="ko-KR" altLang="en-US" dirty="0"/>
              <a:t>천 단위로 </a:t>
            </a:r>
            <a:r>
              <a:rPr lang="en-US" altLang="ko-KR" dirty="0"/>
              <a:t>,</a:t>
            </a:r>
            <a:r>
              <a:rPr lang="ko-KR" altLang="en-US" dirty="0"/>
              <a:t>를 표시하라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금액 입력 </a:t>
            </a:r>
            <a:r>
              <a:rPr lang="en-US" altLang="ko-KR" dirty="0"/>
              <a:t>: 1000000000</a:t>
            </a:r>
          </a:p>
          <a:p>
            <a:pPr lvl="1"/>
            <a:r>
              <a:rPr lang="ko-KR" altLang="en-US" dirty="0"/>
              <a:t>입력한 금액은 </a:t>
            </a:r>
            <a:r>
              <a:rPr lang="en-US" altLang="ko-KR" dirty="0"/>
              <a:t>1,000,000,000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5EA14E-AF13-41E6-994A-7482E9AE6455}"/>
              </a:ext>
            </a:extLst>
          </p:cNvPr>
          <p:cNvCxnSpPr/>
          <p:nvPr/>
        </p:nvCxnSpPr>
        <p:spPr>
          <a:xfrm>
            <a:off x="616226" y="6419298"/>
            <a:ext cx="13716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3BE116-AE80-47B3-B577-6E0D7B5B8CE6}"/>
              </a:ext>
            </a:extLst>
          </p:cNvPr>
          <p:cNvCxnSpPr>
            <a:cxnSpLocks/>
          </p:cNvCxnSpPr>
          <p:nvPr/>
        </p:nvCxnSpPr>
        <p:spPr>
          <a:xfrm flipV="1">
            <a:off x="616226" y="5148470"/>
            <a:ext cx="0" cy="1270828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560</Words>
  <Application>Microsoft Office PowerPoint</Application>
  <PresentationFormat>화면 슬라이드 쇼(4:3)</PresentationFormat>
  <Paragraphs>160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굴림체</vt:lpstr>
      <vt:lpstr>나눔고딕</vt:lpstr>
      <vt:lpstr>맑은 고딕</vt:lpstr>
      <vt:lpstr>Arial</vt:lpstr>
      <vt:lpstr>Office 테마</vt:lpstr>
      <vt:lpstr>실습 5. 종합 (11/07)</vt:lpstr>
      <vt:lpstr>실습 1 </vt:lpstr>
      <vt:lpstr>실습 2</vt:lpstr>
      <vt:lpstr>실습 3</vt:lpstr>
      <vt:lpstr>실습 4</vt:lpstr>
      <vt:lpstr>실습 5</vt:lpstr>
      <vt:lpstr>실습 6</vt:lpstr>
      <vt:lpstr>실습 7</vt:lpstr>
      <vt:lpstr>실습 8 : 금액 표시하기</vt:lpstr>
      <vt:lpstr>실습 9 : 금액 표시하기 #2</vt:lpstr>
      <vt:lpstr>실습 10 </vt:lpstr>
      <vt:lpstr>실습 10 : 문자열</vt:lpstr>
      <vt:lpstr>실습 11</vt:lpstr>
      <vt:lpstr>실습 12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mk</cp:lastModifiedBy>
  <cp:revision>232</cp:revision>
  <dcterms:created xsi:type="dcterms:W3CDTF">2006-10-05T04:04:58Z</dcterms:created>
  <dcterms:modified xsi:type="dcterms:W3CDTF">2018-11-11T08:51:25Z</dcterms:modified>
</cp:coreProperties>
</file>