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96" r:id="rId3"/>
    <p:sldId id="297" r:id="rId4"/>
    <p:sldId id="29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90232" autoAdjust="0"/>
  </p:normalViewPr>
  <p:slideViewPr>
    <p:cSldViewPr snapToGrid="0">
      <p:cViewPr varScale="1">
        <p:scale>
          <a:sx n="88" d="100"/>
          <a:sy n="88" d="100"/>
        </p:scale>
        <p:origin x="92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F6EA7"/>
                </a:solidFill>
              </a:rPr>
              <a:t>실습 </a:t>
            </a:r>
            <a:r>
              <a:rPr lang="en-US" altLang="ko-KR" dirty="0" smtClean="0">
                <a:solidFill>
                  <a:srgbClr val="3F6EA7"/>
                </a:solidFill>
              </a:rPr>
              <a:t>6. </a:t>
            </a:r>
            <a:r>
              <a:rPr lang="ko-KR" altLang="en-US" dirty="0" smtClean="0">
                <a:solidFill>
                  <a:srgbClr val="3F6EA7"/>
                </a:solidFill>
              </a:rPr>
              <a:t>동적 할당 </a:t>
            </a:r>
            <a:r>
              <a:rPr lang="en-US" altLang="ko-KR" dirty="0" smtClean="0">
                <a:solidFill>
                  <a:srgbClr val="3F6EA7"/>
                </a:solidFill>
              </a:rPr>
              <a:t>(11/21)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문장을 입력 받아 저장하자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필요한 수만큼 문장을 입력한 후 </a:t>
            </a:r>
            <a:r>
              <a:rPr lang="en-US" altLang="ko-KR" dirty="0" smtClean="0"/>
              <a:t>“end”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내용을 화면에 표시한다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출력양식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001 : Hello</a:t>
            </a:r>
            <a:br>
              <a:rPr lang="en-US" altLang="ko-KR" dirty="0" smtClean="0"/>
            </a:br>
            <a:r>
              <a:rPr lang="en-US" altLang="ko-KR" dirty="0" smtClean="0"/>
              <a:t>002 : Nice to meet you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문장을 저장할 자료형은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낭비되는 메모리가 없도록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86101" y="5951988"/>
            <a:ext cx="3554186" cy="51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HINT : char  *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[100];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62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485420" cy="4972277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점수로 구성된 구조체가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일단 구조체를 정의하자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학생의 수를 먼저 입력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수만큼의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점수를 입력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최대 학생 수는 얼마인지 알 수 없다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입력 받은 내용을 화면에 표시한다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필요한 자료형은 어떻게 선언해야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여러 가지 방법이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* N </a:t>
            </a:r>
            <a:r>
              <a:rPr lang="ko-KR" altLang="en-US" dirty="0" smtClean="0"/>
              <a:t>만큼 동적 할당</a:t>
            </a:r>
            <a:r>
              <a:rPr lang="en-US" altLang="ko-KR" dirty="0" smtClean="0"/>
              <a:t>  (2) </a:t>
            </a:r>
            <a:r>
              <a:rPr lang="ko-KR" altLang="en-US" dirty="0" smtClean="0"/>
              <a:t>구조체 포인터의 배열 후 동적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24100" y="5951988"/>
            <a:ext cx="5165271" cy="51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학생수가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명이므로 구조체를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명 만큼 동적 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포인터 후 구조체 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struct STUDENT *data[30];</a:t>
            </a:r>
          </a:p>
          <a:p>
            <a:pPr lvl="1"/>
            <a:r>
              <a:rPr lang="en-US" altLang="ko-KR" dirty="0" smtClean="0"/>
              <a:t>for 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   data[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malloc(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(struct STUDENT));</a:t>
            </a:r>
          </a:p>
          <a:p>
            <a:r>
              <a:rPr lang="ko-KR" altLang="en-US" dirty="0" smtClean="0"/>
              <a:t>구조체 할당 후 배열처럼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struct STUDENT *data;</a:t>
            </a:r>
          </a:p>
          <a:p>
            <a:pPr lvl="1"/>
            <a:r>
              <a:rPr lang="en-US" altLang="ko-KR" dirty="0" smtClean="0"/>
              <a:t>data = malloc(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(struct STUDENT ) * 30 );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49285" y="5771470"/>
            <a:ext cx="4103915" cy="767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그림을 그려보자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90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164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실습 6. 동적 할당 (11/21)</vt:lpstr>
      <vt:lpstr>실습 1 </vt:lpstr>
      <vt:lpstr>실습 2</vt:lpstr>
      <vt:lpstr>2가지 방법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233</cp:revision>
  <dcterms:created xsi:type="dcterms:W3CDTF">2006-10-05T04:04:58Z</dcterms:created>
  <dcterms:modified xsi:type="dcterms:W3CDTF">2018-11-21T02:13:13Z</dcterms:modified>
</cp:coreProperties>
</file>