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302" r:id="rId3"/>
    <p:sldId id="296" r:id="rId4"/>
    <p:sldId id="300" r:id="rId5"/>
    <p:sldId id="29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90232" autoAdjust="0"/>
  </p:normalViewPr>
  <p:slideViewPr>
    <p:cSldViewPr snapToGrid="0">
      <p:cViewPr varScale="1">
        <p:scale>
          <a:sx n="88" d="100"/>
          <a:sy n="88" d="100"/>
        </p:scale>
        <p:origin x="92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실습 </a:t>
            </a:r>
            <a:r>
              <a:rPr lang="en-US" altLang="ko-KR" dirty="0" smtClean="0">
                <a:solidFill>
                  <a:srgbClr val="3F6EA7"/>
                </a:solidFill>
              </a:rPr>
              <a:t>7. </a:t>
            </a:r>
            <a:r>
              <a:rPr lang="ko-KR" altLang="en-US" dirty="0" smtClean="0">
                <a:solidFill>
                  <a:srgbClr val="3F6EA7"/>
                </a:solidFill>
              </a:rPr>
              <a:t>동적 할당 </a:t>
            </a:r>
            <a:r>
              <a:rPr lang="en-US" altLang="ko-KR" dirty="0" smtClean="0">
                <a:solidFill>
                  <a:srgbClr val="3F6EA7"/>
                </a:solidFill>
              </a:rPr>
              <a:t>(11/28)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배열의 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112635"/>
            <a:ext cx="8604876" cy="3447804"/>
          </a:xfr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score[NUMOFSTUDENT</a:t>
            </a:r>
            <a:r>
              <a:rPr lang="en-US" altLang="ko-KR" sz="1600" b="0" dirty="0">
                <a:latin typeface="Lucida Console" panose="020B0609040504020204" pitchFamily="49" charset="0"/>
              </a:rPr>
              <a:t>] =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{30</a:t>
            </a:r>
            <a:r>
              <a:rPr lang="en-US" altLang="ko-KR" sz="1600" b="0" dirty="0">
                <a:latin typeface="Lucida Console" panose="020B0609040504020204" pitchFamily="49" charset="0"/>
              </a:rPr>
              <a:t>, 50, 20, 80, 10, 90, 60, 70, 40, 100 };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, j, temp 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>
                <a:latin typeface="Lucida Console" panose="020B0609040504020204" pitchFamily="49" charset="0"/>
              </a:rPr>
              <a:t>for (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 = 0; 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 &lt; 9; 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++)           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// </a:t>
            </a:r>
            <a:r>
              <a:rPr lang="ko-KR" altLang="ko-KR" sz="1600" b="0" dirty="0">
                <a:latin typeface="Lucida Console" panose="020B0609040504020204" pitchFamily="49" charset="0"/>
              </a:rPr>
              <a:t>기준점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>
                <a:latin typeface="Lucida Console" panose="020B0609040504020204" pitchFamily="49" charset="0"/>
              </a:rPr>
              <a:t>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  for </a:t>
            </a:r>
            <a:r>
              <a:rPr lang="en-US" altLang="ko-KR" sz="1600" b="0" dirty="0">
                <a:latin typeface="Lucida Console" panose="020B0609040504020204" pitchFamily="49" charset="0"/>
              </a:rPr>
              <a:t>(j = 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; j &lt; 10;j++)   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   // </a:t>
            </a:r>
            <a:r>
              <a:rPr lang="ko-KR" altLang="ko-KR" sz="1600" b="0" dirty="0" err="1">
                <a:latin typeface="Lucida Console" panose="020B0609040504020204" pitchFamily="49" charset="0"/>
              </a:rPr>
              <a:t>이동점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>
                <a:latin typeface="Lucida Console" panose="020B0609040504020204" pitchFamily="49" charset="0"/>
              </a:rPr>
              <a:t>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      if </a:t>
            </a:r>
            <a:r>
              <a:rPr lang="en-US" altLang="ko-KR" sz="1600" b="0" dirty="0">
                <a:latin typeface="Lucida Console" panose="020B0609040504020204" pitchFamily="49" charset="0"/>
              </a:rPr>
              <a:t>(score[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] &lt; score[j])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{ // </a:t>
            </a:r>
            <a:r>
              <a:rPr lang="ko-KR" altLang="ko-KR" sz="1600" b="0" dirty="0" err="1" smtClean="0">
                <a:latin typeface="Lucida Console" panose="020B0609040504020204" pitchFamily="49" charset="0"/>
              </a:rPr>
              <a:t>이동점이</a:t>
            </a:r>
            <a:r>
              <a:rPr lang="ko-KR" altLang="ko-KR" sz="1600" b="0" dirty="0" smtClean="0">
                <a:latin typeface="Lucida Console" panose="020B0609040504020204" pitchFamily="49" charset="0"/>
              </a:rPr>
              <a:t> 크다면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           temp = score[j];        // </a:t>
            </a:r>
            <a:r>
              <a:rPr lang="ko-KR" altLang="ko-KR" sz="1600" b="0" dirty="0" smtClean="0">
                <a:latin typeface="Lucida Console" panose="020B0609040504020204" pitchFamily="49" charset="0"/>
              </a:rPr>
              <a:t>기준점과 </a:t>
            </a:r>
            <a:r>
              <a:rPr lang="ko-KR" altLang="ko-KR" sz="1600" b="0" dirty="0" err="1" smtClean="0">
                <a:latin typeface="Lucida Console" panose="020B0609040504020204" pitchFamily="49" charset="0"/>
              </a:rPr>
              <a:t>이동점</a:t>
            </a:r>
            <a:r>
              <a:rPr lang="ko-KR" altLang="ko-KR" sz="1600" b="0" dirty="0" smtClean="0">
                <a:latin typeface="Lucida Console" panose="020B0609040504020204" pitchFamily="49" charset="0"/>
              </a:rPr>
              <a:t> 데이터를 서로 바꾼다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.</a:t>
            </a:r>
            <a:endParaRPr lang="en-US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           score[j</a:t>
            </a:r>
            <a:r>
              <a:rPr lang="en-US" altLang="ko-KR" sz="1600" b="0" dirty="0">
                <a:latin typeface="Lucida Console" panose="020B0609040504020204" pitchFamily="49" charset="0"/>
              </a:rPr>
              <a:t>] = score[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];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           score[</a:t>
            </a:r>
            <a:r>
              <a:rPr lang="en-US" altLang="ko-KR" sz="16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] = temp;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}</a:t>
            </a:r>
            <a:endParaRPr lang="ko-KR" altLang="ko-KR" sz="1600" b="0" dirty="0">
              <a:latin typeface="Lucida Console" panose="020B060904050402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64330" y="5954486"/>
            <a:ext cx="2721428" cy="40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이것은 이미 배운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문자열의 정렬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문장을 입력 받아 배열에 저장하자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char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[5][100];</a:t>
            </a:r>
          </a:p>
          <a:p>
            <a:r>
              <a:rPr lang="ko-KR" altLang="en-US" dirty="0" smtClean="0"/>
              <a:t>입력 받은 문자열을 알파벳순 정렬한 후 화면에 표시하자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문자열의 정렬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문장을 입력 받아 </a:t>
            </a:r>
            <a:r>
              <a:rPr lang="ko-KR" altLang="en-US" dirty="0" smtClean="0"/>
              <a:t>저장하자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char  *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[5];</a:t>
            </a:r>
          </a:p>
          <a:p>
            <a:r>
              <a:rPr lang="ko-KR" altLang="en-US" dirty="0" smtClean="0"/>
              <a:t>입력 받은 문자열을 알파벳순 정렬한 후 화면에 표시하자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메모리 문제는 없나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자체를 바꾸어야 하나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485420" cy="4972277"/>
          </a:xfrm>
        </p:spPr>
        <p:txBody>
          <a:bodyPr/>
          <a:lstStyle/>
          <a:p>
            <a:r>
              <a:rPr lang="ko-KR" altLang="en-US" dirty="0" smtClean="0"/>
              <a:t>다음의 구조를 작성한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채워라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문자열을 입력 받아 위 공간에 차례로 저장하라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 공간에 저장할 수 있으면 바로 저장하고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사이즈를 조정하지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조정하는 시간이 걸리므로</a:t>
            </a:r>
            <a:r>
              <a:rPr lang="en-US" altLang="ko-KR" dirty="0" smtClean="0"/>
              <a:t>),</a:t>
            </a:r>
          </a:p>
          <a:p>
            <a:pPr lvl="1"/>
            <a:r>
              <a:rPr lang="ko-KR" altLang="en-US" dirty="0" smtClean="0"/>
              <a:t>위 공간이 좁아 저장할 수 없으면 공간을 조정하라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err="1" smtClean="0"/>
              <a:t>allocsize</a:t>
            </a:r>
            <a:r>
              <a:rPr lang="ko-KR" altLang="en-US" dirty="0" smtClean="0"/>
              <a:t>도 조정해야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30117" y="1597004"/>
            <a:ext cx="5325917" cy="1446034"/>
            <a:chOff x="467544" y="1135777"/>
            <a:chExt cx="3816424" cy="1141095"/>
          </a:xfrm>
        </p:grpSpPr>
        <p:sp>
          <p:nvSpPr>
            <p:cNvPr id="7" name="직사각형 6"/>
            <p:cNvSpPr/>
            <p:nvPr/>
          </p:nvSpPr>
          <p:spPr>
            <a:xfrm>
              <a:off x="683568" y="1412776"/>
              <a:ext cx="504056" cy="2880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3568" y="1700808"/>
              <a:ext cx="504056" cy="2880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6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988840"/>
              <a:ext cx="504056" cy="2880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3728" y="1737732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83768" y="1737732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43808" y="1737732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1737732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3888" y="1737732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23928" y="1737732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\0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23728" y="1452123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83768" y="1452123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843808" y="1452123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03848" y="1452123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63888" y="1452123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\</a:t>
              </a:r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176" y="2026320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83216" y="2026320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3256" y="2026320"/>
              <a:ext cx="360040" cy="24363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\</a:t>
              </a:r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35" name="직선 화살표 연결선 34"/>
            <p:cNvCxnSpPr>
              <a:endCxn id="18" idx="1"/>
            </p:cNvCxnSpPr>
            <p:nvPr/>
          </p:nvCxnSpPr>
          <p:spPr>
            <a:xfrm>
              <a:off x="1475656" y="1573597"/>
              <a:ext cx="648072" cy="34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12" idx="1"/>
            </p:cNvCxnSpPr>
            <p:nvPr/>
          </p:nvCxnSpPr>
          <p:spPr>
            <a:xfrm flipV="1">
              <a:off x="1475656" y="1859549"/>
              <a:ext cx="648072" cy="20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3" idx="1"/>
            </p:cNvCxnSpPr>
            <p:nvPr/>
          </p:nvCxnSpPr>
          <p:spPr>
            <a:xfrm flipV="1">
              <a:off x="1475656" y="2148137"/>
              <a:ext cx="647520" cy="1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7624" y="1412776"/>
              <a:ext cx="288032" cy="2880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87624" y="1700808"/>
              <a:ext cx="288032" cy="2880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87624" y="1988840"/>
              <a:ext cx="288032" cy="2880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7544" y="1135777"/>
              <a:ext cx="862831" cy="26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allocsize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2622" y="1135777"/>
              <a:ext cx="407281" cy="26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ptr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4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262</Words>
  <Application>Microsoft Office PowerPoint</Application>
  <PresentationFormat>화면 슬라이드 쇼(4:3)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Lucida Console</vt:lpstr>
      <vt:lpstr>Office 테마</vt:lpstr>
      <vt:lpstr>실습 7. 동적 할당 (11/28)</vt:lpstr>
      <vt:lpstr>참고 : 배열의 활용 - 정렬</vt:lpstr>
      <vt:lpstr>실습 1 – 문자열의 정렬 (1)</vt:lpstr>
      <vt:lpstr>실습 1 – 문자열의 정렬 (2)</vt:lpstr>
      <vt:lpstr>실습 2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237</cp:revision>
  <dcterms:created xsi:type="dcterms:W3CDTF">2006-10-05T04:04:58Z</dcterms:created>
  <dcterms:modified xsi:type="dcterms:W3CDTF">2018-11-28T03:05:09Z</dcterms:modified>
</cp:coreProperties>
</file>