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2" r:id="rId3"/>
    <p:sldId id="303" r:id="rId4"/>
    <p:sldId id="305" r:id="rId5"/>
    <p:sldId id="304" r:id="rId6"/>
    <p:sldId id="306" r:id="rId7"/>
    <p:sldId id="307" r:id="rId8"/>
    <p:sldId id="308" r:id="rId9"/>
  </p:sldIdLst>
  <p:sldSz cx="9144000" cy="6858000" type="screen4x3"/>
  <p:notesSz cx="6881813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 autoAdjust="0"/>
    <p:restoredTop sz="94421" autoAdjust="0"/>
  </p:normalViewPr>
  <p:slideViewPr>
    <p:cSldViewPr>
      <p:cViewPr>
        <p:scale>
          <a:sx n="66" d="100"/>
          <a:sy n="66" d="100"/>
        </p:scale>
        <p:origin x="-111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tmanstore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8153400" cy="7315200"/>
          </a:xfrm>
        </p:spPr>
        <p:txBody>
          <a:bodyPr/>
          <a:lstStyle/>
          <a:p>
            <a:pPr algn="ctr">
              <a:buNone/>
            </a:pP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Team “Batman”</a:t>
            </a:r>
            <a:br>
              <a:rPr lang="en-US" sz="4600" dirty="0" smtClean="0">
                <a:solidFill>
                  <a:schemeClr val="tx1"/>
                </a:solidFill>
                <a:latin typeface="+mj-lt"/>
              </a:rPr>
            </a:b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Project – “Store Control”</a:t>
            </a:r>
          </a:p>
          <a:p>
            <a:pPr algn="ctr">
              <a:buNone/>
            </a:pPr>
            <a:endParaRPr lang="bg-BG" sz="46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None/>
            </a:pPr>
            <a:r>
              <a:rPr lang="en-US" sz="4600" dirty="0" smtClean="0">
                <a:solidFill>
                  <a:srgbClr val="FFFFFF"/>
                </a:solidFill>
                <a:latin typeface="+mj-lt"/>
              </a:rPr>
              <a:t>Team Members:</a:t>
            </a:r>
          </a:p>
          <a:p>
            <a:pPr marL="1262063" lvl="1" indent="-914400"/>
            <a:r>
              <a:rPr lang="bg-BG" sz="3600" dirty="0" smtClean="0">
                <a:solidFill>
                  <a:srgbClr val="FFFFFF"/>
                </a:solidFill>
              </a:rPr>
              <a:t>Надя</a:t>
            </a:r>
          </a:p>
          <a:p>
            <a:pPr marL="1262063" lvl="1" indent="-914400"/>
            <a:r>
              <a:rPr lang="bg-BG" sz="3600" dirty="0" smtClean="0">
                <a:solidFill>
                  <a:srgbClr val="FFFFFF"/>
                </a:solidFill>
              </a:rPr>
              <a:t>Владо</a:t>
            </a:r>
          </a:p>
          <a:p>
            <a:pPr marL="1262063" lvl="1" indent="-914400"/>
            <a:r>
              <a:rPr lang="bg-BG" sz="3600" dirty="0" smtClean="0">
                <a:solidFill>
                  <a:srgbClr val="FFFFFF"/>
                </a:solidFill>
              </a:rPr>
              <a:t>Галин</a:t>
            </a:r>
          </a:p>
          <a:p>
            <a:pPr marL="1262063" lvl="1" indent="-914400"/>
            <a:r>
              <a:rPr lang="bg-BG" sz="3600" dirty="0" smtClean="0">
                <a:solidFill>
                  <a:srgbClr val="FFFFFF"/>
                </a:solidFill>
              </a:rPr>
              <a:t>Ники</a:t>
            </a:r>
            <a:endParaRPr lang="en-US" sz="3600" dirty="0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and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Abstract class Article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 base class, every article in store has mandatory properties corresponding for an article (Model, Manufacturer, Price, ID)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Derived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by Amplifier, Speakers, MP3Player, HomeTheatre, TV, Monitor, DvdPlayer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We need some logical separation between Audio/Video technique, which is accomplished by the following interfaces: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ISoundable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 inherited by all audio Articles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Amplifier, Speakers,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MP3Player,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HomeTheatre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IVideoPlayable -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HomeTheatre, TV, Monitor, DvdPlayer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6553"/>
            <a:ext cx="6019800" cy="586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Singleton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– used for class Store, as our API has only one instance of Store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StoreSinglet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658208"/>
            <a:ext cx="396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&amp; Promotion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366" y="1219200"/>
            <a:ext cx="487999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086600" cy="838200"/>
          </a:xfrm>
        </p:spPr>
        <p:txBody>
          <a:bodyPr/>
          <a:lstStyle/>
          <a:p>
            <a:pPr marL="742950" indent="-742950"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Content Placeholder 5" descr="batman_symbol_by_mushroomproductions-d3d6cx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09800"/>
            <a:ext cx="5410200" cy="396748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2286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Tests &amp; Exceptions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batmanstore.codeplex.com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0"/>
            <a:ext cx="7086600" cy="449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3747</TotalTime>
  <Words>79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PowerPoint Presentation</vt:lpstr>
      <vt:lpstr>Base Class and Class hierarchy</vt:lpstr>
      <vt:lpstr>Used Interfaces</vt:lpstr>
      <vt:lpstr>Class Diagram</vt:lpstr>
      <vt:lpstr>Used Design Patterns</vt:lpstr>
      <vt:lpstr>Store &amp; Promotion Diagram</vt:lpstr>
      <vt:lpstr>Source Code</vt:lpstr>
      <vt:lpstr>TFS 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Vladimir</cp:lastModifiedBy>
  <cp:revision>570</cp:revision>
  <dcterms:created xsi:type="dcterms:W3CDTF">2007-12-08T16:03:35Z</dcterms:created>
  <dcterms:modified xsi:type="dcterms:W3CDTF">2013-03-20T00:19:12Z</dcterms:modified>
  <cp:category>software engineering</cp:category>
</cp:coreProperties>
</file>