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embeddedFontLst>
    <p:embeddedFont>
      <p:font typeface="Red Hat Display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QixFpFIR6EEtpbjPJ3NfAejP5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6517B2-53E5-44A5-B0F4-53298D9B06D0}">
  <a:tblStyle styleId="{2D6517B2-53E5-44A5-B0F4-53298D9B06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139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sz="6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uci/pima-indians-diabe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557200" y="1166117"/>
            <a:ext cx="4112933" cy="7504193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05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 machine learning algorithm was used to measure various parameters of the dataset, and better accuracy was achieved with a random forest with nearly 75% convolution, with a good accuracy of 74, which could be helpful for diabetics.</a:t>
            </a: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CONTACT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0070C0"/>
                </a:solidFill>
              </a:rPr>
              <a:t>MAIL 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MOBILE NO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050" b="0" i="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National Institute of Diabetes and Digestive and Kidney Diseases (2022) Pima Indians Diabetes - dataset by </a:t>
            </a:r>
            <a:r>
              <a:rPr lang="en-US" sz="1050" b="0" i="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uci</a:t>
            </a:r>
            <a:r>
              <a:rPr lang="en-US" sz="1050" b="0" i="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</a:t>
            </a:r>
            <a:r>
              <a:rPr lang="en-US" sz="1050" b="0" i="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data.world</a:t>
            </a:r>
            <a:r>
              <a:rPr lang="en-US" sz="1050" b="0" i="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r>
              <a:rPr lang="en-US" sz="1050" b="0" i="0" u="sng" dirty="0">
                <a:solidFill>
                  <a:srgbClr val="004B8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https://data.world/uci/pima-indians-diabetes</a:t>
            </a:r>
            <a:r>
              <a:rPr lang="en-US" sz="1050" b="0" i="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(accessed Aug. 28, 2022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755" marR="71755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Abdulhadi, N.; Al-Mousa, A. Diabetes Detection Using Machine Learning Classification Methods. In Proceedings of the 2021 International Conference on Information Technology (ICIT), Amman, Jordan, 14–15 July 2021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99" y="-101973"/>
            <a:ext cx="12801600" cy="1066699"/>
          </a:xfrm>
          <a:custGeom>
            <a:avLst/>
            <a:gdLst/>
            <a:ahLst/>
            <a:cxnLst/>
            <a:rect l="l" t="t" r="r" b="b"/>
            <a:pathLst>
              <a:path w="20104100" h="2233930" extrusionOk="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750266" y="-4646"/>
            <a:ext cx="9580687" cy="33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50" rIns="0" bIns="0" anchor="b" anchorCtr="0">
            <a:spAutoFit/>
          </a:bodyPr>
          <a:lstStyle/>
          <a:p>
            <a:pPr marL="6065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 PROJECT TITLE&gt;&gt;</a:t>
            </a:r>
            <a:endParaRPr sz="2100" b="1" u="non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33725" y="361515"/>
            <a:ext cx="7251246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 – Reg Number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 descr="See the source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475"/>
            <a:ext cx="2557182" cy="8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924513" y="549076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US" sz="1167" dirty="0" err="1">
                <a:solidFill>
                  <a:srgbClr val="FFFFFF"/>
                </a:solidFill>
              </a:rPr>
              <a:t>Guide</a:t>
            </a:r>
            <a:r>
              <a:rPr lang="en-US" sz="1167" dirty="0">
                <a:solidFill>
                  <a:srgbClr val="FFFFFF"/>
                </a:solidFill>
              </a:rPr>
              <a:t> Name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69350" y="750467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School of Computer Science and Engineering</a:t>
            </a:r>
            <a:endParaRPr sz="11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1467" y="1152287"/>
            <a:ext cx="4048200" cy="6853118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MOTIVATION / INTRODUCTION</a:t>
            </a:r>
            <a:endParaRPr dirty="0"/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 for short, is a chronic disease that occurs either when the pancreas does not produce enough insulin or when the body cannot effectively use the insulin it produces</a:t>
            </a: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World Health Organization (WHO), the number of people with diabetes in 2014 was 422 million. Moreover, in 2025, diabetes was the direct cause of 1.6 million deaths </a:t>
            </a: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high diabetes mortality and morbidity along with its possible complications, it is very important to understand how to deal with diabetes and how to prevent such possible complications</a:t>
            </a: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53740"/>
              </a:buClr>
              <a:buSzPts val="1800"/>
              <a:buFont typeface="Arial"/>
              <a:buChar char="•"/>
            </a:pPr>
            <a:r>
              <a:rPr lang="en-US" sz="1050" b="0" i="0" dirty="0">
                <a:solidFill>
                  <a:srgbClr val="3537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supervised learning to diabetes-related data set can help to identify patterns and trends in the data which may be helpful in the prevention and management of diabetes</a:t>
            </a: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44039" lvl="0" indent="0" algn="l" rtl="0">
              <a:lnSpc>
                <a:spcPct val="111142"/>
              </a:lnSpc>
              <a:spcBef>
                <a:spcPts val="525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6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prediction model that accurately identifies individuals who are at high risk of developing diabetes based on their personal and clinical characteristics.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6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is a state-of-the-art classification model in terms of its impact on diabetes detection to study different methods of feature extraction.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6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compare the results of different papers of prediction of diabetes using supervised learning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6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improve the efficiency of existing prediction of diabetes techniques using a novel method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scope of this project is to help healthcare professionals predict diabetes faster and more accurately. </a:t>
            </a: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32959" y="1166117"/>
            <a:ext cx="4113000" cy="5368200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mainly includes filtering, framing, windowing, and sometimes endpoint detection for some particular feature extraction</a:t>
            </a:r>
            <a:endParaRPr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1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05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50" b="1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50" b="1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1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We extract the features and apply machine learning supervised learning algorithms such as </a:t>
            </a:r>
            <a:r>
              <a:rPr lang="en-US" sz="10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-US" sz="105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r>
              <a:rPr lang="en-US" sz="105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, Random Forest. We then compare the classification accuracy.</a:t>
            </a:r>
            <a:endParaRPr sz="105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"/>
          <p:cNvGraphicFramePr/>
          <p:nvPr/>
        </p:nvGraphicFramePr>
        <p:xfrm>
          <a:off x="8847734" y="1955800"/>
          <a:ext cx="3273150" cy="1346225"/>
        </p:xfrm>
        <a:graphic>
          <a:graphicData uri="http://schemas.openxmlformats.org/drawingml/2006/table">
            <a:tbl>
              <a:tblPr firstRow="1" bandRow="1">
                <a:noFill/>
                <a:tableStyleId>{2D6517B2-53E5-44A5-B0F4-53298D9B06D0}</a:tableStyleId>
              </a:tblPr>
              <a:tblGrid>
                <a:gridCol w="16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/>
                        <a:t>Algorithm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Accuracy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72.39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74.4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SVM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73.43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5009" y="3502101"/>
            <a:ext cx="3778899" cy="15999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394C3-3D2F-D1D3-2EE6-E08228EA1D8A}"/>
              </a:ext>
            </a:extLst>
          </p:cNvPr>
          <p:cNvSpPr txBox="1"/>
          <p:nvPr/>
        </p:nvSpPr>
        <p:spPr>
          <a:xfrm>
            <a:off x="4625009" y="6877050"/>
            <a:ext cx="3690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******NOTE POSTER SIZE IS A3 (hard copy)</a:t>
            </a:r>
          </a:p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HAVE A SOFTCOPY IN THE FINAL PPT</a:t>
            </a:r>
          </a:p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AND 1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HARD COPY (COLOUR PRINT)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SIGNED BY PROJECT GUIDE******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461</Words>
  <Application>Microsoft Office PowerPoint</Application>
  <PresentationFormat>A3 Paper (297x420 mm)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Red Hat Display</vt:lpstr>
      <vt:lpstr>Calibri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Sathyarajasekaran K</cp:lastModifiedBy>
  <cp:revision>7</cp:revision>
  <dcterms:created xsi:type="dcterms:W3CDTF">2019-03-04T22:30:53Z</dcterms:created>
  <dcterms:modified xsi:type="dcterms:W3CDTF">2024-03-30T07:39:10Z</dcterms:modified>
</cp:coreProperties>
</file>