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3762B-01B1-4749-9418-25A1640FC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ОБЗОР ЛЕКСИКИ КОМЕДИИ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BE62C-A59A-4B03-AE7B-EDB974864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0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378B6-80EF-4BF1-AB75-FD2BF07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Количество лемм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C3F89-2D5B-4E3F-94C9-37D8F3EF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Без стоп-слов:</a:t>
            </a:r>
          </a:p>
          <a:p>
            <a:pPr lvl="1"/>
            <a:r>
              <a:rPr lang="ru-RU" sz="2000" dirty="0"/>
              <a:t>Комедия: 7329</a:t>
            </a:r>
            <a:r>
              <a:rPr lang="en-US" sz="2000" dirty="0"/>
              <a:t> (75%)</a:t>
            </a:r>
            <a:endParaRPr lang="ru-RU" sz="2000" dirty="0"/>
          </a:p>
          <a:p>
            <a:pPr lvl="1"/>
            <a:r>
              <a:rPr lang="ru-RU" sz="2000" dirty="0"/>
              <a:t>Не-комедия: 27436</a:t>
            </a:r>
            <a:r>
              <a:rPr lang="en-US" sz="2000" dirty="0"/>
              <a:t> (78%)</a:t>
            </a:r>
            <a:endParaRPr lang="ru-RU" sz="2000" dirty="0"/>
          </a:p>
          <a:p>
            <a:r>
              <a:rPr lang="ru-RU" sz="2400" dirty="0"/>
              <a:t>Со стоп-словами:</a:t>
            </a:r>
          </a:p>
          <a:p>
            <a:pPr lvl="1"/>
            <a:r>
              <a:rPr lang="ru-RU" sz="2000" dirty="0"/>
              <a:t>Комедия: 9801</a:t>
            </a:r>
          </a:p>
          <a:p>
            <a:pPr lvl="1"/>
            <a:r>
              <a:rPr lang="ru-RU" sz="2000" dirty="0"/>
              <a:t>Не-комедия: 35234</a:t>
            </a:r>
          </a:p>
        </p:txBody>
      </p:sp>
    </p:spTree>
    <p:extLst>
      <p:ext uri="{BB962C8B-B14F-4D97-AF65-F5344CB8AC3E}">
        <p14:creationId xmlns:p14="http://schemas.microsoft.com/office/powerpoint/2010/main" val="267198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20F1C1-68BB-4259-A2DE-E6799BC3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Топ-10 лемм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1B1BE7-F8F6-4509-8EFB-97FAE31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62DD0-FBE2-454F-BD5E-ED7C2092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56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edo1 31503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qui1 28768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sum1 19854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facio</a:t>
            </a:r>
            <a:r>
              <a:rPr lang="en-US" dirty="0"/>
              <a:t> 14891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quis1 12865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dico2 8813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nunc</a:t>
            </a:r>
            <a:r>
              <a:rPr lang="en-US" dirty="0"/>
              <a:t> 8509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meus 7901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volo1 5470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eo1 5369 </a:t>
            </a:r>
            <a:r>
              <a:rPr lang="en-US" dirty="0" err="1"/>
              <a:t>ipm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32E00B6-1EFE-4D80-9748-A0C9305F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18B716B-E22B-4A70-9C48-18E0422D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56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qui1 30255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edo1 13765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-que 11835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sum1 10161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-ne 9054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omne</a:t>
            </a:r>
            <a:r>
              <a:rPr lang="en-US" dirty="0"/>
              <a:t> 5478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quis1 5222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dico2 4938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magnus 3803 </a:t>
            </a:r>
            <a:r>
              <a:rPr lang="en-US" dirty="0" err="1"/>
              <a:t>ipm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eo1 3377 </a:t>
            </a:r>
            <a:r>
              <a:rPr lang="en-US" dirty="0" err="1"/>
              <a:t>ipm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378B6-80EF-4BF1-AB75-FD2BF07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Частотный словарь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B916B7-CF7D-4748-9991-9D6C7794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71" y="1983372"/>
            <a:ext cx="1504278" cy="48065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FFA807-AC36-4317-AC8F-828AE428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28" y="1845363"/>
            <a:ext cx="1602975" cy="4808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F59979-28E7-4CCA-8A4A-DA6DCBB0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4" y="1900220"/>
            <a:ext cx="1670352" cy="48768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95BCF7-1759-4D35-B8B1-59C4C3E15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05" y="1884620"/>
            <a:ext cx="1532076" cy="48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Геркулес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714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312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Междометия (тег </a:t>
            </a:r>
            <a:r>
              <a:rPr lang="en-US" dirty="0"/>
              <a:t>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io1: 714</a:t>
            </a:r>
          </a:p>
          <a:p>
            <a:r>
              <a:rPr lang="en-US" sz="2400" dirty="0" err="1"/>
              <a:t>vae</a:t>
            </a:r>
            <a:r>
              <a:rPr lang="en-US" sz="2400" dirty="0"/>
              <a:t>: 306</a:t>
            </a:r>
          </a:p>
          <a:p>
            <a:r>
              <a:rPr lang="en-US" sz="2400" dirty="0" err="1"/>
              <a:t>agedum</a:t>
            </a:r>
            <a:r>
              <a:rPr lang="en-US" sz="2400" dirty="0"/>
              <a:t>: 204</a:t>
            </a:r>
            <a:endParaRPr lang="ru-RU" sz="2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io1: 340</a:t>
            </a:r>
          </a:p>
          <a:p>
            <a:r>
              <a:rPr lang="en-US" sz="2400" dirty="0" err="1"/>
              <a:t>vae</a:t>
            </a:r>
            <a:r>
              <a:rPr lang="en-US" sz="2400" dirty="0"/>
              <a:t>: 0</a:t>
            </a:r>
          </a:p>
          <a:p>
            <a:r>
              <a:rPr lang="en-US" sz="2400" dirty="0" err="1"/>
              <a:t>agedum</a:t>
            </a:r>
            <a:r>
              <a:rPr lang="en-US" sz="2400" dirty="0"/>
              <a:t>: 24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420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местоимения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iste</a:t>
            </a:r>
            <a:r>
              <a:rPr lang="en-US" sz="2400" dirty="0"/>
              <a:t>: 5203</a:t>
            </a:r>
            <a:endParaRPr lang="ru-RU" sz="2400" dirty="0"/>
          </a:p>
          <a:p>
            <a:r>
              <a:rPr lang="en-US" sz="2400" dirty="0"/>
              <a:t>quis1: 12957</a:t>
            </a:r>
            <a:endParaRPr lang="ru-RU" sz="2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iste</a:t>
            </a:r>
            <a:r>
              <a:rPr lang="en-US" sz="2400" dirty="0"/>
              <a:t>: 3036</a:t>
            </a:r>
          </a:p>
          <a:p>
            <a:r>
              <a:rPr lang="en-US" sz="2400" dirty="0"/>
              <a:t>quis1: 5222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975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Глаголы говорения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/>
              <a:t>dico</a:t>
            </a:r>
            <a:r>
              <a:rPr lang="en-US" sz="2400" dirty="0"/>
              <a:t>: 8876</a:t>
            </a:r>
            <a:endParaRPr lang="ru-RU" sz="2400" dirty="0"/>
          </a:p>
          <a:p>
            <a:r>
              <a:rPr lang="en-US" sz="2400" dirty="0" err="1"/>
              <a:t>loquor</a:t>
            </a:r>
            <a:r>
              <a:rPr lang="en-US" sz="2400" dirty="0"/>
              <a:t>: 2244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iste</a:t>
            </a:r>
            <a:r>
              <a:rPr lang="en-US" sz="2400" dirty="0"/>
              <a:t>: 4938</a:t>
            </a:r>
          </a:p>
          <a:p>
            <a:r>
              <a:rPr lang="en-US" sz="2400" dirty="0" err="1"/>
              <a:t>loquor</a:t>
            </a:r>
            <a:r>
              <a:rPr lang="en-US" sz="2400" dirty="0"/>
              <a:t>: 397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36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BE5FBE-3C10-4F8C-9354-AB2DFC6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речи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E1892-C915-407D-A4E1-ED2B2D6F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Комедия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7880D-1046-4D5E-8421-8A890A10E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Глагол</a:t>
            </a:r>
            <a:r>
              <a:rPr lang="en-US" sz="2000" dirty="0"/>
              <a:t>: </a:t>
            </a:r>
            <a:r>
              <a:rPr lang="ru-RU" sz="2000" dirty="0"/>
              <a:t>108560</a:t>
            </a:r>
          </a:p>
          <a:p>
            <a:r>
              <a:rPr lang="ru-RU" sz="2000" dirty="0"/>
              <a:t>Существительное</a:t>
            </a:r>
            <a:r>
              <a:rPr lang="en-US" sz="2000" dirty="0"/>
              <a:t>: </a:t>
            </a:r>
            <a:r>
              <a:rPr lang="ru-RU" sz="2000" dirty="0"/>
              <a:t>101418</a:t>
            </a:r>
            <a:endParaRPr lang="en-US" sz="2000" dirty="0"/>
          </a:p>
          <a:p>
            <a:r>
              <a:rPr lang="ru-RU" sz="2000" dirty="0"/>
              <a:t>Прилагательное</a:t>
            </a:r>
            <a:r>
              <a:rPr lang="en-US" sz="2000" dirty="0"/>
              <a:t>:</a:t>
            </a:r>
            <a:r>
              <a:rPr lang="ru-RU" sz="2000" dirty="0"/>
              <a:t> 69788</a:t>
            </a:r>
            <a:endParaRPr lang="en-US" sz="2000" dirty="0"/>
          </a:p>
          <a:p>
            <a:r>
              <a:rPr lang="ru-RU" sz="2000" dirty="0"/>
              <a:t>Местоимение: 48158</a:t>
            </a:r>
          </a:p>
          <a:p>
            <a:r>
              <a:rPr lang="ru-RU" sz="2000" dirty="0"/>
              <a:t>Междометие: 1428</a:t>
            </a:r>
          </a:p>
          <a:p>
            <a:r>
              <a:rPr lang="en-US" sz="2000" dirty="0"/>
              <a:t>NA: 333027</a:t>
            </a: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4DE97D-0116-4462-9B83-6EC188C8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Не-комедия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82B674F-4F1C-4963-A2F4-0C5F65A0F2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Глагол</a:t>
            </a:r>
            <a:r>
              <a:rPr lang="en-US" sz="2000" dirty="0"/>
              <a:t>: </a:t>
            </a:r>
            <a:r>
              <a:rPr lang="ru-RU" sz="2000" dirty="0"/>
              <a:t>64710</a:t>
            </a:r>
          </a:p>
          <a:p>
            <a:r>
              <a:rPr lang="ru-RU" sz="2000" dirty="0"/>
              <a:t>Существительное</a:t>
            </a:r>
            <a:r>
              <a:rPr lang="en-US" sz="2000" dirty="0"/>
              <a:t>: </a:t>
            </a:r>
            <a:r>
              <a:rPr lang="ru-RU" sz="2000" dirty="0"/>
              <a:t>138020</a:t>
            </a:r>
            <a:endParaRPr lang="en-US" sz="2000" dirty="0"/>
          </a:p>
          <a:p>
            <a:r>
              <a:rPr lang="ru-RU" sz="2000" dirty="0"/>
              <a:t>Прилагательное</a:t>
            </a:r>
            <a:r>
              <a:rPr lang="en-US" sz="2000" dirty="0"/>
              <a:t>:</a:t>
            </a:r>
            <a:r>
              <a:rPr lang="ru-RU" sz="2000" dirty="0"/>
              <a:t> 80036</a:t>
            </a:r>
            <a:endParaRPr lang="en-US" sz="2000" dirty="0"/>
          </a:p>
          <a:p>
            <a:r>
              <a:rPr lang="ru-RU" sz="2000" dirty="0"/>
              <a:t>Местоимение: 39961</a:t>
            </a:r>
          </a:p>
          <a:p>
            <a:r>
              <a:rPr lang="ru-RU" sz="2000" dirty="0"/>
              <a:t>Междометие: 1078</a:t>
            </a:r>
          </a:p>
          <a:p>
            <a:r>
              <a:rPr lang="en-US" sz="2000" dirty="0"/>
              <a:t>NA: 383635</a:t>
            </a:r>
            <a:endParaRPr lang="ru-RU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4C5BD37-0777-4C8F-AF60-D9CE7B9E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6550"/>
            <a:ext cx="11541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ospaced"/>
              </a:rPr>
              <a:t>6=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83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0</TotalTime>
  <Words>200</Words>
  <Application>Microsoft Office PowerPoint</Application>
  <PresentationFormat>Широкоэкранный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Monospaced</vt:lpstr>
      <vt:lpstr>Wingdings 2</vt:lpstr>
      <vt:lpstr>Дивиденд</vt:lpstr>
      <vt:lpstr>ОБЗОР ЛЕКСИКИ КОМЕДИИ</vt:lpstr>
      <vt:lpstr>Количество лемм</vt:lpstr>
      <vt:lpstr>Топ-10 лемм</vt:lpstr>
      <vt:lpstr>Частотный словарь</vt:lpstr>
      <vt:lpstr>Геркулес</vt:lpstr>
      <vt:lpstr>Междометия (тег e)</vt:lpstr>
      <vt:lpstr>местоимения</vt:lpstr>
      <vt:lpstr>Глаголы говорения</vt:lpstr>
      <vt:lpstr>Части речи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ЛЕКСИКИ КОМЕДИИ</dc:title>
  <dc:creator>User</dc:creator>
  <cp:lastModifiedBy>Евгений Орлов</cp:lastModifiedBy>
  <cp:revision>12</cp:revision>
  <dcterms:created xsi:type="dcterms:W3CDTF">2019-12-26T03:11:17Z</dcterms:created>
  <dcterms:modified xsi:type="dcterms:W3CDTF">2019-12-26T08:35:08Z</dcterms:modified>
</cp:coreProperties>
</file>