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9" r:id="rId4"/>
    <p:sldId id="258" r:id="rId5"/>
    <p:sldId id="260" r:id="rId6"/>
    <p:sldId id="263" r:id="rId7"/>
    <p:sldId id="265" r:id="rId8"/>
    <p:sldId id="264" r:id="rId9"/>
    <p:sldId id="266" r:id="rId10"/>
    <p:sldId id="269" r:id="rId11"/>
    <p:sldId id="267" r:id="rId12"/>
    <p:sldId id="25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94660"/>
  </p:normalViewPr>
  <p:slideViewPr>
    <p:cSldViewPr snapToGrid="0">
      <p:cViewPr>
        <p:scale>
          <a:sx n="100" d="100"/>
          <a:sy n="100" d="100"/>
        </p:scale>
        <p:origin x="48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18A68-21FC-49A6-AF39-B3C7BA6151F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4E4A730-B8E3-4435-998D-91766935A8FF}">
      <dgm:prSet phldrT="[Текст]"/>
      <dgm:spPr/>
      <dgm:t>
        <a:bodyPr/>
        <a:lstStyle/>
        <a:p>
          <a:r>
            <a:rPr lang="en-US" dirty="0"/>
            <a:t>Labeled</a:t>
          </a:r>
          <a:r>
            <a:rPr lang="ru-RU" dirty="0"/>
            <a:t> </a:t>
          </a:r>
          <a:r>
            <a:rPr lang="en-US" dirty="0"/>
            <a:t>tweets</a:t>
          </a:r>
          <a:r>
            <a:rPr lang="ru-RU" strike="noStrike" baseline="30000" dirty="0"/>
            <a:t>1</a:t>
          </a:r>
        </a:p>
      </dgm:t>
    </dgm:pt>
    <dgm:pt modelId="{40C651AB-0F16-472C-B0F2-F95EA55C3050}" type="parTrans" cxnId="{45208335-6A4A-43E5-8B5A-080B57AC243E}">
      <dgm:prSet/>
      <dgm:spPr/>
      <dgm:t>
        <a:bodyPr/>
        <a:lstStyle/>
        <a:p>
          <a:endParaRPr lang="ru-RU"/>
        </a:p>
      </dgm:t>
    </dgm:pt>
    <dgm:pt modelId="{226B1E9D-D07D-4D23-AA34-72459E8AB468}" type="sibTrans" cxnId="{45208335-6A4A-43E5-8B5A-080B57AC243E}">
      <dgm:prSet/>
      <dgm:spPr/>
      <dgm:t>
        <a:bodyPr/>
        <a:lstStyle/>
        <a:p>
          <a:endParaRPr lang="ru-RU"/>
        </a:p>
      </dgm:t>
    </dgm:pt>
    <dgm:pt modelId="{EE87558F-D1CE-476E-88E6-711B00B96DD2}">
      <dgm:prSet phldrT="[Текст]"/>
      <dgm:spPr/>
      <dgm:t>
        <a:bodyPr/>
        <a:lstStyle/>
        <a:p>
          <a:r>
            <a:rPr lang="en-US" dirty="0" err="1"/>
            <a:t>TweetTokenizer</a:t>
          </a:r>
          <a:r>
            <a:rPr lang="en-US" dirty="0"/>
            <a:t>()</a:t>
          </a:r>
          <a:endParaRPr lang="ru-RU" dirty="0"/>
        </a:p>
      </dgm:t>
    </dgm:pt>
    <dgm:pt modelId="{AA178C4C-B8EC-42C6-8A79-4F9B0EA916F1}" type="parTrans" cxnId="{898DA486-2490-45CC-BC4C-726398B269E4}">
      <dgm:prSet/>
      <dgm:spPr/>
      <dgm:t>
        <a:bodyPr/>
        <a:lstStyle/>
        <a:p>
          <a:endParaRPr lang="ru-RU"/>
        </a:p>
      </dgm:t>
    </dgm:pt>
    <dgm:pt modelId="{18340EA0-53F6-4361-B183-E3BD668528AF}" type="sibTrans" cxnId="{898DA486-2490-45CC-BC4C-726398B269E4}">
      <dgm:prSet/>
      <dgm:spPr/>
      <dgm:t>
        <a:bodyPr/>
        <a:lstStyle/>
        <a:p>
          <a:endParaRPr lang="ru-RU"/>
        </a:p>
      </dgm:t>
    </dgm:pt>
    <dgm:pt modelId="{ADB48C75-1FC6-440A-AFE6-A1B7D4B228F8}">
      <dgm:prSet phldrT="[Текст]"/>
      <dgm:spPr/>
      <dgm:t>
        <a:bodyPr/>
        <a:lstStyle/>
        <a:p>
          <a:r>
            <a:rPr lang="en-US" dirty="0" err="1"/>
            <a:t>TfidfVectorizer</a:t>
          </a:r>
          <a:r>
            <a:rPr lang="en-US" dirty="0"/>
            <a:t>()</a:t>
          </a:r>
        </a:p>
        <a:p>
          <a:r>
            <a:rPr lang="en-US" dirty="0"/>
            <a:t>N-grams: 1, 2</a:t>
          </a:r>
          <a:endParaRPr lang="ru-RU" dirty="0"/>
        </a:p>
      </dgm:t>
    </dgm:pt>
    <dgm:pt modelId="{F4B7B199-1A89-4275-ACFB-9C6F647B9FBA}" type="parTrans" cxnId="{F196A2E3-374C-46B2-B335-BD6CBA831DD1}">
      <dgm:prSet/>
      <dgm:spPr/>
      <dgm:t>
        <a:bodyPr/>
        <a:lstStyle/>
        <a:p>
          <a:endParaRPr lang="ru-RU"/>
        </a:p>
      </dgm:t>
    </dgm:pt>
    <dgm:pt modelId="{C1550D4B-634D-495F-9F32-F4934E488F8A}" type="sibTrans" cxnId="{F196A2E3-374C-46B2-B335-BD6CBA831DD1}">
      <dgm:prSet/>
      <dgm:spPr/>
      <dgm:t>
        <a:bodyPr/>
        <a:lstStyle/>
        <a:p>
          <a:endParaRPr lang="ru-RU"/>
        </a:p>
      </dgm:t>
    </dgm:pt>
    <dgm:pt modelId="{2A1671E9-7AB0-43BE-B2BD-99FC42D20EFC}">
      <dgm:prSet phldrT="[Текст]"/>
      <dgm:spPr/>
      <dgm:t>
        <a:bodyPr/>
        <a:lstStyle/>
        <a:p>
          <a:r>
            <a:rPr lang="en-US" dirty="0" err="1"/>
            <a:t>LogisticRegression</a:t>
          </a:r>
          <a:r>
            <a:rPr lang="en-US" dirty="0"/>
            <a:t>()</a:t>
          </a:r>
        </a:p>
        <a:p>
          <a:r>
            <a:rPr lang="en-US" dirty="0"/>
            <a:t>C=1</a:t>
          </a:r>
          <a:endParaRPr lang="ru-RU" dirty="0"/>
        </a:p>
      </dgm:t>
    </dgm:pt>
    <dgm:pt modelId="{351F3B65-F5FA-45AB-BFC4-2C5A861FEE33}" type="parTrans" cxnId="{7DEBD50D-9D15-40AA-A3E8-547F8A084CFA}">
      <dgm:prSet/>
      <dgm:spPr/>
      <dgm:t>
        <a:bodyPr/>
        <a:lstStyle/>
        <a:p>
          <a:endParaRPr lang="ru-RU"/>
        </a:p>
      </dgm:t>
    </dgm:pt>
    <dgm:pt modelId="{B32F7136-EA55-4305-92A9-2C855E9A39BD}" type="sibTrans" cxnId="{7DEBD50D-9D15-40AA-A3E8-547F8A084CFA}">
      <dgm:prSet/>
      <dgm:spPr/>
      <dgm:t>
        <a:bodyPr/>
        <a:lstStyle/>
        <a:p>
          <a:endParaRPr lang="ru-RU"/>
        </a:p>
      </dgm:t>
    </dgm:pt>
    <dgm:pt modelId="{B423DCE6-466D-4838-ADC2-A71958C92899}">
      <dgm:prSet phldrT="[Текст]"/>
      <dgm:spPr/>
      <dgm:t>
        <a:bodyPr/>
        <a:lstStyle/>
        <a:p>
          <a:r>
            <a:rPr lang="en-US" dirty="0"/>
            <a:t>pymorphy2</a:t>
          </a:r>
          <a:endParaRPr lang="ru-RU" strike="noStrike" baseline="30000" dirty="0"/>
        </a:p>
      </dgm:t>
    </dgm:pt>
    <dgm:pt modelId="{C8952015-A913-455A-8C0E-D3CC83307012}" type="parTrans" cxnId="{6C9D6339-5D62-422B-B6C9-24E5DCCFE934}">
      <dgm:prSet/>
      <dgm:spPr/>
      <dgm:t>
        <a:bodyPr/>
        <a:lstStyle/>
        <a:p>
          <a:endParaRPr lang="ru-RU"/>
        </a:p>
      </dgm:t>
    </dgm:pt>
    <dgm:pt modelId="{E7725975-5205-4F5B-A6A3-317CD9E15D43}" type="sibTrans" cxnId="{6C9D6339-5D62-422B-B6C9-24E5DCCFE934}">
      <dgm:prSet/>
      <dgm:spPr/>
      <dgm:t>
        <a:bodyPr/>
        <a:lstStyle/>
        <a:p>
          <a:endParaRPr lang="ru-RU"/>
        </a:p>
      </dgm:t>
    </dgm:pt>
    <dgm:pt modelId="{4A217184-37E2-4ACD-B899-A3A252D1DD56}">
      <dgm:prSet phldrT="[Текст]"/>
      <dgm:spPr/>
      <dgm:t>
        <a:bodyPr/>
        <a:lstStyle/>
        <a:p>
          <a:r>
            <a:rPr lang="en-US" dirty="0"/>
            <a:t>Stop words filter</a:t>
          </a:r>
        </a:p>
      </dgm:t>
    </dgm:pt>
    <dgm:pt modelId="{25D37BFF-58C2-4D92-9C6D-C26D629F4BE3}" type="parTrans" cxnId="{657F38FF-3C58-4E00-9EAE-9D6EEAFB8153}">
      <dgm:prSet/>
      <dgm:spPr/>
      <dgm:t>
        <a:bodyPr/>
        <a:lstStyle/>
        <a:p>
          <a:endParaRPr lang="ru-RU"/>
        </a:p>
      </dgm:t>
    </dgm:pt>
    <dgm:pt modelId="{BFDCAD5C-C330-4C4F-9242-DB298B177741}" type="sibTrans" cxnId="{657F38FF-3C58-4E00-9EAE-9D6EEAFB8153}">
      <dgm:prSet/>
      <dgm:spPr/>
      <dgm:t>
        <a:bodyPr/>
        <a:lstStyle/>
        <a:p>
          <a:endParaRPr lang="ru-RU"/>
        </a:p>
      </dgm:t>
    </dgm:pt>
    <dgm:pt modelId="{BC5EE925-08DE-4F51-9C5D-9C8906C33486}" type="pres">
      <dgm:prSet presAssocID="{08318A68-21FC-49A6-AF39-B3C7BA6151FA}" presName="Name0" presStyleCnt="0">
        <dgm:presLayoutVars>
          <dgm:dir/>
          <dgm:resizeHandles val="exact"/>
        </dgm:presLayoutVars>
      </dgm:prSet>
      <dgm:spPr/>
    </dgm:pt>
    <dgm:pt modelId="{A9E0B3AA-72D2-4213-956B-627CF1609473}" type="pres">
      <dgm:prSet presAssocID="{94E4A730-B8E3-4435-998D-91766935A8FF}" presName="node" presStyleLbl="node1" presStyleIdx="0" presStyleCnt="6">
        <dgm:presLayoutVars>
          <dgm:bulletEnabled val="1"/>
        </dgm:presLayoutVars>
      </dgm:prSet>
      <dgm:spPr/>
    </dgm:pt>
    <dgm:pt modelId="{6B3F0DC5-20BB-4B25-9E16-8BA8C1FBA9C1}" type="pres">
      <dgm:prSet presAssocID="{226B1E9D-D07D-4D23-AA34-72459E8AB468}" presName="sibTrans" presStyleLbl="sibTrans1D1" presStyleIdx="0" presStyleCnt="5"/>
      <dgm:spPr/>
    </dgm:pt>
    <dgm:pt modelId="{A757B3E7-920D-4F28-8061-51BC8B5AC696}" type="pres">
      <dgm:prSet presAssocID="{226B1E9D-D07D-4D23-AA34-72459E8AB468}" presName="connectorText" presStyleLbl="sibTrans1D1" presStyleIdx="0" presStyleCnt="5"/>
      <dgm:spPr/>
    </dgm:pt>
    <dgm:pt modelId="{7796F0B4-33BE-4F2D-B4BC-7D3EFAE282BD}" type="pres">
      <dgm:prSet presAssocID="{EE87558F-D1CE-476E-88E6-711B00B96DD2}" presName="node" presStyleLbl="node1" presStyleIdx="1" presStyleCnt="6">
        <dgm:presLayoutVars>
          <dgm:bulletEnabled val="1"/>
        </dgm:presLayoutVars>
      </dgm:prSet>
      <dgm:spPr/>
    </dgm:pt>
    <dgm:pt modelId="{5C72B93A-1414-4F06-B7EA-897CD2DD3005}" type="pres">
      <dgm:prSet presAssocID="{18340EA0-53F6-4361-B183-E3BD668528AF}" presName="sibTrans" presStyleLbl="sibTrans1D1" presStyleIdx="1" presStyleCnt="5"/>
      <dgm:spPr/>
    </dgm:pt>
    <dgm:pt modelId="{E2F51D4B-2B80-4297-84A0-DBBC30EBAD92}" type="pres">
      <dgm:prSet presAssocID="{18340EA0-53F6-4361-B183-E3BD668528AF}" presName="connectorText" presStyleLbl="sibTrans1D1" presStyleIdx="1" presStyleCnt="5"/>
      <dgm:spPr/>
    </dgm:pt>
    <dgm:pt modelId="{A030A389-29FE-4AFF-B858-B1A25648926F}" type="pres">
      <dgm:prSet presAssocID="{4A217184-37E2-4ACD-B899-A3A252D1DD56}" presName="node" presStyleLbl="node1" presStyleIdx="2" presStyleCnt="6">
        <dgm:presLayoutVars>
          <dgm:bulletEnabled val="1"/>
        </dgm:presLayoutVars>
      </dgm:prSet>
      <dgm:spPr/>
    </dgm:pt>
    <dgm:pt modelId="{F25E3C26-5D41-4DC8-888B-6240ED323CEC}" type="pres">
      <dgm:prSet presAssocID="{BFDCAD5C-C330-4C4F-9242-DB298B177741}" presName="sibTrans" presStyleLbl="sibTrans1D1" presStyleIdx="2" presStyleCnt="5"/>
      <dgm:spPr/>
    </dgm:pt>
    <dgm:pt modelId="{A3FBF6E1-E4BA-44C9-895B-A5612BA7ED57}" type="pres">
      <dgm:prSet presAssocID="{BFDCAD5C-C330-4C4F-9242-DB298B177741}" presName="connectorText" presStyleLbl="sibTrans1D1" presStyleIdx="2" presStyleCnt="5"/>
      <dgm:spPr/>
    </dgm:pt>
    <dgm:pt modelId="{F7897EA9-021C-4C66-BEB8-1D418EABC8BC}" type="pres">
      <dgm:prSet presAssocID="{B423DCE6-466D-4838-ADC2-A71958C92899}" presName="node" presStyleLbl="node1" presStyleIdx="3" presStyleCnt="6">
        <dgm:presLayoutVars>
          <dgm:bulletEnabled val="1"/>
        </dgm:presLayoutVars>
      </dgm:prSet>
      <dgm:spPr/>
    </dgm:pt>
    <dgm:pt modelId="{4E4C0258-043B-47EE-A403-64B1C948E193}" type="pres">
      <dgm:prSet presAssocID="{E7725975-5205-4F5B-A6A3-317CD9E15D43}" presName="sibTrans" presStyleLbl="sibTrans1D1" presStyleIdx="3" presStyleCnt="5"/>
      <dgm:spPr/>
    </dgm:pt>
    <dgm:pt modelId="{182A8053-CB8C-472C-8385-DB1A0591B496}" type="pres">
      <dgm:prSet presAssocID="{E7725975-5205-4F5B-A6A3-317CD9E15D43}" presName="connectorText" presStyleLbl="sibTrans1D1" presStyleIdx="3" presStyleCnt="5"/>
      <dgm:spPr/>
    </dgm:pt>
    <dgm:pt modelId="{2640556D-C3DC-4648-A20A-F83CAB453CB8}" type="pres">
      <dgm:prSet presAssocID="{ADB48C75-1FC6-440A-AFE6-A1B7D4B228F8}" presName="node" presStyleLbl="node1" presStyleIdx="4" presStyleCnt="6">
        <dgm:presLayoutVars>
          <dgm:bulletEnabled val="1"/>
        </dgm:presLayoutVars>
      </dgm:prSet>
      <dgm:spPr/>
    </dgm:pt>
    <dgm:pt modelId="{17F0BE1F-86EB-4869-B471-F32A4D93D200}" type="pres">
      <dgm:prSet presAssocID="{C1550D4B-634D-495F-9F32-F4934E488F8A}" presName="sibTrans" presStyleLbl="sibTrans1D1" presStyleIdx="4" presStyleCnt="5"/>
      <dgm:spPr/>
    </dgm:pt>
    <dgm:pt modelId="{A54AAB74-AE2F-4CBC-BC5A-302F6592A7C0}" type="pres">
      <dgm:prSet presAssocID="{C1550D4B-634D-495F-9F32-F4934E488F8A}" presName="connectorText" presStyleLbl="sibTrans1D1" presStyleIdx="4" presStyleCnt="5"/>
      <dgm:spPr/>
    </dgm:pt>
    <dgm:pt modelId="{3BAC599D-2DDE-4B8D-89AB-F3A06570D83B}" type="pres">
      <dgm:prSet presAssocID="{2A1671E9-7AB0-43BE-B2BD-99FC42D20EFC}" presName="node" presStyleLbl="node1" presStyleIdx="5" presStyleCnt="6">
        <dgm:presLayoutVars>
          <dgm:bulletEnabled val="1"/>
        </dgm:presLayoutVars>
      </dgm:prSet>
      <dgm:spPr/>
    </dgm:pt>
  </dgm:ptLst>
  <dgm:cxnLst>
    <dgm:cxn modelId="{B8247201-BB82-4F12-8224-565CFB7B2F09}" type="presOf" srcId="{C1550D4B-634D-495F-9F32-F4934E488F8A}" destId="{A54AAB74-AE2F-4CBC-BC5A-302F6592A7C0}" srcOrd="1" destOrd="0" presId="urn:microsoft.com/office/officeart/2005/8/layout/bProcess3"/>
    <dgm:cxn modelId="{7DEBD50D-9D15-40AA-A3E8-547F8A084CFA}" srcId="{08318A68-21FC-49A6-AF39-B3C7BA6151FA}" destId="{2A1671E9-7AB0-43BE-B2BD-99FC42D20EFC}" srcOrd="5" destOrd="0" parTransId="{351F3B65-F5FA-45AB-BFC4-2C5A861FEE33}" sibTransId="{B32F7136-EA55-4305-92A9-2C855E9A39BD}"/>
    <dgm:cxn modelId="{DF217218-D47A-46FE-B73E-C423059A9B29}" type="presOf" srcId="{4A217184-37E2-4ACD-B899-A3A252D1DD56}" destId="{A030A389-29FE-4AFF-B858-B1A25648926F}" srcOrd="0" destOrd="0" presId="urn:microsoft.com/office/officeart/2005/8/layout/bProcess3"/>
    <dgm:cxn modelId="{45A53F35-B689-4D8D-9FDC-75785BDB40C9}" type="presOf" srcId="{EE87558F-D1CE-476E-88E6-711B00B96DD2}" destId="{7796F0B4-33BE-4F2D-B4BC-7D3EFAE282BD}" srcOrd="0" destOrd="0" presId="urn:microsoft.com/office/officeart/2005/8/layout/bProcess3"/>
    <dgm:cxn modelId="{45208335-6A4A-43E5-8B5A-080B57AC243E}" srcId="{08318A68-21FC-49A6-AF39-B3C7BA6151FA}" destId="{94E4A730-B8E3-4435-998D-91766935A8FF}" srcOrd="0" destOrd="0" parTransId="{40C651AB-0F16-472C-B0F2-F95EA55C3050}" sibTransId="{226B1E9D-D07D-4D23-AA34-72459E8AB468}"/>
    <dgm:cxn modelId="{6C9D6339-5D62-422B-B6C9-24E5DCCFE934}" srcId="{08318A68-21FC-49A6-AF39-B3C7BA6151FA}" destId="{B423DCE6-466D-4838-ADC2-A71958C92899}" srcOrd="3" destOrd="0" parTransId="{C8952015-A913-455A-8C0E-D3CC83307012}" sibTransId="{E7725975-5205-4F5B-A6A3-317CD9E15D43}"/>
    <dgm:cxn modelId="{E1410C3D-543D-4F32-AC5E-44D4EA9E1D63}" type="presOf" srcId="{BFDCAD5C-C330-4C4F-9242-DB298B177741}" destId="{A3FBF6E1-E4BA-44C9-895B-A5612BA7ED57}" srcOrd="1" destOrd="0" presId="urn:microsoft.com/office/officeart/2005/8/layout/bProcess3"/>
    <dgm:cxn modelId="{FB96953E-098C-401D-85FF-8B1BFD5A4A49}" type="presOf" srcId="{226B1E9D-D07D-4D23-AA34-72459E8AB468}" destId="{6B3F0DC5-20BB-4B25-9E16-8BA8C1FBA9C1}" srcOrd="0" destOrd="0" presId="urn:microsoft.com/office/officeart/2005/8/layout/bProcess3"/>
    <dgm:cxn modelId="{5255885B-21A2-432C-8F18-259ACF5551A9}" type="presOf" srcId="{ADB48C75-1FC6-440A-AFE6-A1B7D4B228F8}" destId="{2640556D-C3DC-4648-A20A-F83CAB453CB8}" srcOrd="0" destOrd="0" presId="urn:microsoft.com/office/officeart/2005/8/layout/bProcess3"/>
    <dgm:cxn modelId="{1DE5E46E-175C-4B69-9CA4-1EC76E584D69}" type="presOf" srcId="{18340EA0-53F6-4361-B183-E3BD668528AF}" destId="{5C72B93A-1414-4F06-B7EA-897CD2DD3005}" srcOrd="0" destOrd="0" presId="urn:microsoft.com/office/officeart/2005/8/layout/bProcess3"/>
    <dgm:cxn modelId="{1BC0A570-1659-4430-9530-EE06CDCF58D5}" type="presOf" srcId="{BFDCAD5C-C330-4C4F-9242-DB298B177741}" destId="{F25E3C26-5D41-4DC8-888B-6240ED323CEC}" srcOrd="0" destOrd="0" presId="urn:microsoft.com/office/officeart/2005/8/layout/bProcess3"/>
    <dgm:cxn modelId="{5D925E7E-33D2-4892-A470-E5415565AFB4}" type="presOf" srcId="{2A1671E9-7AB0-43BE-B2BD-99FC42D20EFC}" destId="{3BAC599D-2DDE-4B8D-89AB-F3A06570D83B}" srcOrd="0" destOrd="0" presId="urn:microsoft.com/office/officeart/2005/8/layout/bProcess3"/>
    <dgm:cxn modelId="{A6B2C381-1ABF-460B-8465-A033DC220F39}" type="presOf" srcId="{B423DCE6-466D-4838-ADC2-A71958C92899}" destId="{F7897EA9-021C-4C66-BEB8-1D418EABC8BC}" srcOrd="0" destOrd="0" presId="urn:microsoft.com/office/officeart/2005/8/layout/bProcess3"/>
    <dgm:cxn modelId="{D79B1D85-A7BC-4419-8516-CACFAAA97041}" type="presOf" srcId="{94E4A730-B8E3-4435-998D-91766935A8FF}" destId="{A9E0B3AA-72D2-4213-956B-627CF1609473}" srcOrd="0" destOrd="0" presId="urn:microsoft.com/office/officeart/2005/8/layout/bProcess3"/>
    <dgm:cxn modelId="{898DA486-2490-45CC-BC4C-726398B269E4}" srcId="{08318A68-21FC-49A6-AF39-B3C7BA6151FA}" destId="{EE87558F-D1CE-476E-88E6-711B00B96DD2}" srcOrd="1" destOrd="0" parTransId="{AA178C4C-B8EC-42C6-8A79-4F9B0EA916F1}" sibTransId="{18340EA0-53F6-4361-B183-E3BD668528AF}"/>
    <dgm:cxn modelId="{551A1F9F-6544-4BCD-8309-F1BF6B7B37FB}" type="presOf" srcId="{226B1E9D-D07D-4D23-AA34-72459E8AB468}" destId="{A757B3E7-920D-4F28-8061-51BC8B5AC696}" srcOrd="1" destOrd="0" presId="urn:microsoft.com/office/officeart/2005/8/layout/bProcess3"/>
    <dgm:cxn modelId="{C6BEB1AB-D3AB-4988-9331-713044EDA7CA}" type="presOf" srcId="{E7725975-5205-4F5B-A6A3-317CD9E15D43}" destId="{182A8053-CB8C-472C-8385-DB1A0591B496}" srcOrd="1" destOrd="0" presId="urn:microsoft.com/office/officeart/2005/8/layout/bProcess3"/>
    <dgm:cxn modelId="{7DC84CB5-083D-446C-A2BD-0C7F597D8EDE}" type="presOf" srcId="{C1550D4B-634D-495F-9F32-F4934E488F8A}" destId="{17F0BE1F-86EB-4869-B471-F32A4D93D200}" srcOrd="0" destOrd="0" presId="urn:microsoft.com/office/officeart/2005/8/layout/bProcess3"/>
    <dgm:cxn modelId="{F0F83AC6-8449-4913-8D38-391733A086BB}" type="presOf" srcId="{18340EA0-53F6-4361-B183-E3BD668528AF}" destId="{E2F51D4B-2B80-4297-84A0-DBBC30EBAD92}" srcOrd="1" destOrd="0" presId="urn:microsoft.com/office/officeart/2005/8/layout/bProcess3"/>
    <dgm:cxn modelId="{B24FB3CE-2C2A-4ED6-A49F-D5499BBF3EAB}" type="presOf" srcId="{08318A68-21FC-49A6-AF39-B3C7BA6151FA}" destId="{BC5EE925-08DE-4F51-9C5D-9C8906C33486}" srcOrd="0" destOrd="0" presId="urn:microsoft.com/office/officeart/2005/8/layout/bProcess3"/>
    <dgm:cxn modelId="{58FF1AD4-B067-4E8D-876D-2EFF79041835}" type="presOf" srcId="{E7725975-5205-4F5B-A6A3-317CD9E15D43}" destId="{4E4C0258-043B-47EE-A403-64B1C948E193}" srcOrd="0" destOrd="0" presId="urn:microsoft.com/office/officeart/2005/8/layout/bProcess3"/>
    <dgm:cxn modelId="{F196A2E3-374C-46B2-B335-BD6CBA831DD1}" srcId="{08318A68-21FC-49A6-AF39-B3C7BA6151FA}" destId="{ADB48C75-1FC6-440A-AFE6-A1B7D4B228F8}" srcOrd="4" destOrd="0" parTransId="{F4B7B199-1A89-4275-ACFB-9C6F647B9FBA}" sibTransId="{C1550D4B-634D-495F-9F32-F4934E488F8A}"/>
    <dgm:cxn modelId="{657F38FF-3C58-4E00-9EAE-9D6EEAFB8153}" srcId="{08318A68-21FC-49A6-AF39-B3C7BA6151FA}" destId="{4A217184-37E2-4ACD-B899-A3A252D1DD56}" srcOrd="2" destOrd="0" parTransId="{25D37BFF-58C2-4D92-9C6D-C26D629F4BE3}" sibTransId="{BFDCAD5C-C330-4C4F-9242-DB298B177741}"/>
    <dgm:cxn modelId="{FFD0D69B-B741-423A-841E-A753A128E7F4}" type="presParOf" srcId="{BC5EE925-08DE-4F51-9C5D-9C8906C33486}" destId="{A9E0B3AA-72D2-4213-956B-627CF1609473}" srcOrd="0" destOrd="0" presId="urn:microsoft.com/office/officeart/2005/8/layout/bProcess3"/>
    <dgm:cxn modelId="{8D9B9ABD-523C-44F8-81FE-779F7F579675}" type="presParOf" srcId="{BC5EE925-08DE-4F51-9C5D-9C8906C33486}" destId="{6B3F0DC5-20BB-4B25-9E16-8BA8C1FBA9C1}" srcOrd="1" destOrd="0" presId="urn:microsoft.com/office/officeart/2005/8/layout/bProcess3"/>
    <dgm:cxn modelId="{247BC466-B522-4DA7-B926-860BE4287E58}" type="presParOf" srcId="{6B3F0DC5-20BB-4B25-9E16-8BA8C1FBA9C1}" destId="{A757B3E7-920D-4F28-8061-51BC8B5AC696}" srcOrd="0" destOrd="0" presId="urn:microsoft.com/office/officeart/2005/8/layout/bProcess3"/>
    <dgm:cxn modelId="{9E7E3C56-6146-4B4B-9879-78029B13ED11}" type="presParOf" srcId="{BC5EE925-08DE-4F51-9C5D-9C8906C33486}" destId="{7796F0B4-33BE-4F2D-B4BC-7D3EFAE282BD}" srcOrd="2" destOrd="0" presId="urn:microsoft.com/office/officeart/2005/8/layout/bProcess3"/>
    <dgm:cxn modelId="{54FA2204-F049-4E78-ADDA-4CC17B55A409}" type="presParOf" srcId="{BC5EE925-08DE-4F51-9C5D-9C8906C33486}" destId="{5C72B93A-1414-4F06-B7EA-897CD2DD3005}" srcOrd="3" destOrd="0" presId="urn:microsoft.com/office/officeart/2005/8/layout/bProcess3"/>
    <dgm:cxn modelId="{EE565CC6-3583-4100-89E1-F78D9E802B47}" type="presParOf" srcId="{5C72B93A-1414-4F06-B7EA-897CD2DD3005}" destId="{E2F51D4B-2B80-4297-84A0-DBBC30EBAD92}" srcOrd="0" destOrd="0" presId="urn:microsoft.com/office/officeart/2005/8/layout/bProcess3"/>
    <dgm:cxn modelId="{DD2D68AD-BE51-4346-9708-61719CA6FA3B}" type="presParOf" srcId="{BC5EE925-08DE-4F51-9C5D-9C8906C33486}" destId="{A030A389-29FE-4AFF-B858-B1A25648926F}" srcOrd="4" destOrd="0" presId="urn:microsoft.com/office/officeart/2005/8/layout/bProcess3"/>
    <dgm:cxn modelId="{B5785C18-E348-4E86-A2EC-F1693CEAFC6E}" type="presParOf" srcId="{BC5EE925-08DE-4F51-9C5D-9C8906C33486}" destId="{F25E3C26-5D41-4DC8-888B-6240ED323CEC}" srcOrd="5" destOrd="0" presId="urn:microsoft.com/office/officeart/2005/8/layout/bProcess3"/>
    <dgm:cxn modelId="{900BBAEE-C832-4837-A6B1-56E071159F80}" type="presParOf" srcId="{F25E3C26-5D41-4DC8-888B-6240ED323CEC}" destId="{A3FBF6E1-E4BA-44C9-895B-A5612BA7ED57}" srcOrd="0" destOrd="0" presId="urn:microsoft.com/office/officeart/2005/8/layout/bProcess3"/>
    <dgm:cxn modelId="{04336207-0A8C-4265-B7B8-5FB155D7FB50}" type="presParOf" srcId="{BC5EE925-08DE-4F51-9C5D-9C8906C33486}" destId="{F7897EA9-021C-4C66-BEB8-1D418EABC8BC}" srcOrd="6" destOrd="0" presId="urn:microsoft.com/office/officeart/2005/8/layout/bProcess3"/>
    <dgm:cxn modelId="{2036375E-44FB-473C-BDD4-AF74520E7611}" type="presParOf" srcId="{BC5EE925-08DE-4F51-9C5D-9C8906C33486}" destId="{4E4C0258-043B-47EE-A403-64B1C948E193}" srcOrd="7" destOrd="0" presId="urn:microsoft.com/office/officeart/2005/8/layout/bProcess3"/>
    <dgm:cxn modelId="{9D58AA7A-53EE-42AC-9C0B-9DB0CEB7CCB4}" type="presParOf" srcId="{4E4C0258-043B-47EE-A403-64B1C948E193}" destId="{182A8053-CB8C-472C-8385-DB1A0591B496}" srcOrd="0" destOrd="0" presId="urn:microsoft.com/office/officeart/2005/8/layout/bProcess3"/>
    <dgm:cxn modelId="{EACDE881-6A17-4A7B-B554-04E0949AB273}" type="presParOf" srcId="{BC5EE925-08DE-4F51-9C5D-9C8906C33486}" destId="{2640556D-C3DC-4648-A20A-F83CAB453CB8}" srcOrd="8" destOrd="0" presId="urn:microsoft.com/office/officeart/2005/8/layout/bProcess3"/>
    <dgm:cxn modelId="{85A3F4B2-6F88-4C6E-B869-6E5D11A8430F}" type="presParOf" srcId="{BC5EE925-08DE-4F51-9C5D-9C8906C33486}" destId="{17F0BE1F-86EB-4869-B471-F32A4D93D200}" srcOrd="9" destOrd="0" presId="urn:microsoft.com/office/officeart/2005/8/layout/bProcess3"/>
    <dgm:cxn modelId="{81B2CD6D-783D-45F1-8ECA-07F2450E7430}" type="presParOf" srcId="{17F0BE1F-86EB-4869-B471-F32A4D93D200}" destId="{A54AAB74-AE2F-4CBC-BC5A-302F6592A7C0}" srcOrd="0" destOrd="0" presId="urn:microsoft.com/office/officeart/2005/8/layout/bProcess3"/>
    <dgm:cxn modelId="{8A767470-851F-4C97-87D8-A8EC8CC607C3}" type="presParOf" srcId="{BC5EE925-08DE-4F51-9C5D-9C8906C33486}" destId="{3BAC599D-2DDE-4B8D-89AB-F3A06570D83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18A68-21FC-49A6-AF39-B3C7BA6151F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4E4A730-B8E3-4435-998D-91766935A8FF}">
      <dgm:prSet phldrT="[Текст]"/>
      <dgm:spPr/>
      <dgm:t>
        <a:bodyPr/>
        <a:lstStyle/>
        <a:p>
          <a:r>
            <a:rPr lang="en-US" dirty="0"/>
            <a:t>Labeled</a:t>
          </a:r>
          <a:r>
            <a:rPr lang="ru-RU" dirty="0"/>
            <a:t> </a:t>
          </a:r>
          <a:r>
            <a:rPr lang="en-US" dirty="0"/>
            <a:t>tweets</a:t>
          </a:r>
          <a:r>
            <a:rPr lang="ru-RU" strike="noStrike" baseline="30000" dirty="0"/>
            <a:t>1</a:t>
          </a:r>
        </a:p>
      </dgm:t>
    </dgm:pt>
    <dgm:pt modelId="{40C651AB-0F16-472C-B0F2-F95EA55C3050}" type="parTrans" cxnId="{45208335-6A4A-43E5-8B5A-080B57AC243E}">
      <dgm:prSet/>
      <dgm:spPr/>
      <dgm:t>
        <a:bodyPr/>
        <a:lstStyle/>
        <a:p>
          <a:endParaRPr lang="ru-RU"/>
        </a:p>
      </dgm:t>
    </dgm:pt>
    <dgm:pt modelId="{226B1E9D-D07D-4D23-AA34-72459E8AB468}" type="sibTrans" cxnId="{45208335-6A4A-43E5-8B5A-080B57AC243E}">
      <dgm:prSet/>
      <dgm:spPr/>
      <dgm:t>
        <a:bodyPr/>
        <a:lstStyle/>
        <a:p>
          <a:endParaRPr lang="ru-RU"/>
        </a:p>
      </dgm:t>
    </dgm:pt>
    <dgm:pt modelId="{2A1671E9-7AB0-43BE-B2BD-99FC42D20EFC}">
      <dgm:prSet phldrT="[Текст]"/>
      <dgm:spPr/>
      <dgm:t>
        <a:bodyPr/>
        <a:lstStyle/>
        <a:p>
          <a:r>
            <a:rPr lang="en-US" dirty="0"/>
            <a:t>Sentiment analysis model</a:t>
          </a:r>
          <a:endParaRPr lang="ru-RU" dirty="0"/>
        </a:p>
      </dgm:t>
    </dgm:pt>
    <dgm:pt modelId="{351F3B65-F5FA-45AB-BFC4-2C5A861FEE33}" type="parTrans" cxnId="{7DEBD50D-9D15-40AA-A3E8-547F8A084CFA}">
      <dgm:prSet/>
      <dgm:spPr/>
      <dgm:t>
        <a:bodyPr/>
        <a:lstStyle/>
        <a:p>
          <a:endParaRPr lang="ru-RU"/>
        </a:p>
      </dgm:t>
    </dgm:pt>
    <dgm:pt modelId="{B32F7136-EA55-4305-92A9-2C855E9A39BD}" type="sibTrans" cxnId="{7DEBD50D-9D15-40AA-A3E8-547F8A084CFA}">
      <dgm:prSet/>
      <dgm:spPr/>
      <dgm:t>
        <a:bodyPr/>
        <a:lstStyle/>
        <a:p>
          <a:endParaRPr lang="ru-RU"/>
        </a:p>
      </dgm:t>
    </dgm:pt>
    <dgm:pt modelId="{CDDAF55A-F749-452D-B4A7-94C28D9F9400}">
      <dgm:prSet phldrT="[Текст]"/>
      <dgm:spPr/>
      <dgm:t>
        <a:bodyPr/>
        <a:lstStyle/>
        <a:p>
          <a:r>
            <a:rPr lang="en-US" dirty="0" err="1"/>
            <a:t>markovify</a:t>
          </a:r>
          <a:endParaRPr lang="en-US" dirty="0"/>
        </a:p>
        <a:p>
          <a:r>
            <a:rPr lang="ru-RU" dirty="0"/>
            <a:t>🥕</a:t>
          </a:r>
          <a:endParaRPr lang="ru-RU" strike="noStrike" baseline="30000" dirty="0"/>
        </a:p>
      </dgm:t>
    </dgm:pt>
    <dgm:pt modelId="{B8350D98-CEE7-41D2-8EF5-A68AB5F1F7ED}" type="parTrans" cxnId="{73133262-CB06-473E-8D60-857BDED3706D}">
      <dgm:prSet/>
      <dgm:spPr/>
      <dgm:t>
        <a:bodyPr/>
        <a:lstStyle/>
        <a:p>
          <a:endParaRPr lang="ru-RU"/>
        </a:p>
      </dgm:t>
    </dgm:pt>
    <dgm:pt modelId="{66154FD9-0AF5-48D5-86D2-94B5FD4F1C2C}" type="sibTrans" cxnId="{73133262-CB06-473E-8D60-857BDED3706D}">
      <dgm:prSet/>
      <dgm:spPr/>
      <dgm:t>
        <a:bodyPr/>
        <a:lstStyle/>
        <a:p>
          <a:endParaRPr lang="ru-RU"/>
        </a:p>
      </dgm:t>
    </dgm:pt>
    <dgm:pt modelId="{BC5EE925-08DE-4F51-9C5D-9C8906C33486}" type="pres">
      <dgm:prSet presAssocID="{08318A68-21FC-49A6-AF39-B3C7BA6151FA}" presName="Name0" presStyleCnt="0">
        <dgm:presLayoutVars>
          <dgm:dir/>
          <dgm:resizeHandles val="exact"/>
        </dgm:presLayoutVars>
      </dgm:prSet>
      <dgm:spPr/>
    </dgm:pt>
    <dgm:pt modelId="{A9E0B3AA-72D2-4213-956B-627CF1609473}" type="pres">
      <dgm:prSet presAssocID="{94E4A730-B8E3-4435-998D-91766935A8FF}" presName="node" presStyleLbl="node1" presStyleIdx="0" presStyleCnt="3">
        <dgm:presLayoutVars>
          <dgm:bulletEnabled val="1"/>
        </dgm:presLayoutVars>
      </dgm:prSet>
      <dgm:spPr/>
    </dgm:pt>
    <dgm:pt modelId="{6B3F0DC5-20BB-4B25-9E16-8BA8C1FBA9C1}" type="pres">
      <dgm:prSet presAssocID="{226B1E9D-D07D-4D23-AA34-72459E8AB468}" presName="sibTrans" presStyleLbl="sibTrans1D1" presStyleIdx="0" presStyleCnt="2"/>
      <dgm:spPr/>
    </dgm:pt>
    <dgm:pt modelId="{A757B3E7-920D-4F28-8061-51BC8B5AC696}" type="pres">
      <dgm:prSet presAssocID="{226B1E9D-D07D-4D23-AA34-72459E8AB468}" presName="connectorText" presStyleLbl="sibTrans1D1" presStyleIdx="0" presStyleCnt="2"/>
      <dgm:spPr/>
    </dgm:pt>
    <dgm:pt modelId="{9C5E4931-9042-4999-A000-EEB6F27ABE8D}" type="pres">
      <dgm:prSet presAssocID="{CDDAF55A-F749-452D-B4A7-94C28D9F9400}" presName="node" presStyleLbl="node1" presStyleIdx="1" presStyleCnt="3">
        <dgm:presLayoutVars>
          <dgm:bulletEnabled val="1"/>
        </dgm:presLayoutVars>
      </dgm:prSet>
      <dgm:spPr/>
    </dgm:pt>
    <dgm:pt modelId="{57DAACA9-1282-4071-8895-F5D66266CBD8}" type="pres">
      <dgm:prSet presAssocID="{66154FD9-0AF5-48D5-86D2-94B5FD4F1C2C}" presName="sibTrans" presStyleLbl="sibTrans1D1" presStyleIdx="1" presStyleCnt="2"/>
      <dgm:spPr/>
    </dgm:pt>
    <dgm:pt modelId="{EAC2978E-7941-498C-A70D-241F8406CB80}" type="pres">
      <dgm:prSet presAssocID="{66154FD9-0AF5-48D5-86D2-94B5FD4F1C2C}" presName="connectorText" presStyleLbl="sibTrans1D1" presStyleIdx="1" presStyleCnt="2"/>
      <dgm:spPr/>
    </dgm:pt>
    <dgm:pt modelId="{3BAC599D-2DDE-4B8D-89AB-F3A06570D83B}" type="pres">
      <dgm:prSet presAssocID="{2A1671E9-7AB0-43BE-B2BD-99FC42D20EFC}" presName="node" presStyleLbl="node1" presStyleIdx="2" presStyleCnt="3">
        <dgm:presLayoutVars>
          <dgm:bulletEnabled val="1"/>
        </dgm:presLayoutVars>
      </dgm:prSet>
      <dgm:spPr/>
    </dgm:pt>
  </dgm:ptLst>
  <dgm:cxnLst>
    <dgm:cxn modelId="{7DEBD50D-9D15-40AA-A3E8-547F8A084CFA}" srcId="{08318A68-21FC-49A6-AF39-B3C7BA6151FA}" destId="{2A1671E9-7AB0-43BE-B2BD-99FC42D20EFC}" srcOrd="2" destOrd="0" parTransId="{351F3B65-F5FA-45AB-BFC4-2C5A861FEE33}" sibTransId="{B32F7136-EA55-4305-92A9-2C855E9A39BD}"/>
    <dgm:cxn modelId="{45208335-6A4A-43E5-8B5A-080B57AC243E}" srcId="{08318A68-21FC-49A6-AF39-B3C7BA6151FA}" destId="{94E4A730-B8E3-4435-998D-91766935A8FF}" srcOrd="0" destOrd="0" parTransId="{40C651AB-0F16-472C-B0F2-F95EA55C3050}" sibTransId="{226B1E9D-D07D-4D23-AA34-72459E8AB468}"/>
    <dgm:cxn modelId="{FB96953E-098C-401D-85FF-8B1BFD5A4A49}" type="presOf" srcId="{226B1E9D-D07D-4D23-AA34-72459E8AB468}" destId="{6B3F0DC5-20BB-4B25-9E16-8BA8C1FBA9C1}" srcOrd="0" destOrd="0" presId="urn:microsoft.com/office/officeart/2005/8/layout/bProcess3"/>
    <dgm:cxn modelId="{73133262-CB06-473E-8D60-857BDED3706D}" srcId="{08318A68-21FC-49A6-AF39-B3C7BA6151FA}" destId="{CDDAF55A-F749-452D-B4A7-94C28D9F9400}" srcOrd="1" destOrd="0" parTransId="{B8350D98-CEE7-41D2-8EF5-A68AB5F1F7ED}" sibTransId="{66154FD9-0AF5-48D5-86D2-94B5FD4F1C2C}"/>
    <dgm:cxn modelId="{7DBE144D-B406-430B-81AB-B6F9948A5A8D}" type="presOf" srcId="{66154FD9-0AF5-48D5-86D2-94B5FD4F1C2C}" destId="{57DAACA9-1282-4071-8895-F5D66266CBD8}" srcOrd="0" destOrd="0" presId="urn:microsoft.com/office/officeart/2005/8/layout/bProcess3"/>
    <dgm:cxn modelId="{5D925E7E-33D2-4892-A470-E5415565AFB4}" type="presOf" srcId="{2A1671E9-7AB0-43BE-B2BD-99FC42D20EFC}" destId="{3BAC599D-2DDE-4B8D-89AB-F3A06570D83B}" srcOrd="0" destOrd="0" presId="urn:microsoft.com/office/officeart/2005/8/layout/bProcess3"/>
    <dgm:cxn modelId="{D79B1D85-A7BC-4419-8516-CACFAAA97041}" type="presOf" srcId="{94E4A730-B8E3-4435-998D-91766935A8FF}" destId="{A9E0B3AA-72D2-4213-956B-627CF1609473}" srcOrd="0" destOrd="0" presId="urn:microsoft.com/office/officeart/2005/8/layout/bProcess3"/>
    <dgm:cxn modelId="{C1F7B385-1B9F-4CCC-988F-082D085509B8}" type="presOf" srcId="{CDDAF55A-F749-452D-B4A7-94C28D9F9400}" destId="{9C5E4931-9042-4999-A000-EEB6F27ABE8D}" srcOrd="0" destOrd="0" presId="urn:microsoft.com/office/officeart/2005/8/layout/bProcess3"/>
    <dgm:cxn modelId="{89C67791-6F57-40E1-8671-3B77ED72487C}" type="presOf" srcId="{66154FD9-0AF5-48D5-86D2-94B5FD4F1C2C}" destId="{EAC2978E-7941-498C-A70D-241F8406CB80}" srcOrd="1" destOrd="0" presId="urn:microsoft.com/office/officeart/2005/8/layout/bProcess3"/>
    <dgm:cxn modelId="{551A1F9F-6544-4BCD-8309-F1BF6B7B37FB}" type="presOf" srcId="{226B1E9D-D07D-4D23-AA34-72459E8AB468}" destId="{A757B3E7-920D-4F28-8061-51BC8B5AC696}" srcOrd="1" destOrd="0" presId="urn:microsoft.com/office/officeart/2005/8/layout/bProcess3"/>
    <dgm:cxn modelId="{B24FB3CE-2C2A-4ED6-A49F-D5499BBF3EAB}" type="presOf" srcId="{08318A68-21FC-49A6-AF39-B3C7BA6151FA}" destId="{BC5EE925-08DE-4F51-9C5D-9C8906C33486}" srcOrd="0" destOrd="0" presId="urn:microsoft.com/office/officeart/2005/8/layout/bProcess3"/>
    <dgm:cxn modelId="{FFD0D69B-B741-423A-841E-A753A128E7F4}" type="presParOf" srcId="{BC5EE925-08DE-4F51-9C5D-9C8906C33486}" destId="{A9E0B3AA-72D2-4213-956B-627CF1609473}" srcOrd="0" destOrd="0" presId="urn:microsoft.com/office/officeart/2005/8/layout/bProcess3"/>
    <dgm:cxn modelId="{8D9B9ABD-523C-44F8-81FE-779F7F579675}" type="presParOf" srcId="{BC5EE925-08DE-4F51-9C5D-9C8906C33486}" destId="{6B3F0DC5-20BB-4B25-9E16-8BA8C1FBA9C1}" srcOrd="1" destOrd="0" presId="urn:microsoft.com/office/officeart/2005/8/layout/bProcess3"/>
    <dgm:cxn modelId="{247BC466-B522-4DA7-B926-860BE4287E58}" type="presParOf" srcId="{6B3F0DC5-20BB-4B25-9E16-8BA8C1FBA9C1}" destId="{A757B3E7-920D-4F28-8061-51BC8B5AC696}" srcOrd="0" destOrd="0" presId="urn:microsoft.com/office/officeart/2005/8/layout/bProcess3"/>
    <dgm:cxn modelId="{F581CA5D-CAE5-4907-9B90-D0B212F540B1}" type="presParOf" srcId="{BC5EE925-08DE-4F51-9C5D-9C8906C33486}" destId="{9C5E4931-9042-4999-A000-EEB6F27ABE8D}" srcOrd="2" destOrd="0" presId="urn:microsoft.com/office/officeart/2005/8/layout/bProcess3"/>
    <dgm:cxn modelId="{1F30E077-6E3C-4740-90AC-43D615664972}" type="presParOf" srcId="{BC5EE925-08DE-4F51-9C5D-9C8906C33486}" destId="{57DAACA9-1282-4071-8895-F5D66266CBD8}" srcOrd="3" destOrd="0" presId="urn:microsoft.com/office/officeart/2005/8/layout/bProcess3"/>
    <dgm:cxn modelId="{92F47CF2-3915-49C6-8245-794A2ECD0999}" type="presParOf" srcId="{57DAACA9-1282-4071-8895-F5D66266CBD8}" destId="{EAC2978E-7941-498C-A70D-241F8406CB80}" srcOrd="0" destOrd="0" presId="urn:microsoft.com/office/officeart/2005/8/layout/bProcess3"/>
    <dgm:cxn modelId="{8A767470-851F-4C97-87D8-A8EC8CC607C3}" type="presParOf" srcId="{BC5EE925-08DE-4F51-9C5D-9C8906C33486}" destId="{3BAC599D-2DDE-4B8D-89AB-F3A06570D83B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B18BA-A738-456D-98FA-BBB5EE1BA2C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E97F15-6ED5-436B-8EDC-2FAAD817969F}">
      <dgm:prSet phldrT="[Текст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Оценка тональности сообщения</a:t>
          </a:r>
        </a:p>
      </dgm:t>
    </dgm:pt>
    <dgm:pt modelId="{862034EF-43F8-4583-B753-561124A404E3}" type="parTrans" cxnId="{B8A6FD27-6D70-4410-B8E0-78151D86604A}">
      <dgm:prSet/>
      <dgm:spPr/>
      <dgm:t>
        <a:bodyPr/>
        <a:lstStyle/>
        <a:p>
          <a:endParaRPr lang="ru-RU"/>
        </a:p>
      </dgm:t>
    </dgm:pt>
    <dgm:pt modelId="{81EDE51D-3510-4D2B-A624-5918E1E79609}" type="sibTrans" cxnId="{B8A6FD27-6D70-4410-B8E0-78151D86604A}">
      <dgm:prSet/>
      <dgm:spPr/>
      <dgm:t>
        <a:bodyPr/>
        <a:lstStyle/>
        <a:p>
          <a:endParaRPr lang="ru-RU"/>
        </a:p>
      </dgm:t>
    </dgm:pt>
    <dgm:pt modelId="{1EF85A4E-8CEA-4A4B-87B4-C6F16B9B3FD6}">
      <dgm:prSet phldrT="[Текст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Выбор случайной фразы из </a:t>
          </a:r>
          <a:r>
            <a:rPr lang="en-US" dirty="0"/>
            <a:t>N=200 </a:t>
          </a:r>
          <a:r>
            <a:rPr lang="ru-RU" dirty="0"/>
            <a:t>ближайших по тональности</a:t>
          </a:r>
        </a:p>
      </dgm:t>
    </dgm:pt>
    <dgm:pt modelId="{09DD012D-2EC2-45E6-B404-67E5FF735266}" type="parTrans" cxnId="{9E1115E5-F459-43AF-B481-D96F1175C63A}">
      <dgm:prSet/>
      <dgm:spPr/>
      <dgm:t>
        <a:bodyPr/>
        <a:lstStyle/>
        <a:p>
          <a:endParaRPr lang="ru-RU"/>
        </a:p>
      </dgm:t>
    </dgm:pt>
    <dgm:pt modelId="{83ECFF30-9FA5-4A67-B869-C1F2D6E96DEA}" type="sibTrans" cxnId="{9E1115E5-F459-43AF-B481-D96F1175C63A}">
      <dgm:prSet/>
      <dgm:spPr/>
      <dgm:t>
        <a:bodyPr/>
        <a:lstStyle/>
        <a:p>
          <a:endParaRPr lang="ru-RU"/>
        </a:p>
      </dgm:t>
    </dgm:pt>
    <dgm:pt modelId="{E7D8EA40-189E-4B15-82B0-A1DCDEB2BE94}">
      <dgm:prSet phldrT="[Текст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Изменение отношения к пользователю</a:t>
          </a:r>
        </a:p>
      </dgm:t>
    </dgm:pt>
    <dgm:pt modelId="{2DAE4C4B-355F-43E8-89AB-3E32C819BA8E}" type="parTrans" cxnId="{12E831C7-AD79-4893-9225-A4B86E725F13}">
      <dgm:prSet/>
      <dgm:spPr/>
      <dgm:t>
        <a:bodyPr/>
        <a:lstStyle/>
        <a:p>
          <a:endParaRPr lang="ru-RU"/>
        </a:p>
      </dgm:t>
    </dgm:pt>
    <dgm:pt modelId="{6EE2CA6E-B367-4799-AF8F-C8E0E2FF405B}" type="sibTrans" cxnId="{12E831C7-AD79-4893-9225-A4B86E725F13}">
      <dgm:prSet/>
      <dgm:spPr/>
      <dgm:t>
        <a:bodyPr/>
        <a:lstStyle/>
        <a:p>
          <a:endParaRPr lang="ru-RU"/>
        </a:p>
      </dgm:t>
    </dgm:pt>
    <dgm:pt modelId="{D6248589-FDE8-4DDC-8BF9-4EE0408B331D}" type="pres">
      <dgm:prSet presAssocID="{A16B18BA-A738-456D-98FA-BBB5EE1BA2C7}" presName="diagram" presStyleCnt="0">
        <dgm:presLayoutVars>
          <dgm:dir/>
          <dgm:resizeHandles val="exact"/>
        </dgm:presLayoutVars>
      </dgm:prSet>
      <dgm:spPr/>
    </dgm:pt>
    <dgm:pt modelId="{114A5F4D-B090-4A91-A789-8A9817E00B08}" type="pres">
      <dgm:prSet presAssocID="{96E97F15-6ED5-436B-8EDC-2FAAD817969F}" presName="node" presStyleLbl="node1" presStyleIdx="0" presStyleCnt="3">
        <dgm:presLayoutVars>
          <dgm:bulletEnabled val="1"/>
        </dgm:presLayoutVars>
      </dgm:prSet>
      <dgm:spPr/>
    </dgm:pt>
    <dgm:pt modelId="{46855921-39A4-4E48-875F-79DC573E1501}" type="pres">
      <dgm:prSet presAssocID="{81EDE51D-3510-4D2B-A624-5918E1E79609}" presName="sibTrans" presStyleLbl="sibTrans2D1" presStyleIdx="0" presStyleCnt="2"/>
      <dgm:spPr/>
    </dgm:pt>
    <dgm:pt modelId="{EB2E8FA0-89BE-4C0D-8B03-06E151ED9889}" type="pres">
      <dgm:prSet presAssocID="{81EDE51D-3510-4D2B-A624-5918E1E79609}" presName="connectorText" presStyleLbl="sibTrans2D1" presStyleIdx="0" presStyleCnt="2"/>
      <dgm:spPr/>
    </dgm:pt>
    <dgm:pt modelId="{A0F809CB-4D07-4A6B-B312-2B416EA17F1A}" type="pres">
      <dgm:prSet presAssocID="{1EF85A4E-8CEA-4A4B-87B4-C6F16B9B3FD6}" presName="node" presStyleLbl="node1" presStyleIdx="1" presStyleCnt="3">
        <dgm:presLayoutVars>
          <dgm:bulletEnabled val="1"/>
        </dgm:presLayoutVars>
      </dgm:prSet>
      <dgm:spPr/>
    </dgm:pt>
    <dgm:pt modelId="{DF99019F-3E1A-448A-A2C7-A2CAB3A04150}" type="pres">
      <dgm:prSet presAssocID="{83ECFF30-9FA5-4A67-B869-C1F2D6E96DEA}" presName="sibTrans" presStyleLbl="sibTrans2D1" presStyleIdx="1" presStyleCnt="2"/>
      <dgm:spPr/>
    </dgm:pt>
    <dgm:pt modelId="{74E050B5-DC15-49D3-8B41-51DC885AC235}" type="pres">
      <dgm:prSet presAssocID="{83ECFF30-9FA5-4A67-B869-C1F2D6E96DEA}" presName="connectorText" presStyleLbl="sibTrans2D1" presStyleIdx="1" presStyleCnt="2"/>
      <dgm:spPr/>
    </dgm:pt>
    <dgm:pt modelId="{AF78FAF3-635B-4425-876F-D7177A7F871A}" type="pres">
      <dgm:prSet presAssocID="{E7D8EA40-189E-4B15-82B0-A1DCDEB2BE94}" presName="node" presStyleLbl="node1" presStyleIdx="2" presStyleCnt="3">
        <dgm:presLayoutVars>
          <dgm:bulletEnabled val="1"/>
        </dgm:presLayoutVars>
      </dgm:prSet>
      <dgm:spPr/>
    </dgm:pt>
  </dgm:ptLst>
  <dgm:cxnLst>
    <dgm:cxn modelId="{B8A6FD27-6D70-4410-B8E0-78151D86604A}" srcId="{A16B18BA-A738-456D-98FA-BBB5EE1BA2C7}" destId="{96E97F15-6ED5-436B-8EDC-2FAAD817969F}" srcOrd="0" destOrd="0" parTransId="{862034EF-43F8-4583-B753-561124A404E3}" sibTransId="{81EDE51D-3510-4D2B-A624-5918E1E79609}"/>
    <dgm:cxn modelId="{620C2B35-E4A8-4D12-9174-21AA0DECBDB3}" type="presOf" srcId="{1EF85A4E-8CEA-4A4B-87B4-C6F16B9B3FD6}" destId="{A0F809CB-4D07-4A6B-B312-2B416EA17F1A}" srcOrd="0" destOrd="0" presId="urn:microsoft.com/office/officeart/2005/8/layout/process5"/>
    <dgm:cxn modelId="{FB07C744-3399-4FEC-82FC-45E0E1EA8215}" type="presOf" srcId="{83ECFF30-9FA5-4A67-B869-C1F2D6E96DEA}" destId="{DF99019F-3E1A-448A-A2C7-A2CAB3A04150}" srcOrd="0" destOrd="0" presId="urn:microsoft.com/office/officeart/2005/8/layout/process5"/>
    <dgm:cxn modelId="{2EF5E46C-BCDE-4B07-9330-4B05EF5EFE76}" type="presOf" srcId="{81EDE51D-3510-4D2B-A624-5918E1E79609}" destId="{EB2E8FA0-89BE-4C0D-8B03-06E151ED9889}" srcOrd="1" destOrd="0" presId="urn:microsoft.com/office/officeart/2005/8/layout/process5"/>
    <dgm:cxn modelId="{3ACED570-5F96-4840-AD13-68D1B1FCF93F}" type="presOf" srcId="{A16B18BA-A738-456D-98FA-BBB5EE1BA2C7}" destId="{D6248589-FDE8-4DDC-8BF9-4EE0408B331D}" srcOrd="0" destOrd="0" presId="urn:microsoft.com/office/officeart/2005/8/layout/process5"/>
    <dgm:cxn modelId="{E92B0376-4A95-4778-BB6E-8C59CB1AE1B1}" type="presOf" srcId="{81EDE51D-3510-4D2B-A624-5918E1E79609}" destId="{46855921-39A4-4E48-875F-79DC573E1501}" srcOrd="0" destOrd="0" presId="urn:microsoft.com/office/officeart/2005/8/layout/process5"/>
    <dgm:cxn modelId="{22591195-F3B9-4EEF-B0E4-823769785087}" type="presOf" srcId="{E7D8EA40-189E-4B15-82B0-A1DCDEB2BE94}" destId="{AF78FAF3-635B-4425-876F-D7177A7F871A}" srcOrd="0" destOrd="0" presId="urn:microsoft.com/office/officeart/2005/8/layout/process5"/>
    <dgm:cxn modelId="{12E831C7-AD79-4893-9225-A4B86E725F13}" srcId="{A16B18BA-A738-456D-98FA-BBB5EE1BA2C7}" destId="{E7D8EA40-189E-4B15-82B0-A1DCDEB2BE94}" srcOrd="2" destOrd="0" parTransId="{2DAE4C4B-355F-43E8-89AB-3E32C819BA8E}" sibTransId="{6EE2CA6E-B367-4799-AF8F-C8E0E2FF405B}"/>
    <dgm:cxn modelId="{01C3DDC9-3F59-4BA0-A44D-55A2E538EE7C}" type="presOf" srcId="{96E97F15-6ED5-436B-8EDC-2FAAD817969F}" destId="{114A5F4D-B090-4A91-A789-8A9817E00B08}" srcOrd="0" destOrd="0" presId="urn:microsoft.com/office/officeart/2005/8/layout/process5"/>
    <dgm:cxn modelId="{9E1115E5-F459-43AF-B481-D96F1175C63A}" srcId="{A16B18BA-A738-456D-98FA-BBB5EE1BA2C7}" destId="{1EF85A4E-8CEA-4A4B-87B4-C6F16B9B3FD6}" srcOrd="1" destOrd="0" parTransId="{09DD012D-2EC2-45E6-B404-67E5FF735266}" sibTransId="{83ECFF30-9FA5-4A67-B869-C1F2D6E96DEA}"/>
    <dgm:cxn modelId="{9144A6EA-E0C3-4DAF-9195-BBD5EBFF21C0}" type="presOf" srcId="{83ECFF30-9FA5-4A67-B869-C1F2D6E96DEA}" destId="{74E050B5-DC15-49D3-8B41-51DC885AC235}" srcOrd="1" destOrd="0" presId="urn:microsoft.com/office/officeart/2005/8/layout/process5"/>
    <dgm:cxn modelId="{5D35061F-CF8B-4B7F-85A6-FE8050A603E6}" type="presParOf" srcId="{D6248589-FDE8-4DDC-8BF9-4EE0408B331D}" destId="{114A5F4D-B090-4A91-A789-8A9817E00B08}" srcOrd="0" destOrd="0" presId="urn:microsoft.com/office/officeart/2005/8/layout/process5"/>
    <dgm:cxn modelId="{7CEB2E3A-D623-4027-AF97-95181D6FB0F3}" type="presParOf" srcId="{D6248589-FDE8-4DDC-8BF9-4EE0408B331D}" destId="{46855921-39A4-4E48-875F-79DC573E1501}" srcOrd="1" destOrd="0" presId="urn:microsoft.com/office/officeart/2005/8/layout/process5"/>
    <dgm:cxn modelId="{EFE1FD12-8ED1-497E-A038-B82699AB73AC}" type="presParOf" srcId="{46855921-39A4-4E48-875F-79DC573E1501}" destId="{EB2E8FA0-89BE-4C0D-8B03-06E151ED9889}" srcOrd="0" destOrd="0" presId="urn:microsoft.com/office/officeart/2005/8/layout/process5"/>
    <dgm:cxn modelId="{E5425E66-793A-4748-BE91-A83EF6DC14FA}" type="presParOf" srcId="{D6248589-FDE8-4DDC-8BF9-4EE0408B331D}" destId="{A0F809CB-4D07-4A6B-B312-2B416EA17F1A}" srcOrd="2" destOrd="0" presId="urn:microsoft.com/office/officeart/2005/8/layout/process5"/>
    <dgm:cxn modelId="{902A1899-D6BE-4FE7-890A-4ADD5D118178}" type="presParOf" srcId="{D6248589-FDE8-4DDC-8BF9-4EE0408B331D}" destId="{DF99019F-3E1A-448A-A2C7-A2CAB3A04150}" srcOrd="3" destOrd="0" presId="urn:microsoft.com/office/officeart/2005/8/layout/process5"/>
    <dgm:cxn modelId="{A9F8CCEF-898D-422B-AFFD-ACB761FEBD0E}" type="presParOf" srcId="{DF99019F-3E1A-448A-A2C7-A2CAB3A04150}" destId="{74E050B5-DC15-49D3-8B41-51DC885AC235}" srcOrd="0" destOrd="0" presId="urn:microsoft.com/office/officeart/2005/8/layout/process5"/>
    <dgm:cxn modelId="{D275D5EE-72FF-4D56-839C-116B0E6F2E49}" type="presParOf" srcId="{D6248589-FDE8-4DDC-8BF9-4EE0408B331D}" destId="{AF78FAF3-635B-4425-876F-D7177A7F871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F0DC5-20BB-4B25-9E16-8BA8C1FBA9C1}">
      <dsp:nvSpPr>
        <dsp:cNvPr id="0" name=""/>
        <dsp:cNvSpPr/>
      </dsp:nvSpPr>
      <dsp:spPr>
        <a:xfrm>
          <a:off x="3146389" y="997776"/>
          <a:ext cx="6915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15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474118" y="1039886"/>
        <a:ext cx="36108" cy="7221"/>
      </dsp:txXfrm>
    </dsp:sp>
    <dsp:sp modelId="{A9E0B3AA-72D2-4213-956B-627CF1609473}">
      <dsp:nvSpPr>
        <dsp:cNvPr id="0" name=""/>
        <dsp:cNvSpPr/>
      </dsp:nvSpPr>
      <dsp:spPr>
        <a:xfrm>
          <a:off x="8341" y="101542"/>
          <a:ext cx="3139848" cy="188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Labeled</a:t>
          </a:r>
          <a:r>
            <a:rPr lang="ru-RU" sz="2700" kern="1200" dirty="0"/>
            <a:t> </a:t>
          </a:r>
          <a:r>
            <a:rPr lang="en-US" sz="2700" kern="1200" dirty="0"/>
            <a:t>tweets</a:t>
          </a:r>
          <a:r>
            <a:rPr lang="ru-RU" sz="2700" strike="noStrike" kern="1200" baseline="30000" dirty="0"/>
            <a:t>1</a:t>
          </a:r>
        </a:p>
      </dsp:txBody>
      <dsp:txXfrm>
        <a:off x="8341" y="101542"/>
        <a:ext cx="3139848" cy="1883909"/>
      </dsp:txXfrm>
    </dsp:sp>
    <dsp:sp modelId="{5C72B93A-1414-4F06-B7EA-897CD2DD3005}">
      <dsp:nvSpPr>
        <dsp:cNvPr id="0" name=""/>
        <dsp:cNvSpPr/>
      </dsp:nvSpPr>
      <dsp:spPr>
        <a:xfrm>
          <a:off x="7008403" y="997776"/>
          <a:ext cx="6915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15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336131" y="1039886"/>
        <a:ext cx="36108" cy="7221"/>
      </dsp:txXfrm>
    </dsp:sp>
    <dsp:sp modelId="{7796F0B4-33BE-4F2D-B4BC-7D3EFAE282BD}">
      <dsp:nvSpPr>
        <dsp:cNvPr id="0" name=""/>
        <dsp:cNvSpPr/>
      </dsp:nvSpPr>
      <dsp:spPr>
        <a:xfrm>
          <a:off x="3870354" y="101542"/>
          <a:ext cx="3139848" cy="188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TweetTokenizer</a:t>
          </a:r>
          <a:r>
            <a:rPr lang="en-US" sz="2700" kern="1200" dirty="0"/>
            <a:t>()</a:t>
          </a:r>
          <a:endParaRPr lang="ru-RU" sz="2700" kern="1200" dirty="0"/>
        </a:p>
      </dsp:txBody>
      <dsp:txXfrm>
        <a:off x="3870354" y="101542"/>
        <a:ext cx="3139848" cy="1883909"/>
      </dsp:txXfrm>
    </dsp:sp>
    <dsp:sp modelId="{F25E3C26-5D41-4DC8-888B-6240ED323CEC}">
      <dsp:nvSpPr>
        <dsp:cNvPr id="0" name=""/>
        <dsp:cNvSpPr/>
      </dsp:nvSpPr>
      <dsp:spPr>
        <a:xfrm>
          <a:off x="1578265" y="1983651"/>
          <a:ext cx="7724027" cy="691565"/>
        </a:xfrm>
        <a:custGeom>
          <a:avLst/>
          <a:gdLst/>
          <a:ahLst/>
          <a:cxnLst/>
          <a:rect l="0" t="0" r="0" b="0"/>
          <a:pathLst>
            <a:path>
              <a:moveTo>
                <a:pt x="7724027" y="0"/>
              </a:moveTo>
              <a:lnTo>
                <a:pt x="7724027" y="362882"/>
              </a:lnTo>
              <a:lnTo>
                <a:pt x="0" y="362882"/>
              </a:lnTo>
              <a:lnTo>
                <a:pt x="0" y="6915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46336" y="2325823"/>
        <a:ext cx="387885" cy="7221"/>
      </dsp:txXfrm>
    </dsp:sp>
    <dsp:sp modelId="{A030A389-29FE-4AFF-B858-B1A25648926F}">
      <dsp:nvSpPr>
        <dsp:cNvPr id="0" name=""/>
        <dsp:cNvSpPr/>
      </dsp:nvSpPr>
      <dsp:spPr>
        <a:xfrm>
          <a:off x="7732368" y="101542"/>
          <a:ext cx="3139848" cy="188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Stop words filter</a:t>
          </a:r>
        </a:p>
      </dsp:txBody>
      <dsp:txXfrm>
        <a:off x="7732368" y="101542"/>
        <a:ext cx="3139848" cy="1883909"/>
      </dsp:txXfrm>
    </dsp:sp>
    <dsp:sp modelId="{4E4C0258-043B-47EE-A403-64B1C948E193}">
      <dsp:nvSpPr>
        <dsp:cNvPr id="0" name=""/>
        <dsp:cNvSpPr/>
      </dsp:nvSpPr>
      <dsp:spPr>
        <a:xfrm>
          <a:off x="3146389" y="3603851"/>
          <a:ext cx="6915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15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474118" y="3645960"/>
        <a:ext cx="36108" cy="7221"/>
      </dsp:txXfrm>
    </dsp:sp>
    <dsp:sp modelId="{F7897EA9-021C-4C66-BEB8-1D418EABC8BC}">
      <dsp:nvSpPr>
        <dsp:cNvPr id="0" name=""/>
        <dsp:cNvSpPr/>
      </dsp:nvSpPr>
      <dsp:spPr>
        <a:xfrm>
          <a:off x="8341" y="2707616"/>
          <a:ext cx="3139848" cy="188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pymorphy2</a:t>
          </a:r>
          <a:endParaRPr lang="ru-RU" sz="2700" strike="noStrike" kern="1200" baseline="30000" dirty="0"/>
        </a:p>
      </dsp:txBody>
      <dsp:txXfrm>
        <a:off x="8341" y="2707616"/>
        <a:ext cx="3139848" cy="1883909"/>
      </dsp:txXfrm>
    </dsp:sp>
    <dsp:sp modelId="{17F0BE1F-86EB-4869-B471-F32A4D93D200}">
      <dsp:nvSpPr>
        <dsp:cNvPr id="0" name=""/>
        <dsp:cNvSpPr/>
      </dsp:nvSpPr>
      <dsp:spPr>
        <a:xfrm>
          <a:off x="7008403" y="3603851"/>
          <a:ext cx="6915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15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336131" y="3645960"/>
        <a:ext cx="36108" cy="7221"/>
      </dsp:txXfrm>
    </dsp:sp>
    <dsp:sp modelId="{2640556D-C3DC-4648-A20A-F83CAB453CB8}">
      <dsp:nvSpPr>
        <dsp:cNvPr id="0" name=""/>
        <dsp:cNvSpPr/>
      </dsp:nvSpPr>
      <dsp:spPr>
        <a:xfrm>
          <a:off x="3870354" y="2707616"/>
          <a:ext cx="3139848" cy="188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TfidfVectorizer</a:t>
          </a:r>
          <a:r>
            <a:rPr lang="en-US" sz="2700" kern="1200" dirty="0"/>
            <a:t>()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N-grams: 1, 2</a:t>
          </a:r>
          <a:endParaRPr lang="ru-RU" sz="2700" kern="1200" dirty="0"/>
        </a:p>
      </dsp:txBody>
      <dsp:txXfrm>
        <a:off x="3870354" y="2707616"/>
        <a:ext cx="3139848" cy="1883909"/>
      </dsp:txXfrm>
    </dsp:sp>
    <dsp:sp modelId="{3BAC599D-2DDE-4B8D-89AB-F3A06570D83B}">
      <dsp:nvSpPr>
        <dsp:cNvPr id="0" name=""/>
        <dsp:cNvSpPr/>
      </dsp:nvSpPr>
      <dsp:spPr>
        <a:xfrm>
          <a:off x="7732368" y="2707616"/>
          <a:ext cx="3139848" cy="188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LogisticRegression</a:t>
          </a:r>
          <a:r>
            <a:rPr lang="en-US" sz="2700" kern="1200" dirty="0"/>
            <a:t>()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C=1</a:t>
          </a:r>
          <a:endParaRPr lang="ru-RU" sz="2700" kern="1200" dirty="0"/>
        </a:p>
      </dsp:txBody>
      <dsp:txXfrm>
        <a:off x="7732368" y="2707616"/>
        <a:ext cx="3139848" cy="1883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F0DC5-20BB-4B25-9E16-8BA8C1FBA9C1}">
      <dsp:nvSpPr>
        <dsp:cNvPr id="0" name=""/>
        <dsp:cNvSpPr/>
      </dsp:nvSpPr>
      <dsp:spPr>
        <a:xfrm>
          <a:off x="5061511" y="940452"/>
          <a:ext cx="723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333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04330" y="982402"/>
        <a:ext cx="37696" cy="7539"/>
      </dsp:txXfrm>
    </dsp:sp>
    <dsp:sp modelId="{A9E0B3AA-72D2-4213-956B-627CF1609473}">
      <dsp:nvSpPr>
        <dsp:cNvPr id="0" name=""/>
        <dsp:cNvSpPr/>
      </dsp:nvSpPr>
      <dsp:spPr>
        <a:xfrm>
          <a:off x="1785330" y="2777"/>
          <a:ext cx="3277980" cy="196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Labeled</a:t>
          </a:r>
          <a:r>
            <a:rPr lang="ru-RU" sz="3600" kern="1200" dirty="0"/>
            <a:t> </a:t>
          </a:r>
          <a:r>
            <a:rPr lang="en-US" sz="3600" kern="1200" dirty="0"/>
            <a:t>tweets</a:t>
          </a:r>
          <a:r>
            <a:rPr lang="ru-RU" sz="3600" strike="noStrike" kern="1200" baseline="30000" dirty="0"/>
            <a:t>1</a:t>
          </a:r>
        </a:p>
      </dsp:txBody>
      <dsp:txXfrm>
        <a:off x="1785330" y="2777"/>
        <a:ext cx="3277980" cy="1966788"/>
      </dsp:txXfrm>
    </dsp:sp>
    <dsp:sp modelId="{57DAACA9-1282-4071-8895-F5D66266CBD8}">
      <dsp:nvSpPr>
        <dsp:cNvPr id="0" name=""/>
        <dsp:cNvSpPr/>
      </dsp:nvSpPr>
      <dsp:spPr>
        <a:xfrm>
          <a:off x="3424320" y="1967766"/>
          <a:ext cx="4031916" cy="723335"/>
        </a:xfrm>
        <a:custGeom>
          <a:avLst/>
          <a:gdLst/>
          <a:ahLst/>
          <a:cxnLst/>
          <a:rect l="0" t="0" r="0" b="0"/>
          <a:pathLst>
            <a:path>
              <a:moveTo>
                <a:pt x="4031916" y="0"/>
              </a:moveTo>
              <a:lnTo>
                <a:pt x="4031916" y="378767"/>
              </a:lnTo>
              <a:lnTo>
                <a:pt x="0" y="378767"/>
              </a:lnTo>
              <a:lnTo>
                <a:pt x="0" y="72333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37733" y="2325664"/>
        <a:ext cx="205090" cy="7539"/>
      </dsp:txXfrm>
    </dsp:sp>
    <dsp:sp modelId="{9C5E4931-9042-4999-A000-EEB6F27ABE8D}">
      <dsp:nvSpPr>
        <dsp:cNvPr id="0" name=""/>
        <dsp:cNvSpPr/>
      </dsp:nvSpPr>
      <dsp:spPr>
        <a:xfrm>
          <a:off x="5817246" y="2777"/>
          <a:ext cx="3277980" cy="196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markovify</a:t>
          </a: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🥕</a:t>
          </a:r>
          <a:endParaRPr lang="ru-RU" sz="3600" strike="noStrike" kern="1200" baseline="30000" dirty="0"/>
        </a:p>
      </dsp:txBody>
      <dsp:txXfrm>
        <a:off x="5817246" y="2777"/>
        <a:ext cx="3277980" cy="1966788"/>
      </dsp:txXfrm>
    </dsp:sp>
    <dsp:sp modelId="{3BAC599D-2DDE-4B8D-89AB-F3A06570D83B}">
      <dsp:nvSpPr>
        <dsp:cNvPr id="0" name=""/>
        <dsp:cNvSpPr/>
      </dsp:nvSpPr>
      <dsp:spPr>
        <a:xfrm>
          <a:off x="1785330" y="2723501"/>
          <a:ext cx="3277980" cy="1966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Sentiment analysis model</a:t>
          </a:r>
          <a:endParaRPr lang="ru-RU" sz="3600" kern="1200" dirty="0"/>
        </a:p>
      </dsp:txBody>
      <dsp:txXfrm>
        <a:off x="1785330" y="2723501"/>
        <a:ext cx="3277980" cy="1966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A5F4D-B090-4A91-A789-8A9817E00B08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Оценка тональности сообщения</a:t>
          </a:r>
        </a:p>
      </dsp:txBody>
      <dsp:txXfrm>
        <a:off x="57787" y="1395494"/>
        <a:ext cx="2665308" cy="1560349"/>
      </dsp:txXfrm>
    </dsp:sp>
    <dsp:sp modelId="{46855921-39A4-4E48-875F-79DC573E1501}">
      <dsp:nvSpPr>
        <dsp:cNvPr id="0" name=""/>
        <dsp:cNvSpPr/>
      </dsp:nvSpPr>
      <dsp:spPr>
        <a:xfrm>
          <a:off x="3014732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/>
        </a:p>
      </dsp:txBody>
      <dsp:txXfrm>
        <a:off x="3014732" y="1970146"/>
        <a:ext cx="409940" cy="411044"/>
      </dsp:txXfrm>
    </dsp:sp>
    <dsp:sp modelId="{A0F809CB-4D07-4A6B-B312-2B416EA17F1A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Выбор случайной фразы из </a:t>
          </a:r>
          <a:r>
            <a:rPr lang="en-US" sz="2200" kern="1200" dirty="0"/>
            <a:t>N=200 </a:t>
          </a:r>
          <a:r>
            <a:rPr lang="ru-RU" sz="2200" kern="1200" dirty="0"/>
            <a:t>ближайших по тональности</a:t>
          </a:r>
        </a:p>
      </dsp:txBody>
      <dsp:txXfrm>
        <a:off x="3925145" y="1395494"/>
        <a:ext cx="2665308" cy="1560349"/>
      </dsp:txXfrm>
    </dsp:sp>
    <dsp:sp modelId="{DF99019F-3E1A-448A-A2C7-A2CAB3A04150}">
      <dsp:nvSpPr>
        <dsp:cNvPr id="0" name=""/>
        <dsp:cNvSpPr/>
      </dsp:nvSpPr>
      <dsp:spPr>
        <a:xfrm>
          <a:off x="688209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/>
        </a:p>
      </dsp:txBody>
      <dsp:txXfrm>
        <a:off x="6882090" y="1970146"/>
        <a:ext cx="409940" cy="411044"/>
      </dsp:txXfrm>
    </dsp:sp>
    <dsp:sp modelId="{AF78FAF3-635B-4425-876F-D7177A7F871A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Изменение отношения к пользователю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5DD7-6353-49CE-8D12-AE986CF444E5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FCFBC-3006-4CB6-8DF0-63BF5333C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6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DF55F-CF8F-4413-BD97-2E7FD0728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CC6F7-9CAA-4360-A70E-6D21C135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C3950A-08F4-41E6-9609-5A4D213A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41837A-58C8-42F0-AEDB-994C0C41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004B7A-D46B-4396-A69F-25E15AFE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50DB2-EA91-4301-9056-118738DA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498770-5F66-4912-8ADB-92E39B2B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A17BA-44D2-4BBF-9777-A6A70587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9F50E4-B5E2-46C5-A4E7-EBECAD86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674914-5784-430D-A714-4AAD5ABB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9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BDE090-071E-4C02-928A-434E44AE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68A331-A926-4592-906C-9912375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1C0054-6230-4140-8825-6030DA26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FDFFC-FD46-4FB0-9DB9-718780F5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CE782-AC37-4F61-8EBC-2AD88124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7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E78F3-20D7-43CF-B409-567DDDF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47004-034E-4743-B912-DE748428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88F0CA-94EA-4877-84AD-47967136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A584AD-6C11-4BFD-A112-C6FEFB0C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03D32-3FDB-46BF-9406-C4217BA3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0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563E-98D3-489C-80D8-EDBD63B8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8D7722-D6C6-4A89-AC14-FB14C2BC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0B02-765B-4651-A82B-5276C87E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685BF-2017-4751-BBAE-646B1396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40720-6CF4-45D2-BE6C-C6464F9F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FE602-DB35-4BE2-8B05-B596628E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EBB1B-136F-4161-B866-85A3BA112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148867-51AC-4301-B47F-40DCED106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7C8DBF-9342-4797-9628-AC616A03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48CDC6-EAD9-462F-962E-D70E759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3276DF-34EE-476C-B7BD-BA2BDDE6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4D0A3-FDD4-43FD-B3E5-A4008035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725212-5276-4F85-BA4F-F4E10C13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D99DDE-64BC-43C7-B1F4-739A1155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486F9-A7BC-452D-B3BD-F9152E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A11EC0-27F2-47D2-B5BD-5CAF8076C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713358-0E7D-41A0-A0FA-B1B29236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D4DE6E-6594-4822-8B77-46CC4117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AD20B5-125E-4A62-ACAA-9FA5C2B7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4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0F669-ED15-43F9-96CC-E2820FEB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50C8F6-ECED-47D1-8C86-D16B5CF5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5DE1FF-B15A-46C6-988D-A562CA24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5CE878-D50A-4680-A045-D0442C9A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2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F4D11D-960A-416A-9050-F379F5E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03037A-160B-43AF-89F9-C78D1ADD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16046-4514-4192-82FA-3532EB13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A47A3-06FD-4C59-9A2A-ECE9DE0B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20464-E241-45E4-B935-344ED32E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719E9A-6DD8-4A82-AF06-842607A4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D6600D-D8FA-48E2-8023-DFBCF39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4185D0-B539-491A-B363-0F0A128D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D62A36-78D9-45D5-993A-23766FEF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4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0BE7C-0FC4-4316-A7C5-3599D22B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41E825-CBB4-4725-A95B-CF2776758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DADBDC-6670-47D4-BE15-A9345810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644B20-149B-4C08-86D4-FF97D5A3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981B83-4262-46D9-BC4B-61291B1E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954E51-4D37-4345-96DD-90E2D756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4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B546D-3D89-4A3F-8E82-168C4D8B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CC7ECA-AA10-4929-8609-6F4FED54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9E472-6E6D-496A-A2BA-F1E69B925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92E-7493-4F23-A73A-B09AACD7B51B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899DC-7010-4C66-8F40-A1EF58B07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C264F-2F97-4A42-9ACA-DBBB49C3A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9D7E-B4B7-492A-AE4E-3AA333699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vk.com/emotions_bo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anywhe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BunnyNoBugs/emotions-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tudy.mokoro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EA37-277B-432E-8205-AD74E328D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Emotions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1EDEAC-9481-49FB-B98F-6791511EE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https://vk.com/emotions_bot</a:t>
            </a:r>
            <a:endParaRPr lang="en-US" dirty="0"/>
          </a:p>
          <a:p>
            <a:r>
              <a:rPr lang="ru-RU" dirty="0"/>
              <a:t>Орлов Евгений БКЛ181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395AA-EA88-46BA-B791-E8A97D7D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15" y="170657"/>
            <a:ext cx="4924569" cy="24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4C2DE-71BA-476C-9125-AD764507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Image: https://twitter.com/EmojiMashupBot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34E768-F8AF-491C-8413-98C336E8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83" y="4518819"/>
            <a:ext cx="1697832" cy="16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1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088B-F832-41A9-953F-E3AEA863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7DE9C-A10A-49ED-9E3D-E05838AD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Запущен на </a:t>
            </a:r>
            <a:r>
              <a:rPr lang="en-US" dirty="0">
                <a:hlinkClick r:id="rId2"/>
              </a:rPr>
              <a:t>http://pythonanywhere.com/</a:t>
            </a:r>
            <a:endParaRPr lang="en-US" dirty="0"/>
          </a:p>
          <a:p>
            <a:r>
              <a:rPr lang="ru-RU" dirty="0"/>
              <a:t>Хранит состояния отношений к пользователям</a:t>
            </a:r>
          </a:p>
          <a:p>
            <a:r>
              <a:rPr lang="ru-RU" dirty="0"/>
              <a:t>Возможные команды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/help – </a:t>
            </a:r>
            <a:r>
              <a:rPr lang="ru-RU" dirty="0"/>
              <a:t>получить помощь</a:t>
            </a:r>
          </a:p>
          <a:p>
            <a:pPr lvl="1"/>
            <a:r>
              <a:rPr lang="en-US" dirty="0"/>
              <a:t>/state – </a:t>
            </a:r>
            <a:r>
              <a:rPr lang="ru-RU" dirty="0"/>
              <a:t>узнать отношение к пользователю</a:t>
            </a:r>
          </a:p>
          <a:p>
            <a:pPr lvl="1"/>
            <a:r>
              <a:rPr lang="en-US" dirty="0"/>
              <a:t>/sorry – </a:t>
            </a:r>
            <a:r>
              <a:rPr lang="ru-RU" dirty="0"/>
              <a:t>обнулить отношение к пользователю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9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35EFF-E035-4084-BF92-038BF0F1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диалога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4C4BBB4-7132-48DA-89C2-3AE0BED6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293" y="2071306"/>
            <a:ext cx="5967413" cy="44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8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E354D-C8BB-4C6A-902E-7667366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улучшить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A40EA-868B-44F4-BE77-2FF65145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Попробовать обучить линейную регрессию с другими параметрами (например, меньшая регуляризация)</a:t>
            </a:r>
          </a:p>
          <a:p>
            <a:r>
              <a:rPr lang="ru-RU" dirty="0"/>
              <a:t>Попробовать другие алгоритмы классификации</a:t>
            </a:r>
          </a:p>
          <a:p>
            <a:r>
              <a:rPr lang="ru-RU" dirty="0"/>
              <a:t>Добавить возможность пользователям размечать свои сообщения и добавлять их в обучающую выборку (</a:t>
            </a:r>
            <a:r>
              <a:rPr lang="en-US" dirty="0"/>
              <a:t>online-</a:t>
            </a:r>
            <a:r>
              <a:rPr lang="ru-RU" dirty="0"/>
              <a:t>обучение)</a:t>
            </a:r>
            <a:endParaRPr lang="en-US" dirty="0"/>
          </a:p>
          <a:p>
            <a:r>
              <a:rPr lang="ru-RU" dirty="0"/>
              <a:t>Попробовать другие параметры марковской цепи</a:t>
            </a:r>
          </a:p>
        </p:txBody>
      </p:sp>
    </p:spTree>
    <p:extLst>
      <p:ext uri="{BB962C8B-B14F-4D97-AF65-F5344CB8AC3E}">
        <p14:creationId xmlns:p14="http://schemas.microsoft.com/office/powerpoint/2010/main" val="356396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6881374-EE59-4DCF-8F52-255E93712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54A7AA41-721C-4A6E-A738-A0D5B46D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https://github.com/BunnyNoBugs/emotions-bot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5D3FF0-60A4-4770-B346-2D40A210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4386262"/>
            <a:ext cx="34861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606966B-CB7F-4F84-B709-BBB3A44B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Image: https://twitter.com/EmojiMashupBot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8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2C76C-4EF2-467D-AF9F-2F077484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F8038-7A37-4455-9428-590D04A0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Написать бота, который будет </a:t>
            </a:r>
          </a:p>
          <a:p>
            <a:r>
              <a:rPr lang="ru-RU" dirty="0"/>
              <a:t>оценивать тональность сообщений </a:t>
            </a:r>
          </a:p>
          <a:p>
            <a:r>
              <a:rPr lang="ru-RU" dirty="0"/>
              <a:t>и присылать фразы с близкой тональностью в ответ</a:t>
            </a:r>
          </a:p>
        </p:txBody>
      </p:sp>
    </p:spTree>
    <p:extLst>
      <p:ext uri="{BB962C8B-B14F-4D97-AF65-F5344CB8AC3E}">
        <p14:creationId xmlns:p14="http://schemas.microsoft.com/office/powerpoint/2010/main" val="260270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A9D3D-0D86-4C99-A447-4EB900A8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3D694-D235-41F5-9F51-010683D8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размеченных по тональности </a:t>
            </a:r>
            <a:r>
              <a:rPr lang="ru-RU" dirty="0" err="1"/>
              <a:t>твитов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http://study.mokoron.com/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784E0D-723C-4177-B387-3C1EAA7B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12" y="2879725"/>
            <a:ext cx="2832576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B61D1-2E91-43D0-93D9-6E3C9CA3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model pipeline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4C3F887-4C0D-41AE-9F22-0C05BDE86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07335"/>
              </p:ext>
            </p:extLst>
          </p:nvPr>
        </p:nvGraphicFramePr>
        <p:xfrm>
          <a:off x="473242" y="1483895"/>
          <a:ext cx="10880558" cy="4693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EF84A-CB88-4035-916A-A14BC09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1. </a:t>
            </a:r>
            <a:r>
              <a:rPr lang="en-US"/>
              <a:t>Source</a:t>
            </a:r>
            <a:r>
              <a:rPr lang="ru-RU"/>
              <a:t>: http://study.mokoron.com/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2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6CDBD-1E3F-4871-AECD-092BEA6C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AC10F26-13FC-423B-8FB3-E7EEAAC74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525" y="2205831"/>
            <a:ext cx="53149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B61D1-2E91-43D0-93D9-6E3C9CA3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Phrases generation pipeline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4C3F887-4C0D-41AE-9F22-0C05BDE86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094508"/>
              </p:ext>
            </p:extLst>
          </p:nvPr>
        </p:nvGraphicFramePr>
        <p:xfrm>
          <a:off x="473242" y="1483895"/>
          <a:ext cx="10880558" cy="4693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EF84A-CB88-4035-916A-A14BC09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1. </a:t>
            </a:r>
            <a:r>
              <a:rPr lang="en-US"/>
              <a:t>Source</a:t>
            </a:r>
            <a:r>
              <a:rPr lang="ru-RU"/>
              <a:t>: http://study.mokoron.com/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49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31F49-AF8F-45E0-AB84-8C0F8180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Сгенерированные фразы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76423D-ED89-400B-A4B0-B93E90C22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 отрицательных </a:t>
            </a:r>
            <a:r>
              <a:rPr lang="ru-RU" dirty="0" err="1"/>
              <a:t>твитов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19FD7-9F9A-4115-866F-DDD642E11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Из положительных </a:t>
            </a:r>
            <a:r>
              <a:rPr lang="ru-RU" dirty="0" err="1"/>
              <a:t>твитов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9CE9F0-4D81-4608-A051-0BAA71D372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80" y="2670587"/>
            <a:ext cx="4839803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90FEE0-AA45-43DB-B593-F2B458AF337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92" y="2670587"/>
            <a:ext cx="4839803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3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EE800C41-170B-460A-967B-D34B7C50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Сгенерированные фразы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5BBCF4ED-35A1-409F-A64D-2CDD2079D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 всех </a:t>
            </a:r>
            <a:r>
              <a:rPr lang="ru-RU" dirty="0" err="1"/>
              <a:t>твитов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AF53F8-69BE-4294-8D38-FFF6279D0B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780" y="2670587"/>
            <a:ext cx="4839803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Текст 16">
            <a:extLst>
              <a:ext uri="{FF2B5EF4-FFF2-40B4-BE49-F238E27FC236}">
                <a16:creationId xmlns:a16="http://schemas.microsoft.com/office/drawing/2014/main" id="{731F5FF1-E619-4F71-A13F-6A9477263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Отдельно из отрицательных и положительных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4D9BC85-A2B9-4BB4-A318-A72BD282B6D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92" y="2670587"/>
            <a:ext cx="4839803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5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4143D0-29D2-4584-B48D-A725135F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Формирование ответа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DE7DBD4-08A1-4D14-BA41-D4DF85498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423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18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257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Emotions Bot</vt:lpstr>
      <vt:lpstr>Задача</vt:lpstr>
      <vt:lpstr>Данные</vt:lpstr>
      <vt:lpstr>Sentiment analysis model pipeline</vt:lpstr>
      <vt:lpstr>Оценка качества</vt:lpstr>
      <vt:lpstr>Phrases generation pipeline</vt:lpstr>
      <vt:lpstr>Сгенерированные фразы</vt:lpstr>
      <vt:lpstr>Сгенерированные фразы</vt:lpstr>
      <vt:lpstr>Формирование ответа</vt:lpstr>
      <vt:lpstr>Бот</vt:lpstr>
      <vt:lpstr>Пример диалога</vt:lpstr>
      <vt:lpstr>Что можно улучшить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Emotions Bot</dc:title>
  <dc:creator>Евгений Орлов</dc:creator>
  <cp:lastModifiedBy>Евгений Орлов</cp:lastModifiedBy>
  <cp:revision>12</cp:revision>
  <dcterms:created xsi:type="dcterms:W3CDTF">2020-06-15T18:25:05Z</dcterms:created>
  <dcterms:modified xsi:type="dcterms:W3CDTF">2020-06-15T20:54:28Z</dcterms:modified>
</cp:coreProperties>
</file>