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Dashboard_1697502636534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237E01A-AB6A-4A84-BD9F-368C42FD09A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Covid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BE4FFCE-3E5C-4777-97E6-DB959A8C4C6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10/18/2023 11:34:06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448CCE6-7946-4784-A2FE-2E4A905A5C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4515"/>
            <a:ext cx="12192000" cy="52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2023-10-18T23:34:07Z</dcterms:created>
  <dcterms:modified xsi:type="dcterms:W3CDTF">2023-10-18T23:34:07Z</dcterms:modified>
</cp:coreProperties>
</file>