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zcN4bjZaH5sQAL7YO3wcXIxWY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61B77C-A879-4360-880F-B96CA70A743A}">
  <a:tblStyle styleId="{2D61B77C-A879-4360-880F-B96CA70A74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e59f5995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5e59f599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erms.account.samsung.com/contents/legal/usa/eng/general.html" TargetMode="External"/><Relationship Id="rId4" Type="http://schemas.openxmlformats.org/officeDocument/2006/relationships/hyperlink" Target="https://www.apple.com/legal/privacy/data/en/apple-id/" TargetMode="External"/><Relationship Id="rId5" Type="http://schemas.openxmlformats.org/officeDocument/2006/relationships/hyperlink" Target="https://s3.amazonaws.com/oneplussupport/Servify/Terms+&amp;+Conditions+-+OnePlus+Secure+by+Servify+updat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e59f59950_0_1"/>
          <p:cNvSpPr txBox="1"/>
          <p:nvPr>
            <p:ph idx="1" type="body"/>
          </p:nvPr>
        </p:nvSpPr>
        <p:spPr>
          <a:xfrm>
            <a:off x="0" y="0"/>
            <a:ext cx="12192000" cy="6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1836"/>
              <a:buNone/>
            </a:pPr>
            <a:r>
              <a:rPr b="1" lang="en-US"/>
              <a:t>Title:</a:t>
            </a:r>
            <a:r>
              <a:rPr lang="en-US"/>
              <a:t>  Generating summary of  Terms and conditions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r>
              <a:rPr b="1" lang="en-US"/>
              <a:t>Problem: </a:t>
            </a:r>
            <a:r>
              <a:rPr lang="en-US"/>
              <a:t>Highlighting the important legal terms that we agree to. And also automatically generate answers for some frequently asked queries.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r>
              <a:rPr b="1" lang="en-US"/>
              <a:t>Approach: </a:t>
            </a:r>
            <a:r>
              <a:rPr lang="en-US"/>
              <a:t>Trying to perform Abstractive Text Summarization where I can convey the core information through shortest text. In our project we are focussing on the  confidential information that the user is </a:t>
            </a:r>
            <a:r>
              <a:rPr lang="en-US"/>
              <a:t>agreeing</a:t>
            </a:r>
            <a:r>
              <a:rPr lang="en-US"/>
              <a:t> to provide.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r>
              <a:rPr b="1" lang="en-US"/>
              <a:t>Current </a:t>
            </a:r>
            <a:r>
              <a:rPr b="1" lang="en-US"/>
              <a:t>Status: </a:t>
            </a:r>
            <a:endParaRPr b="1"/>
          </a:p>
          <a:p>
            <a:pPr indent="-29146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Finding what are the details that are important to the user from 3 different t&amp;c documents. And the frequent queries of users.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Evaluated the original terms and conditions text from different readability </a:t>
            </a:r>
            <a:r>
              <a:rPr lang="en-US"/>
              <a:t>metrics</a:t>
            </a:r>
            <a:r>
              <a:rPr lang="en-US" sz="2800"/>
              <a:t> and checking the </a:t>
            </a:r>
            <a:r>
              <a:rPr lang="en-US"/>
              <a:t>difficulty</a:t>
            </a:r>
            <a:r>
              <a:rPr lang="en-US"/>
              <a:t> level to read.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The below metrics provide the difficulty that readers come upon when reading a text document.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Summarize the content from the document.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b="1" lang="en-US"/>
              <a:t>Results</a:t>
            </a:r>
            <a:r>
              <a:rPr b="1" lang="en-US"/>
              <a:t> – </a:t>
            </a:r>
            <a:endParaRPr i="1" sz="2000">
              <a:solidFill>
                <a:srgbClr val="3F3F3F"/>
              </a:solidFill>
            </a:endParaRPr>
          </a:p>
          <a:p>
            <a:pPr indent="-6984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71427"/>
              <a:buChar char="•"/>
            </a:pPr>
            <a:r>
              <a:rPr lang="en-US"/>
              <a:t> Input 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https://terms.account.samsung.com/contents/legal/usa/eng/general.html</a:t>
            </a:r>
            <a:r>
              <a:rPr lang="en-US"/>
              <a:t>,   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https://www.apple.com/legal/privacy/data/en/apple-id/</a:t>
            </a:r>
            <a:r>
              <a:rPr lang="en-US"/>
              <a:t> ,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https://s3.amazonaws.com/oneplussupport/Servify/Terms+&amp;+Conditions+-+OnePlus+Secure+by+Servify+update.pdf</a:t>
            </a:r>
            <a:endParaRPr u="sng">
              <a:solidFill>
                <a:schemeClr val="hlink"/>
              </a:solidFill>
            </a:endParaRPr>
          </a:p>
          <a:p>
            <a:pPr indent="-6984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71427"/>
              <a:buChar char="•"/>
            </a:pPr>
            <a:r>
              <a:rPr lang="en-US"/>
              <a:t> Output - 'When you upload, transmit, create, post, display, or otherwise provide any information, materials, documents, media files, or other content on or through ou</a:t>
            </a:r>
            <a:r>
              <a:rPr lang="en-US"/>
              <a:t>r Services, you grant us an irrevocable, unlimited, worldwide, royalty-free, and non-exclusive license to copy, reproduce, adapt, modify, edit, distribute, translate, publish, publicly perform, and publicly display such User Content to the full extent allowed by Applicable Law.'.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/>
              <a:t>Key Issue :</a:t>
            </a:r>
            <a:endParaRPr b="1"/>
          </a:p>
          <a:p>
            <a:pPr indent="-291465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 To display the exact sentences about the data </a:t>
            </a:r>
            <a:r>
              <a:rPr lang="en-US"/>
              <a:t>confidentiality..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/>
              <a:t>Thing To do :</a:t>
            </a:r>
            <a:endParaRPr b="1"/>
          </a:p>
          <a:p>
            <a:pPr indent="-291465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Extract the useful content about the data confidentiality.</a:t>
            </a:r>
            <a:endParaRPr/>
          </a:p>
          <a:p>
            <a:pPr indent="-2914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Create an UI to take input as text and display the output.</a:t>
            </a:r>
            <a:endParaRPr/>
          </a:p>
        </p:txBody>
      </p:sp>
      <p:graphicFrame>
        <p:nvGraphicFramePr>
          <p:cNvPr id="85" name="Google Shape;85;g15e59f59950_0_1"/>
          <p:cNvGraphicFramePr/>
          <p:nvPr/>
        </p:nvGraphicFramePr>
        <p:xfrm>
          <a:off x="699125" y="222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{2D61B77C-A879-4360-880F-B96CA70A743A}</a:tableStyleId>
              </a:tblPr>
              <a:tblGrid>
                <a:gridCol w="2309350"/>
                <a:gridCol w="2309350"/>
                <a:gridCol w="2309350"/>
                <a:gridCol w="2309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flesch_kincaid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gunning_fog</a:t>
                      </a:r>
                      <a:endParaRPr sz="15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dale_chall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flesch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grade_level: '14'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grade_level: 'college'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grade_levels: ['college_graduate']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ease: 'difficult', grade_levels: ['college']</a:t>
                      </a:r>
                      <a:endParaRPr sz="15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2022-10-03T21:34:27Z</dcterms:created>
  <dc:creator>SRIVASTAVA, BIPLAV</dc:creator>
</cp:coreProperties>
</file>