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Fira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hAnH+D0zOi8uUNRSf1RcMtsKwx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ra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FiraSans-italic.fntdata"/><Relationship Id="rId6" Type="http://schemas.openxmlformats.org/officeDocument/2006/relationships/slide" Target="slides/slide1.xml"/><Relationship Id="rId18" Type="http://schemas.openxmlformats.org/officeDocument/2006/relationships/font" Target="fonts/Fira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49590535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f49590535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055ed77a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4055ed77aa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4959053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f49590535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2838450" y="1217613"/>
            <a:ext cx="10820400" cy="60880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2:notes"/>
          <p:cNvSpPr txBox="1"/>
          <p:nvPr>
            <p:ph idx="1" type="body"/>
          </p:nvPr>
        </p:nvSpPr>
        <p:spPr>
          <a:xfrm>
            <a:off x="514350" y="7712079"/>
            <a:ext cx="4114800" cy="7306200"/>
          </a:xfrm>
          <a:prstGeom prst="rect">
            <a:avLst/>
          </a:prstGeom>
          <a:noFill/>
          <a:ln>
            <a:noFill/>
          </a:ln>
        </p:spPr>
        <p:txBody>
          <a:bodyPr anchorCtr="0" anchor="t" bIns="91425" lIns="91425" spcFirstLastPara="1" rIns="91425" wrap="square" tIns="91425">
            <a:noAutofit/>
          </a:bodyPr>
          <a:lstStyle/>
          <a:p>
            <a:pPr indent="-228600" lvl="0" marL="457200" rtl="0" algn="l">
              <a:lnSpc>
                <a:spcPct val="120000"/>
              </a:lnSpc>
              <a:spcBef>
                <a:spcPts val="0"/>
              </a:spcBef>
              <a:spcAft>
                <a:spcPts val="0"/>
              </a:spcAft>
              <a:buSzPts val="1100"/>
              <a:buNone/>
            </a:pPr>
            <a:r>
              <a:rPr lang="en" sz="1400">
                <a:solidFill>
                  <a:schemeClr val="dk1"/>
                </a:solidFill>
              </a:rPr>
              <a:t>Tuned to match the composition, bias, and media consumption patterns of a specific target audience</a:t>
            </a:r>
            <a:endParaRPr/>
          </a:p>
          <a:p>
            <a:pPr indent="-228600" lvl="0" marL="457200" rtl="0" algn="l">
              <a:lnSpc>
                <a:spcPct val="120000"/>
              </a:lnSpc>
              <a:spcBef>
                <a:spcPts val="0"/>
              </a:spcBef>
              <a:spcAft>
                <a:spcPts val="0"/>
              </a:spcAft>
              <a:buSzPts val="1100"/>
              <a:buNone/>
            </a:pPr>
            <a:r>
              <a:rPr lang="en" sz="1400">
                <a:solidFill>
                  <a:schemeClr val="dk1"/>
                </a:solidFill>
              </a:rPr>
              <a:t>Software agents infused with human-like decision parameters</a:t>
            </a:r>
            <a:endParaRPr/>
          </a:p>
          <a:p>
            <a:pPr indent="-228600" lvl="0" marL="457200" rtl="0" algn="l">
              <a:lnSpc>
                <a:spcPct val="120000"/>
              </a:lnSpc>
              <a:spcBef>
                <a:spcPts val="0"/>
              </a:spcBef>
              <a:spcAft>
                <a:spcPts val="0"/>
              </a:spcAft>
              <a:buSzPts val="1100"/>
              <a:buNone/>
            </a:pPr>
            <a:r>
              <a:rPr lang="en" sz="1400">
                <a:solidFill>
                  <a:schemeClr val="dk1"/>
                </a:solidFill>
              </a:rPr>
              <a:t>Incorporates both traditional and social media influence</a:t>
            </a:r>
            <a:endParaRPr/>
          </a:p>
          <a:p>
            <a:pPr indent="-228600" lvl="0" marL="457200" rtl="0" algn="l">
              <a:lnSpc>
                <a:spcPct val="120000"/>
              </a:lnSpc>
              <a:spcBef>
                <a:spcPts val="0"/>
              </a:spcBef>
              <a:spcAft>
                <a:spcPts val="0"/>
              </a:spcAft>
              <a:buSzPts val="1100"/>
              <a:buNone/>
            </a:pPr>
            <a:r>
              <a:rPr lang="en" sz="1400">
                <a:solidFill>
                  <a:schemeClr val="dk1"/>
                </a:solidFill>
              </a:rPr>
              <a:t>Live subjects incorporated with agents enhance realism</a:t>
            </a:r>
            <a:endParaRPr/>
          </a:p>
          <a:p>
            <a:pPr indent="-228600" lvl="0" marL="457200" rtl="0" algn="l">
              <a:lnSpc>
                <a:spcPct val="120000"/>
              </a:lnSpc>
              <a:spcBef>
                <a:spcPts val="0"/>
              </a:spcBef>
              <a:spcAft>
                <a:spcPts val="0"/>
              </a:spcAft>
              <a:buSzPts val="1100"/>
              <a:buNone/>
            </a:pPr>
            <a:r>
              <a:rPr lang="en" sz="1400">
                <a:solidFill>
                  <a:schemeClr val="dk1"/>
                </a:solidFill>
              </a:rPr>
              <a:t>Player units and experimenters inject new information and observe both the spread of information and the changes in the network topology </a:t>
            </a:r>
            <a:endParaRPr/>
          </a:p>
          <a:p>
            <a:pPr indent="-228600" lvl="0" marL="457200" rtl="0" algn="l">
              <a:lnSpc>
                <a:spcPct val="120000"/>
              </a:lnSpc>
              <a:spcBef>
                <a:spcPts val="0"/>
              </a:spcBef>
              <a:spcAft>
                <a:spcPts val="0"/>
              </a:spcAft>
              <a:buSzPts val="1100"/>
              <a:buNone/>
            </a:pPr>
            <a:r>
              <a:rPr lang="en" sz="1400">
                <a:solidFill>
                  <a:schemeClr val="dk1"/>
                </a:solidFill>
              </a:rPr>
              <a:t>Free-thinking and adaptive opposing forces accurately reflect current threats and near-peer competitors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dedc3b6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dedc3b68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dedc3b6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3dedc3b68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dedc3b68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3dedc3b689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dedc3b689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3dedc3b689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dedc3b689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3dedc3b689_1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title + body">
    <p:spTree>
      <p:nvGrpSpPr>
        <p:cNvPr id="11" name="Shape 11"/>
        <p:cNvGrpSpPr/>
        <p:nvPr/>
      </p:nvGrpSpPr>
      <p:grpSpPr>
        <a:xfrm>
          <a:off x="0" y="0"/>
          <a:ext cx="0" cy="0"/>
          <a:chOff x="0" y="0"/>
          <a:chExt cx="0" cy="0"/>
        </a:xfrm>
      </p:grpSpPr>
      <p:sp>
        <p:nvSpPr>
          <p:cNvPr id="12" name="Google Shape;12;p14"/>
          <p:cNvSpPr txBox="1"/>
          <p:nvPr>
            <p:ph idx="12" type="sldNum"/>
          </p:nvPr>
        </p:nvSpPr>
        <p:spPr>
          <a:xfrm>
            <a:off x="8472470" y="4663217"/>
            <a:ext cx="548700" cy="393600"/>
          </a:xfrm>
          <a:prstGeom prst="rect">
            <a:avLst/>
          </a:prstGeom>
          <a:noFill/>
          <a:ln>
            <a:noFill/>
          </a:ln>
        </p:spPr>
        <p:txBody>
          <a:bodyPr anchorCtr="0" anchor="ctr" bIns="91325" lIns="91325" spcFirstLastPara="1" rIns="91325" wrap="square" tIns="91325">
            <a:norm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14"/>
          <p:cNvSpPr/>
          <p:nvPr/>
        </p:nvSpPr>
        <p:spPr>
          <a:xfrm>
            <a:off x="0" y="650400"/>
            <a:ext cx="9144000" cy="3842700"/>
          </a:xfrm>
          <a:prstGeom prst="rect">
            <a:avLst/>
          </a:prstGeom>
          <a:solidFill>
            <a:srgbClr val="EFEFE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4"/>
          <p:cNvGrpSpPr/>
          <p:nvPr/>
        </p:nvGrpSpPr>
        <p:grpSpPr>
          <a:xfrm>
            <a:off x="-374" y="5030747"/>
            <a:ext cx="9144163" cy="112698"/>
            <a:chOff x="840588" y="4957748"/>
            <a:chExt cx="7462795" cy="185725"/>
          </a:xfrm>
        </p:grpSpPr>
        <p:sp>
          <p:nvSpPr>
            <p:cNvPr id="15" name="Google Shape;15;p14"/>
            <p:cNvSpPr/>
            <p:nvPr/>
          </p:nvSpPr>
          <p:spPr>
            <a:xfrm>
              <a:off x="840588" y="4957773"/>
              <a:ext cx="3731400" cy="185700"/>
            </a:xfrm>
            <a:prstGeom prst="parallelogram">
              <a:avLst>
                <a:gd fmla="val 25000" name="adj"/>
              </a:avLst>
            </a:prstGeom>
            <a:solidFill>
              <a:srgbClr val="A61C00"/>
            </a:solidFill>
            <a:ln>
              <a:noFill/>
            </a:ln>
          </p:spPr>
          <p:txBody>
            <a:bodyPr anchorCtr="0" anchor="ctr" bIns="91325" lIns="91325" spcFirstLastPara="1" rIns="91325" wrap="square" tIns="913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4571983" y="4957748"/>
              <a:ext cx="3731400" cy="185700"/>
            </a:xfrm>
            <a:prstGeom prst="parallelogram">
              <a:avLst>
                <a:gd fmla="val 25000" name="adj"/>
              </a:avLst>
            </a:prstGeom>
            <a:solidFill>
              <a:srgbClr val="702627"/>
            </a:solidFill>
            <a:ln>
              <a:noFill/>
            </a:ln>
          </p:spPr>
          <p:txBody>
            <a:bodyPr anchorCtr="0" anchor="ctr" bIns="91325" lIns="91325" spcFirstLastPara="1" rIns="91325" wrap="square" tIns="913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 name="Google Shape;17;p14"/>
          <p:cNvPicPr preferRelativeResize="0"/>
          <p:nvPr/>
        </p:nvPicPr>
        <p:blipFill rotWithShape="1">
          <a:blip r:embed="rId2">
            <a:alphaModFix/>
          </a:blip>
          <a:srcRect b="0" l="0" r="0" t="0"/>
          <a:stretch/>
        </p:blipFill>
        <p:spPr>
          <a:xfrm>
            <a:off x="7972560" y="62003"/>
            <a:ext cx="944284" cy="528978"/>
          </a:xfrm>
          <a:prstGeom prst="rect">
            <a:avLst/>
          </a:prstGeom>
          <a:noFill/>
          <a:ln>
            <a:noFill/>
          </a:ln>
        </p:spPr>
      </p:pic>
      <p:sp>
        <p:nvSpPr>
          <p:cNvPr id="18" name="Google Shape;18;p14"/>
          <p:cNvSpPr txBox="1"/>
          <p:nvPr>
            <p:ph type="title"/>
          </p:nvPr>
        </p:nvSpPr>
        <p:spPr>
          <a:xfrm>
            <a:off x="134451" y="62025"/>
            <a:ext cx="4781700" cy="528900"/>
          </a:xfrm>
          <a:prstGeom prst="rect">
            <a:avLst/>
          </a:prstGeom>
          <a:noFill/>
          <a:ln>
            <a:noFill/>
          </a:ln>
        </p:spPr>
        <p:txBody>
          <a:bodyPr anchorCtr="0" anchor="t" bIns="91325" lIns="91325" spcFirstLastPara="1" rIns="91325" wrap="square" tIns="91325">
            <a:noAutofit/>
          </a:bodyPr>
          <a:lstStyle>
            <a:lvl1pPr lvl="0" marR="0" algn="l">
              <a:lnSpc>
                <a:spcPct val="100000"/>
              </a:lnSpc>
              <a:spcBef>
                <a:spcPts val="0"/>
              </a:spcBef>
              <a:spcAft>
                <a:spcPts val="0"/>
              </a:spcAft>
              <a:buClr>
                <a:srgbClr val="B44242"/>
              </a:buClr>
              <a:buSzPts val="2600"/>
              <a:buFont typeface="Fira Sans"/>
              <a:buNone/>
              <a:defRPr b="1" i="0" sz="2600" u="none" cap="none" strike="noStrike">
                <a:solidFill>
                  <a:srgbClr val="B44242"/>
                </a:solidFill>
                <a:latin typeface="Fira Sans"/>
                <a:ea typeface="Fira Sans"/>
                <a:cs typeface="Fira Sans"/>
                <a:sym typeface="Fira Sans"/>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14"/>
          <p:cNvSpPr txBox="1"/>
          <p:nvPr>
            <p:ph idx="1" type="body"/>
          </p:nvPr>
        </p:nvSpPr>
        <p:spPr>
          <a:xfrm>
            <a:off x="285475" y="856925"/>
            <a:ext cx="8573700" cy="3405900"/>
          </a:xfrm>
          <a:prstGeom prst="rect">
            <a:avLst/>
          </a:prstGeom>
          <a:noFill/>
          <a:ln>
            <a:noFill/>
          </a:ln>
        </p:spPr>
        <p:txBody>
          <a:bodyPr anchorCtr="0" anchor="t" bIns="91325" lIns="91325" spcFirstLastPara="1" rIns="91325" wrap="square" tIns="91325">
            <a:noAutofit/>
          </a:bodyPr>
          <a:lstStyle>
            <a:lvl1pPr indent="-323850" lvl="0" marL="4572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1pPr>
            <a:lvl2pPr indent="-323850" lvl="1" marL="9144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2pPr>
            <a:lvl3pPr indent="-323850" lvl="2" marL="13716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3pPr>
            <a:lvl4pPr indent="-323850" lvl="3" marL="18288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4pPr>
            <a:lvl5pPr indent="-323850" lvl="4" marL="22860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5pPr>
            <a:lvl6pPr indent="-323850" lvl="5" marL="27432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6pPr>
            <a:lvl7pPr indent="-323850" lvl="6" marL="32004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7pPr>
            <a:lvl8pPr indent="-323850" lvl="7" marL="36576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8pPr>
            <a:lvl9pPr indent="-323850" lvl="8" marL="41148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3"/>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689"/>
              <a:buFont typeface="Calibri"/>
              <a:buNone/>
              <a:defRPr sz="56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589851" lvl="0" marL="457200" algn="l">
              <a:lnSpc>
                <a:spcPct val="90000"/>
              </a:lnSpc>
              <a:spcBef>
                <a:spcPts val="1000"/>
              </a:spcBef>
              <a:spcAft>
                <a:spcPts val="0"/>
              </a:spcAft>
              <a:buClr>
                <a:schemeClr val="dk1"/>
              </a:buClr>
              <a:buSzPts val="5689"/>
              <a:buChar char="•"/>
              <a:defRPr sz="5689"/>
            </a:lvl1pPr>
            <a:lvl2pPr indent="-544703" lvl="1" marL="914400" algn="l">
              <a:lnSpc>
                <a:spcPct val="90000"/>
              </a:lnSpc>
              <a:spcBef>
                <a:spcPts val="500"/>
              </a:spcBef>
              <a:spcAft>
                <a:spcPts val="0"/>
              </a:spcAft>
              <a:buClr>
                <a:schemeClr val="dk1"/>
              </a:buClr>
              <a:buSzPts val="4978"/>
              <a:buChar char="•"/>
              <a:defRPr sz="4978"/>
            </a:lvl2pPr>
            <a:lvl3pPr indent="-499554" lvl="2" marL="1371600" algn="l">
              <a:lnSpc>
                <a:spcPct val="90000"/>
              </a:lnSpc>
              <a:spcBef>
                <a:spcPts val="500"/>
              </a:spcBef>
              <a:spcAft>
                <a:spcPts val="0"/>
              </a:spcAft>
              <a:buClr>
                <a:schemeClr val="dk1"/>
              </a:buClr>
              <a:buSzPts val="4267"/>
              <a:buChar char="•"/>
              <a:defRPr sz="4267"/>
            </a:lvl3pPr>
            <a:lvl4pPr indent="-454406" lvl="3" marL="1828800" algn="l">
              <a:lnSpc>
                <a:spcPct val="90000"/>
              </a:lnSpc>
              <a:spcBef>
                <a:spcPts val="500"/>
              </a:spcBef>
              <a:spcAft>
                <a:spcPts val="0"/>
              </a:spcAft>
              <a:buClr>
                <a:schemeClr val="dk1"/>
              </a:buClr>
              <a:buSzPts val="3556"/>
              <a:buChar char="•"/>
              <a:defRPr sz="3556"/>
            </a:lvl4pPr>
            <a:lvl5pPr indent="-454406" lvl="4" marL="2286000" algn="l">
              <a:lnSpc>
                <a:spcPct val="90000"/>
              </a:lnSpc>
              <a:spcBef>
                <a:spcPts val="500"/>
              </a:spcBef>
              <a:spcAft>
                <a:spcPts val="0"/>
              </a:spcAft>
              <a:buClr>
                <a:schemeClr val="dk1"/>
              </a:buClr>
              <a:buSzPts val="3556"/>
              <a:buChar char="•"/>
              <a:defRPr sz="3556"/>
            </a:lvl5pPr>
            <a:lvl6pPr indent="-454406" lvl="5" marL="2743200" algn="l">
              <a:lnSpc>
                <a:spcPct val="90000"/>
              </a:lnSpc>
              <a:spcBef>
                <a:spcPts val="500"/>
              </a:spcBef>
              <a:spcAft>
                <a:spcPts val="0"/>
              </a:spcAft>
              <a:buClr>
                <a:schemeClr val="dk1"/>
              </a:buClr>
              <a:buSzPts val="3556"/>
              <a:buChar char="•"/>
              <a:defRPr sz="3556"/>
            </a:lvl6pPr>
            <a:lvl7pPr indent="-454406" lvl="6" marL="3200400" algn="l">
              <a:lnSpc>
                <a:spcPct val="90000"/>
              </a:lnSpc>
              <a:spcBef>
                <a:spcPts val="500"/>
              </a:spcBef>
              <a:spcAft>
                <a:spcPts val="0"/>
              </a:spcAft>
              <a:buClr>
                <a:schemeClr val="dk1"/>
              </a:buClr>
              <a:buSzPts val="3556"/>
              <a:buChar char="•"/>
              <a:defRPr sz="3556"/>
            </a:lvl7pPr>
            <a:lvl8pPr indent="-454406" lvl="7" marL="3657600" algn="l">
              <a:lnSpc>
                <a:spcPct val="90000"/>
              </a:lnSpc>
              <a:spcBef>
                <a:spcPts val="500"/>
              </a:spcBef>
              <a:spcAft>
                <a:spcPts val="0"/>
              </a:spcAft>
              <a:buClr>
                <a:schemeClr val="dk1"/>
              </a:buClr>
              <a:buSzPts val="3556"/>
              <a:buChar char="•"/>
              <a:defRPr sz="3556"/>
            </a:lvl8pPr>
            <a:lvl9pPr indent="-454406" lvl="8" marL="4114800" algn="l">
              <a:lnSpc>
                <a:spcPct val="90000"/>
              </a:lnSpc>
              <a:spcBef>
                <a:spcPts val="500"/>
              </a:spcBef>
              <a:spcAft>
                <a:spcPts val="0"/>
              </a:spcAft>
              <a:buClr>
                <a:schemeClr val="dk1"/>
              </a:buClr>
              <a:buSzPts val="3556"/>
              <a:buChar char="•"/>
              <a:defRPr sz="3556"/>
            </a:lvl9pPr>
          </a:lstStyle>
          <a:p/>
        </p:txBody>
      </p:sp>
      <p:sp>
        <p:nvSpPr>
          <p:cNvPr id="70" name="Google Shape;70;p23"/>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44"/>
              <a:buNone/>
              <a:defRPr sz="2844"/>
            </a:lvl1pPr>
            <a:lvl2pPr indent="-228600" lvl="1" marL="914400" algn="l">
              <a:lnSpc>
                <a:spcPct val="90000"/>
              </a:lnSpc>
              <a:spcBef>
                <a:spcPts val="500"/>
              </a:spcBef>
              <a:spcAft>
                <a:spcPts val="0"/>
              </a:spcAft>
              <a:buClr>
                <a:schemeClr val="dk1"/>
              </a:buClr>
              <a:buSzPts val="2489"/>
              <a:buNone/>
              <a:defRPr sz="2489"/>
            </a:lvl2pPr>
            <a:lvl3pPr indent="-228600" lvl="2" marL="1371600" algn="l">
              <a:lnSpc>
                <a:spcPct val="90000"/>
              </a:lnSpc>
              <a:spcBef>
                <a:spcPts val="500"/>
              </a:spcBef>
              <a:spcAft>
                <a:spcPts val="0"/>
              </a:spcAft>
              <a:buClr>
                <a:schemeClr val="dk1"/>
              </a:buClr>
              <a:buSzPts val="2133"/>
              <a:buNone/>
              <a:defRPr sz="2133"/>
            </a:lvl3pPr>
            <a:lvl4pPr indent="-228600" lvl="3" marL="1828800" algn="l">
              <a:lnSpc>
                <a:spcPct val="90000"/>
              </a:lnSpc>
              <a:spcBef>
                <a:spcPts val="500"/>
              </a:spcBef>
              <a:spcAft>
                <a:spcPts val="0"/>
              </a:spcAft>
              <a:buClr>
                <a:schemeClr val="dk1"/>
              </a:buClr>
              <a:buSzPts val="1778"/>
              <a:buNone/>
              <a:defRPr sz="1778"/>
            </a:lvl4pPr>
            <a:lvl5pPr indent="-228600" lvl="4" marL="2286000" algn="l">
              <a:lnSpc>
                <a:spcPct val="90000"/>
              </a:lnSpc>
              <a:spcBef>
                <a:spcPts val="500"/>
              </a:spcBef>
              <a:spcAft>
                <a:spcPts val="0"/>
              </a:spcAft>
              <a:buClr>
                <a:schemeClr val="dk1"/>
              </a:buClr>
              <a:buSzPts val="1778"/>
              <a:buNone/>
              <a:defRPr sz="1778"/>
            </a:lvl5pPr>
            <a:lvl6pPr indent="-228600" lvl="5" marL="2743200" algn="l">
              <a:lnSpc>
                <a:spcPct val="90000"/>
              </a:lnSpc>
              <a:spcBef>
                <a:spcPts val="500"/>
              </a:spcBef>
              <a:spcAft>
                <a:spcPts val="0"/>
              </a:spcAft>
              <a:buClr>
                <a:schemeClr val="dk1"/>
              </a:buClr>
              <a:buSzPts val="1778"/>
              <a:buNone/>
              <a:defRPr sz="1778"/>
            </a:lvl6pPr>
            <a:lvl7pPr indent="-228600" lvl="6" marL="3200400" algn="l">
              <a:lnSpc>
                <a:spcPct val="90000"/>
              </a:lnSpc>
              <a:spcBef>
                <a:spcPts val="500"/>
              </a:spcBef>
              <a:spcAft>
                <a:spcPts val="0"/>
              </a:spcAft>
              <a:buClr>
                <a:schemeClr val="dk1"/>
              </a:buClr>
              <a:buSzPts val="1778"/>
              <a:buNone/>
              <a:defRPr sz="1778"/>
            </a:lvl7pPr>
            <a:lvl8pPr indent="-228600" lvl="7" marL="3657600" algn="l">
              <a:lnSpc>
                <a:spcPct val="90000"/>
              </a:lnSpc>
              <a:spcBef>
                <a:spcPts val="500"/>
              </a:spcBef>
              <a:spcAft>
                <a:spcPts val="0"/>
              </a:spcAft>
              <a:buClr>
                <a:schemeClr val="dk1"/>
              </a:buClr>
              <a:buSzPts val="1778"/>
              <a:buNone/>
              <a:defRPr sz="1778"/>
            </a:lvl8pPr>
            <a:lvl9pPr indent="-228600" lvl="8" marL="4114800" algn="l">
              <a:lnSpc>
                <a:spcPct val="90000"/>
              </a:lnSpc>
              <a:spcBef>
                <a:spcPts val="500"/>
              </a:spcBef>
              <a:spcAft>
                <a:spcPts val="0"/>
              </a:spcAft>
              <a:buClr>
                <a:schemeClr val="dk1"/>
              </a:buClr>
              <a:buSzPts val="1778"/>
              <a:buNone/>
              <a:defRPr sz="1778"/>
            </a:lvl9pPr>
          </a:lstStyle>
          <a:p/>
        </p:txBody>
      </p:sp>
      <p:sp>
        <p:nvSpPr>
          <p:cNvPr id="71" name="Google Shape;71;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24"/>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689"/>
              <a:buFont typeface="Calibri"/>
              <a:buNone/>
              <a:defRPr sz="56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p:nvPr>
            <p:ph idx="2" type="pic"/>
          </p:nvPr>
        </p:nvSpPr>
        <p:spPr>
          <a:xfrm>
            <a:off x="3887391" y="740569"/>
            <a:ext cx="4629150" cy="3655219"/>
          </a:xfrm>
          <a:prstGeom prst="rect">
            <a:avLst/>
          </a:prstGeom>
          <a:noFill/>
          <a:ln>
            <a:noFill/>
          </a:ln>
        </p:spPr>
      </p:sp>
      <p:sp>
        <p:nvSpPr>
          <p:cNvPr id="77" name="Google Shape;77;p24"/>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44"/>
              <a:buNone/>
              <a:defRPr sz="2844"/>
            </a:lvl1pPr>
            <a:lvl2pPr indent="-228600" lvl="1" marL="914400" algn="l">
              <a:lnSpc>
                <a:spcPct val="90000"/>
              </a:lnSpc>
              <a:spcBef>
                <a:spcPts val="500"/>
              </a:spcBef>
              <a:spcAft>
                <a:spcPts val="0"/>
              </a:spcAft>
              <a:buClr>
                <a:schemeClr val="dk1"/>
              </a:buClr>
              <a:buSzPts val="2489"/>
              <a:buNone/>
              <a:defRPr sz="2489"/>
            </a:lvl2pPr>
            <a:lvl3pPr indent="-228600" lvl="2" marL="1371600" algn="l">
              <a:lnSpc>
                <a:spcPct val="90000"/>
              </a:lnSpc>
              <a:spcBef>
                <a:spcPts val="500"/>
              </a:spcBef>
              <a:spcAft>
                <a:spcPts val="0"/>
              </a:spcAft>
              <a:buClr>
                <a:schemeClr val="dk1"/>
              </a:buClr>
              <a:buSzPts val="2133"/>
              <a:buNone/>
              <a:defRPr sz="2133"/>
            </a:lvl3pPr>
            <a:lvl4pPr indent="-228600" lvl="3" marL="1828800" algn="l">
              <a:lnSpc>
                <a:spcPct val="90000"/>
              </a:lnSpc>
              <a:spcBef>
                <a:spcPts val="500"/>
              </a:spcBef>
              <a:spcAft>
                <a:spcPts val="0"/>
              </a:spcAft>
              <a:buClr>
                <a:schemeClr val="dk1"/>
              </a:buClr>
              <a:buSzPts val="1778"/>
              <a:buNone/>
              <a:defRPr sz="1778"/>
            </a:lvl4pPr>
            <a:lvl5pPr indent="-228600" lvl="4" marL="2286000" algn="l">
              <a:lnSpc>
                <a:spcPct val="90000"/>
              </a:lnSpc>
              <a:spcBef>
                <a:spcPts val="500"/>
              </a:spcBef>
              <a:spcAft>
                <a:spcPts val="0"/>
              </a:spcAft>
              <a:buClr>
                <a:schemeClr val="dk1"/>
              </a:buClr>
              <a:buSzPts val="1778"/>
              <a:buNone/>
              <a:defRPr sz="1778"/>
            </a:lvl5pPr>
            <a:lvl6pPr indent="-228600" lvl="5" marL="2743200" algn="l">
              <a:lnSpc>
                <a:spcPct val="90000"/>
              </a:lnSpc>
              <a:spcBef>
                <a:spcPts val="500"/>
              </a:spcBef>
              <a:spcAft>
                <a:spcPts val="0"/>
              </a:spcAft>
              <a:buClr>
                <a:schemeClr val="dk1"/>
              </a:buClr>
              <a:buSzPts val="1778"/>
              <a:buNone/>
              <a:defRPr sz="1778"/>
            </a:lvl6pPr>
            <a:lvl7pPr indent="-228600" lvl="6" marL="3200400" algn="l">
              <a:lnSpc>
                <a:spcPct val="90000"/>
              </a:lnSpc>
              <a:spcBef>
                <a:spcPts val="500"/>
              </a:spcBef>
              <a:spcAft>
                <a:spcPts val="0"/>
              </a:spcAft>
              <a:buClr>
                <a:schemeClr val="dk1"/>
              </a:buClr>
              <a:buSzPts val="1778"/>
              <a:buNone/>
              <a:defRPr sz="1778"/>
            </a:lvl7pPr>
            <a:lvl8pPr indent="-228600" lvl="7" marL="3657600" algn="l">
              <a:lnSpc>
                <a:spcPct val="90000"/>
              </a:lnSpc>
              <a:spcBef>
                <a:spcPts val="500"/>
              </a:spcBef>
              <a:spcAft>
                <a:spcPts val="0"/>
              </a:spcAft>
              <a:buClr>
                <a:schemeClr val="dk1"/>
              </a:buClr>
              <a:buSzPts val="1778"/>
              <a:buNone/>
              <a:defRPr sz="1778"/>
            </a:lvl8pPr>
            <a:lvl9pPr indent="-228600" lvl="8" marL="4114800" algn="l">
              <a:lnSpc>
                <a:spcPct val="90000"/>
              </a:lnSpc>
              <a:spcBef>
                <a:spcPts val="500"/>
              </a:spcBef>
              <a:spcAft>
                <a:spcPts val="0"/>
              </a:spcAft>
              <a:buClr>
                <a:schemeClr val="dk1"/>
              </a:buClr>
              <a:buSzPts val="1778"/>
              <a:buNone/>
              <a:defRPr sz="1778"/>
            </a:lvl9pPr>
          </a:lstStyle>
          <a:p/>
        </p:txBody>
      </p:sp>
      <p:sp>
        <p:nvSpPr>
          <p:cNvPr id="78" name="Google Shape;78;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2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26"/>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17"/>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0667"/>
              <a:buFont typeface="Calibri"/>
              <a:buNone/>
              <a:defRPr sz="106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4267"/>
              <a:buNone/>
              <a:defRPr sz="4267"/>
            </a:lvl1pPr>
            <a:lvl2pPr lvl="1" algn="ctr">
              <a:lnSpc>
                <a:spcPct val="90000"/>
              </a:lnSpc>
              <a:spcBef>
                <a:spcPts val="500"/>
              </a:spcBef>
              <a:spcAft>
                <a:spcPts val="0"/>
              </a:spcAft>
              <a:buClr>
                <a:schemeClr val="dk1"/>
              </a:buClr>
              <a:buSzPts val="3556"/>
              <a:buNone/>
              <a:defRPr sz="3556"/>
            </a:lvl2pPr>
            <a:lvl3pPr lvl="2" algn="ctr">
              <a:lnSpc>
                <a:spcPct val="90000"/>
              </a:lnSpc>
              <a:spcBef>
                <a:spcPts val="500"/>
              </a:spcBef>
              <a:spcAft>
                <a:spcPts val="0"/>
              </a:spcAft>
              <a:buClr>
                <a:schemeClr val="dk1"/>
              </a:buClr>
              <a:buSzPts val="3200"/>
              <a:buNone/>
              <a:defRPr sz="3200"/>
            </a:lvl3pPr>
            <a:lvl4pPr lvl="3" algn="ctr">
              <a:lnSpc>
                <a:spcPct val="90000"/>
              </a:lnSpc>
              <a:spcBef>
                <a:spcPts val="500"/>
              </a:spcBef>
              <a:spcAft>
                <a:spcPts val="0"/>
              </a:spcAft>
              <a:buClr>
                <a:schemeClr val="dk1"/>
              </a:buClr>
              <a:buSzPts val="2844"/>
              <a:buNone/>
              <a:defRPr sz="2844"/>
            </a:lvl4pPr>
            <a:lvl5pPr lvl="4" algn="ctr">
              <a:lnSpc>
                <a:spcPct val="90000"/>
              </a:lnSpc>
              <a:spcBef>
                <a:spcPts val="500"/>
              </a:spcBef>
              <a:spcAft>
                <a:spcPts val="0"/>
              </a:spcAft>
              <a:buClr>
                <a:schemeClr val="dk1"/>
              </a:buClr>
              <a:buSzPts val="2844"/>
              <a:buNone/>
              <a:defRPr sz="2844"/>
            </a:lvl5pPr>
            <a:lvl6pPr lvl="5" algn="ctr">
              <a:lnSpc>
                <a:spcPct val="90000"/>
              </a:lnSpc>
              <a:spcBef>
                <a:spcPts val="500"/>
              </a:spcBef>
              <a:spcAft>
                <a:spcPts val="0"/>
              </a:spcAft>
              <a:buClr>
                <a:schemeClr val="dk1"/>
              </a:buClr>
              <a:buSzPts val="2844"/>
              <a:buNone/>
              <a:defRPr sz="2844"/>
            </a:lvl6pPr>
            <a:lvl7pPr lvl="6" algn="ctr">
              <a:lnSpc>
                <a:spcPct val="90000"/>
              </a:lnSpc>
              <a:spcBef>
                <a:spcPts val="500"/>
              </a:spcBef>
              <a:spcAft>
                <a:spcPts val="0"/>
              </a:spcAft>
              <a:buClr>
                <a:schemeClr val="dk1"/>
              </a:buClr>
              <a:buSzPts val="2844"/>
              <a:buNone/>
              <a:defRPr sz="2844"/>
            </a:lvl7pPr>
            <a:lvl8pPr lvl="7" algn="ctr">
              <a:lnSpc>
                <a:spcPct val="90000"/>
              </a:lnSpc>
              <a:spcBef>
                <a:spcPts val="500"/>
              </a:spcBef>
              <a:spcAft>
                <a:spcPts val="0"/>
              </a:spcAft>
              <a:buClr>
                <a:schemeClr val="dk1"/>
              </a:buClr>
              <a:buSzPts val="2844"/>
              <a:buNone/>
              <a:defRPr sz="2844"/>
            </a:lvl8pPr>
            <a:lvl9pPr lvl="8" algn="ctr">
              <a:lnSpc>
                <a:spcPct val="90000"/>
              </a:lnSpc>
              <a:spcBef>
                <a:spcPts val="500"/>
              </a:spcBef>
              <a:spcAft>
                <a:spcPts val="0"/>
              </a:spcAft>
              <a:buClr>
                <a:schemeClr val="dk1"/>
              </a:buClr>
              <a:buSzPts val="2844"/>
              <a:buNone/>
              <a:defRPr sz="2844"/>
            </a:lvl9pPr>
          </a:lstStyle>
          <a:p/>
        </p:txBody>
      </p:sp>
      <p:sp>
        <p:nvSpPr>
          <p:cNvPr id="37" name="Google Shape;37;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8"/>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667"/>
              <a:buFont typeface="Calibri"/>
              <a:buNone/>
              <a:defRPr sz="106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4267"/>
              <a:buNone/>
              <a:defRPr sz="4267">
                <a:solidFill>
                  <a:srgbClr val="888888"/>
                </a:solidFill>
              </a:defRPr>
            </a:lvl1pPr>
            <a:lvl2pPr indent="-228600" lvl="1" marL="914400" algn="l">
              <a:lnSpc>
                <a:spcPct val="90000"/>
              </a:lnSpc>
              <a:spcBef>
                <a:spcPts val="500"/>
              </a:spcBef>
              <a:spcAft>
                <a:spcPts val="0"/>
              </a:spcAft>
              <a:buClr>
                <a:srgbClr val="888888"/>
              </a:buClr>
              <a:buSzPts val="3556"/>
              <a:buNone/>
              <a:defRPr sz="3556">
                <a:solidFill>
                  <a:srgbClr val="888888"/>
                </a:solidFill>
              </a:defRPr>
            </a:lvl2pPr>
            <a:lvl3pPr indent="-228600" lvl="2" marL="1371600" algn="l">
              <a:lnSpc>
                <a:spcPct val="90000"/>
              </a:lnSpc>
              <a:spcBef>
                <a:spcPts val="500"/>
              </a:spcBef>
              <a:spcAft>
                <a:spcPts val="0"/>
              </a:spcAft>
              <a:buClr>
                <a:srgbClr val="888888"/>
              </a:buClr>
              <a:buSzPts val="3200"/>
              <a:buNone/>
              <a:defRPr sz="3200">
                <a:solidFill>
                  <a:srgbClr val="888888"/>
                </a:solidFill>
              </a:defRPr>
            </a:lvl3pPr>
            <a:lvl4pPr indent="-228600" lvl="3" marL="1828800" algn="l">
              <a:lnSpc>
                <a:spcPct val="90000"/>
              </a:lnSpc>
              <a:spcBef>
                <a:spcPts val="500"/>
              </a:spcBef>
              <a:spcAft>
                <a:spcPts val="0"/>
              </a:spcAft>
              <a:buClr>
                <a:srgbClr val="888888"/>
              </a:buClr>
              <a:buSzPts val="2844"/>
              <a:buNone/>
              <a:defRPr sz="2844">
                <a:solidFill>
                  <a:srgbClr val="888888"/>
                </a:solidFill>
              </a:defRPr>
            </a:lvl4pPr>
            <a:lvl5pPr indent="-228600" lvl="4" marL="2286000" algn="l">
              <a:lnSpc>
                <a:spcPct val="90000"/>
              </a:lnSpc>
              <a:spcBef>
                <a:spcPts val="500"/>
              </a:spcBef>
              <a:spcAft>
                <a:spcPts val="0"/>
              </a:spcAft>
              <a:buClr>
                <a:srgbClr val="888888"/>
              </a:buClr>
              <a:buSzPts val="2844"/>
              <a:buNone/>
              <a:defRPr sz="2844">
                <a:solidFill>
                  <a:srgbClr val="888888"/>
                </a:solidFill>
              </a:defRPr>
            </a:lvl5pPr>
            <a:lvl6pPr indent="-228600" lvl="5" marL="2743200" algn="l">
              <a:lnSpc>
                <a:spcPct val="90000"/>
              </a:lnSpc>
              <a:spcBef>
                <a:spcPts val="500"/>
              </a:spcBef>
              <a:spcAft>
                <a:spcPts val="0"/>
              </a:spcAft>
              <a:buClr>
                <a:srgbClr val="888888"/>
              </a:buClr>
              <a:buSzPts val="2844"/>
              <a:buNone/>
              <a:defRPr sz="2844">
                <a:solidFill>
                  <a:srgbClr val="888888"/>
                </a:solidFill>
              </a:defRPr>
            </a:lvl6pPr>
            <a:lvl7pPr indent="-228600" lvl="6" marL="3200400" algn="l">
              <a:lnSpc>
                <a:spcPct val="90000"/>
              </a:lnSpc>
              <a:spcBef>
                <a:spcPts val="500"/>
              </a:spcBef>
              <a:spcAft>
                <a:spcPts val="0"/>
              </a:spcAft>
              <a:buClr>
                <a:srgbClr val="888888"/>
              </a:buClr>
              <a:buSzPts val="2844"/>
              <a:buNone/>
              <a:defRPr sz="2844">
                <a:solidFill>
                  <a:srgbClr val="888888"/>
                </a:solidFill>
              </a:defRPr>
            </a:lvl7pPr>
            <a:lvl8pPr indent="-228600" lvl="7" marL="3657600" algn="l">
              <a:lnSpc>
                <a:spcPct val="90000"/>
              </a:lnSpc>
              <a:spcBef>
                <a:spcPts val="500"/>
              </a:spcBef>
              <a:spcAft>
                <a:spcPts val="0"/>
              </a:spcAft>
              <a:buClr>
                <a:srgbClr val="888888"/>
              </a:buClr>
              <a:buSzPts val="2844"/>
              <a:buNone/>
              <a:defRPr sz="2844">
                <a:solidFill>
                  <a:srgbClr val="888888"/>
                </a:solidFill>
              </a:defRPr>
            </a:lvl8pPr>
            <a:lvl9pPr indent="-228600" lvl="8" marL="4114800" algn="l">
              <a:lnSpc>
                <a:spcPct val="90000"/>
              </a:lnSpc>
              <a:spcBef>
                <a:spcPts val="500"/>
              </a:spcBef>
              <a:spcAft>
                <a:spcPts val="0"/>
              </a:spcAft>
              <a:buClr>
                <a:srgbClr val="888888"/>
              </a:buClr>
              <a:buSzPts val="2844"/>
              <a:buNone/>
              <a:defRPr sz="2844">
                <a:solidFill>
                  <a:srgbClr val="888888"/>
                </a:solidFill>
              </a:defRPr>
            </a:lvl9pPr>
          </a:lstStyle>
          <a:p/>
        </p:txBody>
      </p:sp>
      <p:sp>
        <p:nvSpPr>
          <p:cNvPr id="43" name="Google Shape;43;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9"/>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0"/>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267"/>
              <a:buNone/>
              <a:defRPr b="1" sz="4267"/>
            </a:lvl1pPr>
            <a:lvl2pPr indent="-228600" lvl="1" marL="914400" algn="l">
              <a:lnSpc>
                <a:spcPct val="90000"/>
              </a:lnSpc>
              <a:spcBef>
                <a:spcPts val="500"/>
              </a:spcBef>
              <a:spcAft>
                <a:spcPts val="0"/>
              </a:spcAft>
              <a:buClr>
                <a:schemeClr val="dk1"/>
              </a:buClr>
              <a:buSzPts val="3556"/>
              <a:buNone/>
              <a:defRPr b="1" sz="3556"/>
            </a:lvl2pPr>
            <a:lvl3pPr indent="-228600" lvl="2" marL="1371600" algn="l">
              <a:lnSpc>
                <a:spcPct val="90000"/>
              </a:lnSpc>
              <a:spcBef>
                <a:spcPts val="500"/>
              </a:spcBef>
              <a:spcAft>
                <a:spcPts val="0"/>
              </a:spcAft>
              <a:buClr>
                <a:schemeClr val="dk1"/>
              </a:buClr>
              <a:buSzPts val="3200"/>
              <a:buNone/>
              <a:defRPr b="1" sz="3200"/>
            </a:lvl3pPr>
            <a:lvl4pPr indent="-228600" lvl="3" marL="1828800" algn="l">
              <a:lnSpc>
                <a:spcPct val="90000"/>
              </a:lnSpc>
              <a:spcBef>
                <a:spcPts val="500"/>
              </a:spcBef>
              <a:spcAft>
                <a:spcPts val="0"/>
              </a:spcAft>
              <a:buClr>
                <a:schemeClr val="dk1"/>
              </a:buClr>
              <a:buSzPts val="2844"/>
              <a:buNone/>
              <a:defRPr b="1" sz="2844"/>
            </a:lvl4pPr>
            <a:lvl5pPr indent="-228600" lvl="4" marL="2286000" algn="l">
              <a:lnSpc>
                <a:spcPct val="90000"/>
              </a:lnSpc>
              <a:spcBef>
                <a:spcPts val="500"/>
              </a:spcBef>
              <a:spcAft>
                <a:spcPts val="0"/>
              </a:spcAft>
              <a:buClr>
                <a:schemeClr val="dk1"/>
              </a:buClr>
              <a:buSzPts val="2844"/>
              <a:buNone/>
              <a:defRPr b="1" sz="2844"/>
            </a:lvl5pPr>
            <a:lvl6pPr indent="-228600" lvl="5" marL="2743200" algn="l">
              <a:lnSpc>
                <a:spcPct val="90000"/>
              </a:lnSpc>
              <a:spcBef>
                <a:spcPts val="500"/>
              </a:spcBef>
              <a:spcAft>
                <a:spcPts val="0"/>
              </a:spcAft>
              <a:buClr>
                <a:schemeClr val="dk1"/>
              </a:buClr>
              <a:buSzPts val="2844"/>
              <a:buNone/>
              <a:defRPr b="1" sz="2844"/>
            </a:lvl6pPr>
            <a:lvl7pPr indent="-228600" lvl="6" marL="3200400" algn="l">
              <a:lnSpc>
                <a:spcPct val="90000"/>
              </a:lnSpc>
              <a:spcBef>
                <a:spcPts val="500"/>
              </a:spcBef>
              <a:spcAft>
                <a:spcPts val="0"/>
              </a:spcAft>
              <a:buClr>
                <a:schemeClr val="dk1"/>
              </a:buClr>
              <a:buSzPts val="2844"/>
              <a:buNone/>
              <a:defRPr b="1" sz="2844"/>
            </a:lvl7pPr>
            <a:lvl8pPr indent="-228600" lvl="7" marL="3657600" algn="l">
              <a:lnSpc>
                <a:spcPct val="90000"/>
              </a:lnSpc>
              <a:spcBef>
                <a:spcPts val="500"/>
              </a:spcBef>
              <a:spcAft>
                <a:spcPts val="0"/>
              </a:spcAft>
              <a:buClr>
                <a:schemeClr val="dk1"/>
              </a:buClr>
              <a:buSzPts val="2844"/>
              <a:buNone/>
              <a:defRPr b="1" sz="2844"/>
            </a:lvl8pPr>
            <a:lvl9pPr indent="-228600" lvl="8" marL="4114800" algn="l">
              <a:lnSpc>
                <a:spcPct val="90000"/>
              </a:lnSpc>
              <a:spcBef>
                <a:spcPts val="500"/>
              </a:spcBef>
              <a:spcAft>
                <a:spcPts val="0"/>
              </a:spcAft>
              <a:buClr>
                <a:schemeClr val="dk1"/>
              </a:buClr>
              <a:buSzPts val="2844"/>
              <a:buNone/>
              <a:defRPr b="1" sz="2844"/>
            </a:lvl9pPr>
          </a:lstStyle>
          <a:p/>
        </p:txBody>
      </p:sp>
      <p:sp>
        <p:nvSpPr>
          <p:cNvPr id="56" name="Google Shape;56;p20"/>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0"/>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267"/>
              <a:buNone/>
              <a:defRPr b="1" sz="4267"/>
            </a:lvl1pPr>
            <a:lvl2pPr indent="-228600" lvl="1" marL="914400" algn="l">
              <a:lnSpc>
                <a:spcPct val="90000"/>
              </a:lnSpc>
              <a:spcBef>
                <a:spcPts val="500"/>
              </a:spcBef>
              <a:spcAft>
                <a:spcPts val="0"/>
              </a:spcAft>
              <a:buClr>
                <a:schemeClr val="dk1"/>
              </a:buClr>
              <a:buSzPts val="3556"/>
              <a:buNone/>
              <a:defRPr b="1" sz="3556"/>
            </a:lvl2pPr>
            <a:lvl3pPr indent="-228600" lvl="2" marL="1371600" algn="l">
              <a:lnSpc>
                <a:spcPct val="90000"/>
              </a:lnSpc>
              <a:spcBef>
                <a:spcPts val="500"/>
              </a:spcBef>
              <a:spcAft>
                <a:spcPts val="0"/>
              </a:spcAft>
              <a:buClr>
                <a:schemeClr val="dk1"/>
              </a:buClr>
              <a:buSzPts val="3200"/>
              <a:buNone/>
              <a:defRPr b="1" sz="3200"/>
            </a:lvl3pPr>
            <a:lvl4pPr indent="-228600" lvl="3" marL="1828800" algn="l">
              <a:lnSpc>
                <a:spcPct val="90000"/>
              </a:lnSpc>
              <a:spcBef>
                <a:spcPts val="500"/>
              </a:spcBef>
              <a:spcAft>
                <a:spcPts val="0"/>
              </a:spcAft>
              <a:buClr>
                <a:schemeClr val="dk1"/>
              </a:buClr>
              <a:buSzPts val="2844"/>
              <a:buNone/>
              <a:defRPr b="1" sz="2844"/>
            </a:lvl4pPr>
            <a:lvl5pPr indent="-228600" lvl="4" marL="2286000" algn="l">
              <a:lnSpc>
                <a:spcPct val="90000"/>
              </a:lnSpc>
              <a:spcBef>
                <a:spcPts val="500"/>
              </a:spcBef>
              <a:spcAft>
                <a:spcPts val="0"/>
              </a:spcAft>
              <a:buClr>
                <a:schemeClr val="dk1"/>
              </a:buClr>
              <a:buSzPts val="2844"/>
              <a:buNone/>
              <a:defRPr b="1" sz="2844"/>
            </a:lvl5pPr>
            <a:lvl6pPr indent="-228600" lvl="5" marL="2743200" algn="l">
              <a:lnSpc>
                <a:spcPct val="90000"/>
              </a:lnSpc>
              <a:spcBef>
                <a:spcPts val="500"/>
              </a:spcBef>
              <a:spcAft>
                <a:spcPts val="0"/>
              </a:spcAft>
              <a:buClr>
                <a:schemeClr val="dk1"/>
              </a:buClr>
              <a:buSzPts val="2844"/>
              <a:buNone/>
              <a:defRPr b="1" sz="2844"/>
            </a:lvl6pPr>
            <a:lvl7pPr indent="-228600" lvl="6" marL="3200400" algn="l">
              <a:lnSpc>
                <a:spcPct val="90000"/>
              </a:lnSpc>
              <a:spcBef>
                <a:spcPts val="500"/>
              </a:spcBef>
              <a:spcAft>
                <a:spcPts val="0"/>
              </a:spcAft>
              <a:buClr>
                <a:schemeClr val="dk1"/>
              </a:buClr>
              <a:buSzPts val="2844"/>
              <a:buNone/>
              <a:defRPr b="1" sz="2844"/>
            </a:lvl7pPr>
            <a:lvl8pPr indent="-228600" lvl="7" marL="3657600" algn="l">
              <a:lnSpc>
                <a:spcPct val="90000"/>
              </a:lnSpc>
              <a:spcBef>
                <a:spcPts val="500"/>
              </a:spcBef>
              <a:spcAft>
                <a:spcPts val="0"/>
              </a:spcAft>
              <a:buClr>
                <a:schemeClr val="dk1"/>
              </a:buClr>
              <a:buSzPts val="2844"/>
              <a:buNone/>
              <a:defRPr b="1" sz="2844"/>
            </a:lvl8pPr>
            <a:lvl9pPr indent="-228600" lvl="8" marL="4114800" algn="l">
              <a:lnSpc>
                <a:spcPct val="90000"/>
              </a:lnSpc>
              <a:spcBef>
                <a:spcPts val="500"/>
              </a:spcBef>
              <a:spcAft>
                <a:spcPts val="0"/>
              </a:spcAft>
              <a:buClr>
                <a:schemeClr val="dk1"/>
              </a:buClr>
              <a:buSzPts val="2844"/>
              <a:buNone/>
              <a:defRPr b="1" sz="2844"/>
            </a:lvl9pPr>
          </a:lstStyle>
          <a:p/>
        </p:txBody>
      </p:sp>
      <p:sp>
        <p:nvSpPr>
          <p:cNvPr id="58" name="Google Shape;58;p20"/>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133"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133"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paladi@email.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ciencedirect.com/science/article/abs/pii/S0885230820300991" TargetMode="External"/><Relationship Id="rId4" Type="http://schemas.openxmlformats.org/officeDocument/2006/relationships/hyperlink" Target="https://blog.agolo.com/query-based-summarization-in-action-ea729df3109c" TargetMode="External"/><Relationship Id="rId5" Type="http://schemas.openxmlformats.org/officeDocument/2006/relationships/hyperlink" Target="https://ieeexplore.ieee.org/document/755743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f495905351_0_8"/>
          <p:cNvSpPr txBox="1"/>
          <p:nvPr>
            <p:ph idx="1" type="body"/>
          </p:nvPr>
        </p:nvSpPr>
        <p:spPr>
          <a:xfrm>
            <a:off x="285475" y="856925"/>
            <a:ext cx="8573700" cy="3405900"/>
          </a:xfrm>
          <a:prstGeom prst="rect">
            <a:avLst/>
          </a:prstGeom>
          <a:noFill/>
          <a:ln>
            <a:noFill/>
          </a:ln>
        </p:spPr>
        <p:txBody>
          <a:bodyPr anchorCtr="0" anchor="t" bIns="91325" lIns="91325" spcFirstLastPara="1" rIns="91325" wrap="square" tIns="91325">
            <a:noAutofit/>
          </a:bodyPr>
          <a:lstStyle/>
          <a:p>
            <a:pPr indent="0" lvl="0" marL="0" rtl="0" algn="ctr">
              <a:lnSpc>
                <a:spcPct val="90000"/>
              </a:lnSpc>
              <a:spcBef>
                <a:spcPts val="0"/>
              </a:spcBef>
              <a:spcAft>
                <a:spcPts val="0"/>
              </a:spcAft>
              <a:buSzPts val="1500"/>
              <a:buNone/>
            </a:pPr>
            <a:r>
              <a:rPr b="1" lang="en" sz="2200">
                <a:solidFill>
                  <a:srgbClr val="B44242"/>
                </a:solidFill>
                <a:latin typeface="Calibri"/>
                <a:ea typeface="Calibri"/>
                <a:cs typeface="Calibri"/>
                <a:sym typeface="Calibri"/>
              </a:rPr>
              <a:t>Generating Summary for Terms and Conditions Document Based on the Query  provided.</a:t>
            </a:r>
            <a:endParaRPr b="1" sz="100">
              <a:solidFill>
                <a:schemeClr val="dk1"/>
              </a:solidFill>
              <a:latin typeface="Arial"/>
              <a:ea typeface="Arial"/>
              <a:cs typeface="Arial"/>
              <a:sym typeface="Arial"/>
            </a:endParaRPr>
          </a:p>
          <a:p>
            <a:pPr indent="0" lvl="0" marL="0" rtl="0" algn="ctr">
              <a:lnSpc>
                <a:spcPct val="90000"/>
              </a:lnSpc>
              <a:spcBef>
                <a:spcPts val="0"/>
              </a:spcBef>
              <a:spcAft>
                <a:spcPts val="0"/>
              </a:spcAft>
              <a:buSzPts val="1500"/>
              <a:buNone/>
            </a:pPr>
            <a:r>
              <a:t/>
            </a:r>
            <a:endParaRPr sz="4700">
              <a:solidFill>
                <a:srgbClr val="B44242"/>
              </a:solidFill>
              <a:latin typeface="Calibri"/>
              <a:ea typeface="Calibri"/>
              <a:cs typeface="Calibri"/>
              <a:sym typeface="Calibri"/>
            </a:endParaRPr>
          </a:p>
          <a:p>
            <a:pPr indent="457200" lvl="0" marL="2286000" rtl="0" algn="l">
              <a:lnSpc>
                <a:spcPct val="90000"/>
              </a:lnSpc>
              <a:spcBef>
                <a:spcPts val="0"/>
              </a:spcBef>
              <a:spcAft>
                <a:spcPts val="0"/>
              </a:spcAft>
              <a:buSzPts val="1500"/>
              <a:buNone/>
            </a:pPr>
            <a:r>
              <a:rPr lang="en" sz="3600">
                <a:solidFill>
                  <a:srgbClr val="000000"/>
                </a:solidFill>
                <a:latin typeface="Calibri"/>
                <a:ea typeface="Calibri"/>
                <a:cs typeface="Calibri"/>
                <a:sym typeface="Calibri"/>
              </a:rPr>
              <a:t> Sai Teja Paladi</a:t>
            </a:r>
            <a:endParaRPr sz="3600">
              <a:solidFill>
                <a:srgbClr val="000000"/>
              </a:solidFill>
              <a:latin typeface="Calibri"/>
              <a:ea typeface="Calibri"/>
              <a:cs typeface="Calibri"/>
              <a:sym typeface="Calibri"/>
            </a:endParaRPr>
          </a:p>
          <a:p>
            <a:pPr indent="0" lvl="0" marL="0" rtl="0" algn="ctr">
              <a:lnSpc>
                <a:spcPct val="90000"/>
              </a:lnSpc>
              <a:spcBef>
                <a:spcPts val="0"/>
              </a:spcBef>
              <a:spcAft>
                <a:spcPts val="0"/>
              </a:spcAft>
              <a:buSzPts val="1500"/>
              <a:buNone/>
            </a:pPr>
            <a:r>
              <a:t/>
            </a:r>
            <a:endParaRPr sz="2044">
              <a:solidFill>
                <a:srgbClr val="000000"/>
              </a:solidFill>
              <a:latin typeface="Calibri"/>
              <a:ea typeface="Calibri"/>
              <a:cs typeface="Calibri"/>
              <a:sym typeface="Calibri"/>
            </a:endParaRPr>
          </a:p>
          <a:p>
            <a:pPr indent="0" lvl="0" marL="2286000" rtl="0" algn="l">
              <a:lnSpc>
                <a:spcPct val="90000"/>
              </a:lnSpc>
              <a:spcBef>
                <a:spcPts val="0"/>
              </a:spcBef>
              <a:spcAft>
                <a:spcPts val="0"/>
              </a:spcAft>
              <a:buSzPts val="1500"/>
              <a:buNone/>
            </a:pPr>
            <a:r>
              <a:rPr lang="en" sz="2044">
                <a:solidFill>
                  <a:srgbClr val="000000"/>
                </a:solidFill>
                <a:latin typeface="Calibri"/>
                <a:ea typeface="Calibri"/>
                <a:cs typeface="Calibri"/>
                <a:sym typeface="Calibri"/>
              </a:rPr>
              <a:t>      Email: </a:t>
            </a:r>
            <a:r>
              <a:rPr lang="en" sz="2044" u="sng">
                <a:solidFill>
                  <a:srgbClr val="0563C1"/>
                </a:solidFill>
                <a:latin typeface="Calibri"/>
                <a:ea typeface="Calibri"/>
                <a:cs typeface="Calibri"/>
                <a:sym typeface="Calibri"/>
                <a:hlinkClick r:id="rId3">
                  <a:extLst>
                    <a:ext uri="{A12FA001-AC4F-418D-AE19-62706E023703}">
                      <ahyp:hlinkClr val="tx"/>
                    </a:ext>
                  </a:extLst>
                </a:hlinkClick>
              </a:rPr>
              <a:t>spaladi@email.sc.edu</a:t>
            </a:r>
            <a:endParaRPr sz="2044">
              <a:solidFill>
                <a:srgbClr val="000000"/>
              </a:solidFill>
              <a:latin typeface="Calibri"/>
              <a:ea typeface="Calibri"/>
              <a:cs typeface="Calibri"/>
              <a:sym typeface="Calibri"/>
            </a:endParaRPr>
          </a:p>
          <a:p>
            <a:pPr indent="0" lvl="0" marL="0" rtl="0" algn="ctr">
              <a:lnSpc>
                <a:spcPct val="90000"/>
              </a:lnSpc>
              <a:spcBef>
                <a:spcPts val="0"/>
              </a:spcBef>
              <a:spcAft>
                <a:spcPts val="0"/>
              </a:spcAft>
              <a:buSzPts val="1500"/>
              <a:buNone/>
            </a:pPr>
            <a:r>
              <a:t/>
            </a:r>
            <a:endParaRPr sz="2044">
              <a:solidFill>
                <a:srgbClr val="000000"/>
              </a:solidFill>
              <a:latin typeface="Calibri"/>
              <a:ea typeface="Calibri"/>
              <a:cs typeface="Calibri"/>
              <a:sym typeface="Calibri"/>
            </a:endParaRPr>
          </a:p>
          <a:p>
            <a:pPr indent="0" lvl="0" marL="0" rtl="0" algn="l">
              <a:lnSpc>
                <a:spcPct val="100000"/>
              </a:lnSpc>
              <a:spcBef>
                <a:spcPts val="0"/>
              </a:spcBef>
              <a:spcAft>
                <a:spcPts val="0"/>
              </a:spcAft>
              <a:buSzPts val="15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4055ed77aa_1_3"/>
          <p:cNvSpPr txBox="1"/>
          <p:nvPr>
            <p:ph idx="4294967295" type="title"/>
          </p:nvPr>
        </p:nvSpPr>
        <p:spPr>
          <a:xfrm>
            <a:off x="285476" y="119575"/>
            <a:ext cx="4781700" cy="52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 sz="2500">
                <a:solidFill>
                  <a:srgbClr val="C00000"/>
                </a:solidFill>
              </a:rPr>
              <a:t>Conclusion</a:t>
            </a:r>
            <a:r>
              <a:rPr lang="en" sz="2500">
                <a:solidFill>
                  <a:srgbClr val="C00000"/>
                </a:solidFil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nvSpPr>
        <p:spPr>
          <a:xfrm>
            <a:off x="333700" y="563828"/>
            <a:ext cx="7609800" cy="2627400"/>
          </a:xfrm>
          <a:prstGeom prst="rect">
            <a:avLst/>
          </a:prstGeom>
          <a:noFill/>
          <a:ln>
            <a:noFill/>
          </a:ln>
        </p:spPr>
        <p:txBody>
          <a:bodyPr anchorCtr="0" anchor="t" bIns="68575" lIns="68575" spcFirstLastPara="1" rIns="68575" wrap="square" tIns="68575">
            <a:spAutoFit/>
          </a:bodyPr>
          <a:lstStyle/>
          <a:p>
            <a:pPr indent="0" lvl="0" marL="0" marR="0" rtl="0" algn="l">
              <a:lnSpc>
                <a:spcPct val="90000"/>
              </a:lnSpc>
              <a:spcBef>
                <a:spcPts val="0"/>
              </a:spcBef>
              <a:spcAft>
                <a:spcPts val="0"/>
              </a:spcAft>
              <a:buClr>
                <a:srgbClr val="000000"/>
              </a:buClr>
              <a:buSzPts val="2500"/>
              <a:buFont typeface="Arial"/>
              <a:buNone/>
            </a:pPr>
            <a:r>
              <a:rPr lang="en" sz="2500">
                <a:solidFill>
                  <a:srgbClr val="C00000"/>
                </a:solidFill>
                <a:latin typeface="Calibri"/>
                <a:ea typeface="Calibri"/>
                <a:cs typeface="Calibri"/>
                <a:sym typeface="Calibri"/>
              </a:rPr>
              <a:t>References</a:t>
            </a:r>
            <a:endParaRPr b="0" i="0" sz="2500" u="none" cap="none" strike="noStrike">
              <a:solidFill>
                <a:srgbClr val="C00000"/>
              </a:solidFill>
              <a:latin typeface="Calibri"/>
              <a:ea typeface="Calibri"/>
              <a:cs typeface="Calibri"/>
              <a:sym typeface="Calibri"/>
            </a:endParaRPr>
          </a:p>
          <a:p>
            <a:pPr indent="0" lvl="0" marL="457200" marR="0" rtl="0" algn="l">
              <a:lnSpc>
                <a:spcPct val="90000"/>
              </a:lnSpc>
              <a:spcBef>
                <a:spcPts val="0"/>
              </a:spcBef>
              <a:spcAft>
                <a:spcPts val="0"/>
              </a:spcAft>
              <a:buClr>
                <a:srgbClr val="000000"/>
              </a:buClr>
              <a:buSzPts val="2300"/>
              <a:buFont typeface="Arial"/>
              <a:buNone/>
            </a:pPr>
            <a:r>
              <a:t/>
            </a:r>
            <a:endParaRPr b="1" i="0" sz="2300" u="none" cap="none" strike="noStrike">
              <a:solidFill>
                <a:schemeClr val="dk1"/>
              </a:solidFill>
              <a:latin typeface="Calibri"/>
              <a:ea typeface="Calibri"/>
              <a:cs typeface="Calibri"/>
              <a:sym typeface="Calibri"/>
            </a:endParaRPr>
          </a:p>
          <a:p>
            <a:pPr indent="-323850" lvl="0" marL="914400" rtl="0" algn="l">
              <a:lnSpc>
                <a:spcPct val="115000"/>
              </a:lnSpc>
              <a:spcBef>
                <a:spcPts val="0"/>
              </a:spcBef>
              <a:spcAft>
                <a:spcPts val="0"/>
              </a:spcAft>
              <a:buClr>
                <a:schemeClr val="dk1"/>
              </a:buClr>
              <a:buSzPts val="1500"/>
              <a:buChar char="●"/>
            </a:pPr>
            <a:r>
              <a:rPr b="1" lang="en" sz="1500" u="sng">
                <a:solidFill>
                  <a:srgbClr val="1155CC"/>
                </a:solidFill>
                <a:hlinkClick r:id="rId3">
                  <a:extLst>
                    <a:ext uri="{A12FA001-AC4F-418D-AE19-62706E023703}">
                      <ahyp:hlinkClr val="tx"/>
                    </a:ext>
                  </a:extLst>
                </a:hlinkClick>
              </a:rPr>
              <a:t>https://www.sciencedirect.com/science/article/abs/pii/S0885230820300991</a:t>
            </a:r>
            <a:endParaRPr b="1" sz="1500">
              <a:solidFill>
                <a:schemeClr val="dk1"/>
              </a:solidFill>
            </a:endParaRPr>
          </a:p>
          <a:p>
            <a:pPr indent="0" lvl="0" marL="914400" rtl="0" algn="l">
              <a:lnSpc>
                <a:spcPct val="115000"/>
              </a:lnSpc>
              <a:spcBef>
                <a:spcPts val="0"/>
              </a:spcBef>
              <a:spcAft>
                <a:spcPts val="0"/>
              </a:spcAft>
              <a:buNone/>
            </a:pPr>
            <a:r>
              <a:t/>
            </a:r>
            <a:endParaRPr b="1" sz="1500">
              <a:solidFill>
                <a:schemeClr val="dk1"/>
              </a:solidFill>
            </a:endParaRPr>
          </a:p>
          <a:p>
            <a:pPr indent="-323850" lvl="0" marL="914400" rtl="0" algn="l">
              <a:lnSpc>
                <a:spcPct val="115000"/>
              </a:lnSpc>
              <a:spcBef>
                <a:spcPts val="0"/>
              </a:spcBef>
              <a:spcAft>
                <a:spcPts val="0"/>
              </a:spcAft>
              <a:buClr>
                <a:schemeClr val="dk1"/>
              </a:buClr>
              <a:buSzPts val="1500"/>
              <a:buChar char="●"/>
            </a:pPr>
            <a:r>
              <a:rPr b="1" lang="en" sz="1500" u="sng">
                <a:solidFill>
                  <a:srgbClr val="1155CC"/>
                </a:solidFill>
                <a:hlinkClick r:id="rId4">
                  <a:extLst>
                    <a:ext uri="{A12FA001-AC4F-418D-AE19-62706E023703}">
                      <ahyp:hlinkClr val="tx"/>
                    </a:ext>
                  </a:extLst>
                </a:hlinkClick>
              </a:rPr>
              <a:t>https://blog.agolo.com/query-based-summarization-in-action-ea729df3109c</a:t>
            </a:r>
            <a:endParaRPr b="1" sz="1500">
              <a:solidFill>
                <a:schemeClr val="dk1"/>
              </a:solidFill>
            </a:endParaRPr>
          </a:p>
          <a:p>
            <a:pPr indent="0" lvl="0" marL="914400" rtl="0" algn="l">
              <a:lnSpc>
                <a:spcPct val="115000"/>
              </a:lnSpc>
              <a:spcBef>
                <a:spcPts val="0"/>
              </a:spcBef>
              <a:spcAft>
                <a:spcPts val="0"/>
              </a:spcAft>
              <a:buNone/>
            </a:pPr>
            <a:r>
              <a:t/>
            </a:r>
            <a:endParaRPr b="1" sz="1500">
              <a:solidFill>
                <a:schemeClr val="dk1"/>
              </a:solidFill>
            </a:endParaRPr>
          </a:p>
          <a:p>
            <a:pPr indent="-323850" lvl="0" marL="914400" rtl="0" algn="l">
              <a:lnSpc>
                <a:spcPct val="115000"/>
              </a:lnSpc>
              <a:spcBef>
                <a:spcPts val="0"/>
              </a:spcBef>
              <a:spcAft>
                <a:spcPts val="0"/>
              </a:spcAft>
              <a:buClr>
                <a:schemeClr val="dk1"/>
              </a:buClr>
              <a:buSzPts val="1500"/>
              <a:buChar char="●"/>
            </a:pPr>
            <a:r>
              <a:rPr b="1" lang="en" sz="1500" u="sng">
                <a:solidFill>
                  <a:srgbClr val="1155CC"/>
                </a:solidFill>
                <a:hlinkClick r:id="rId5">
                  <a:extLst>
                    <a:ext uri="{A12FA001-AC4F-418D-AE19-62706E023703}">
                      <ahyp:hlinkClr val="tx"/>
                    </a:ext>
                  </a:extLst>
                </a:hlinkClick>
              </a:rPr>
              <a:t>https://ieeexplore.ieee.org/document/7557434</a:t>
            </a:r>
            <a:r>
              <a:rPr b="1" lang="en" sz="1500">
                <a:solidFill>
                  <a:schemeClr val="dk1"/>
                </a:solidFill>
              </a:rPr>
              <a:t> </a:t>
            </a:r>
            <a:endParaRPr sz="2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f495905351_0_13"/>
          <p:cNvSpPr txBox="1"/>
          <p:nvPr/>
        </p:nvSpPr>
        <p:spPr>
          <a:xfrm>
            <a:off x="563825" y="322175"/>
            <a:ext cx="7951200" cy="3923100"/>
          </a:xfrm>
          <a:prstGeom prst="rect">
            <a:avLst/>
          </a:prstGeom>
          <a:noFill/>
          <a:ln>
            <a:noFill/>
          </a:ln>
        </p:spPr>
        <p:txBody>
          <a:bodyPr anchorCtr="0" anchor="t" bIns="91425" lIns="91425" spcFirstLastPara="1" rIns="91425" wrap="square" tIns="91425">
            <a:spAutoFit/>
          </a:bodyPr>
          <a:lstStyle/>
          <a:p>
            <a:pPr indent="0" lvl="0" marL="14676" marR="0" rtl="0" algn="l">
              <a:lnSpc>
                <a:spcPct val="100000"/>
              </a:lnSpc>
              <a:spcBef>
                <a:spcPts val="0"/>
              </a:spcBef>
              <a:spcAft>
                <a:spcPts val="0"/>
              </a:spcAft>
              <a:buClr>
                <a:srgbClr val="000000"/>
              </a:buClr>
              <a:buSzPts val="2520"/>
              <a:buFont typeface="Arial"/>
              <a:buNone/>
            </a:pPr>
            <a:r>
              <a:t/>
            </a:r>
            <a:endParaRPr b="0" i="0" sz="2520" u="none" cap="none" strike="noStrike">
              <a:solidFill>
                <a:schemeClr val="dk1"/>
              </a:solidFill>
              <a:latin typeface="Arial"/>
              <a:ea typeface="Arial"/>
              <a:cs typeface="Arial"/>
              <a:sym typeface="Arial"/>
            </a:endParaRPr>
          </a:p>
          <a:p>
            <a:pPr indent="0" lvl="0" marL="109726" marR="0" rtl="0" algn="l">
              <a:lnSpc>
                <a:spcPct val="100000"/>
              </a:lnSpc>
              <a:spcBef>
                <a:spcPts val="2658"/>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Objective</a:t>
            </a:r>
            <a:endParaRPr b="0" i="0" sz="1800" u="none" cap="none" strike="noStrike">
              <a:solidFill>
                <a:schemeClr val="dk1"/>
              </a:solidFill>
              <a:latin typeface="Arial"/>
              <a:ea typeface="Arial"/>
              <a:cs typeface="Arial"/>
              <a:sym typeface="Arial"/>
            </a:endParaRPr>
          </a:p>
          <a:p>
            <a:pPr indent="0" lvl="0" marL="109726" marR="4266515" rtl="0" algn="l">
              <a:lnSpc>
                <a:spcPct val="114954"/>
              </a:lnSpc>
              <a:spcBef>
                <a:spcPts val="383"/>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r>
              <a:rPr lang="en" sz="1800">
                <a:solidFill>
                  <a:schemeClr val="dk1"/>
                </a:solidFill>
              </a:rPr>
              <a:t>Introduction</a:t>
            </a:r>
            <a:endParaRPr b="0" i="0" sz="1800" u="none" cap="none" strike="noStrike">
              <a:solidFill>
                <a:schemeClr val="dk1"/>
              </a:solidFill>
              <a:latin typeface="Arial"/>
              <a:ea typeface="Arial"/>
              <a:cs typeface="Arial"/>
              <a:sym typeface="Arial"/>
            </a:endParaRPr>
          </a:p>
          <a:p>
            <a:pPr indent="0" lvl="0" marL="109726" marR="0" rtl="0" algn="l">
              <a:lnSpc>
                <a:spcPct val="100000"/>
              </a:lnSpc>
              <a:spcBef>
                <a:spcPts val="282"/>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a:t>
            </a:r>
            <a:r>
              <a:rPr lang="en" sz="1800">
                <a:solidFill>
                  <a:schemeClr val="dk1"/>
                </a:solidFill>
              </a:rPr>
              <a:t>Problem</a:t>
            </a:r>
            <a:endParaRPr sz="1800">
              <a:solidFill>
                <a:schemeClr val="dk1"/>
              </a:solidFill>
            </a:endParaRPr>
          </a:p>
          <a:p>
            <a:pPr indent="0" lvl="0" marL="109726" marR="0" rtl="0" algn="l">
              <a:lnSpc>
                <a:spcPct val="100000"/>
              </a:lnSpc>
              <a:spcBef>
                <a:spcPts val="282"/>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r>
              <a:rPr lang="en" sz="1800">
                <a:solidFill>
                  <a:schemeClr val="dk1"/>
                </a:solidFill>
              </a:rPr>
              <a:t>Approach</a:t>
            </a:r>
            <a:endParaRPr b="0" i="0" sz="1800" u="none" cap="none" strike="noStrike">
              <a:solidFill>
                <a:schemeClr val="dk1"/>
              </a:solidFill>
              <a:latin typeface="Arial"/>
              <a:ea typeface="Arial"/>
              <a:cs typeface="Arial"/>
              <a:sym typeface="Arial"/>
            </a:endParaRPr>
          </a:p>
          <a:p>
            <a:pPr indent="0" lvl="0" marL="109726" marR="0" rtl="0" algn="l">
              <a:lnSpc>
                <a:spcPct val="100000"/>
              </a:lnSpc>
              <a:spcBef>
                <a:spcPts val="282"/>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a:t>
            </a:r>
            <a:r>
              <a:rPr lang="en" sz="1800">
                <a:solidFill>
                  <a:schemeClr val="dk1"/>
                </a:solidFill>
              </a:rPr>
              <a:t>Evaluation</a:t>
            </a:r>
            <a:r>
              <a:rPr b="1" lang="en" sz="1100">
                <a:solidFill>
                  <a:schemeClr val="dk1"/>
                </a:solidFill>
              </a:rPr>
              <a:t> </a:t>
            </a:r>
            <a:endParaRPr b="0" i="0" sz="1800" u="none" cap="none" strike="noStrike">
              <a:solidFill>
                <a:schemeClr val="dk1"/>
              </a:solidFill>
              <a:latin typeface="Arial"/>
              <a:ea typeface="Arial"/>
              <a:cs typeface="Arial"/>
              <a:sym typeface="Arial"/>
            </a:endParaRPr>
          </a:p>
          <a:p>
            <a:pPr indent="0" lvl="0" marL="109725" marR="0" rtl="0" algn="l">
              <a:lnSpc>
                <a:spcPct val="100000"/>
              </a:lnSpc>
              <a:spcBef>
                <a:spcPts val="282"/>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r>
              <a:rPr lang="en" sz="1800">
                <a:solidFill>
                  <a:schemeClr val="dk1"/>
                </a:solidFill>
              </a:rPr>
              <a:t>Conclusion</a:t>
            </a:r>
            <a:r>
              <a:rPr b="1" lang="en" sz="1100">
                <a:solidFill>
                  <a:schemeClr val="dk1"/>
                </a:solidFill>
              </a:rPr>
              <a:t> </a:t>
            </a:r>
            <a:endParaRPr b="1" sz="1100">
              <a:solidFill>
                <a:schemeClr val="dk1"/>
              </a:solidFill>
            </a:endParaRPr>
          </a:p>
          <a:p>
            <a:pPr indent="0" lvl="0" marL="109725" rtl="0" algn="l">
              <a:spcBef>
                <a:spcPts val="282"/>
              </a:spcBef>
              <a:spcAft>
                <a:spcPts val="0"/>
              </a:spcAft>
              <a:buClr>
                <a:schemeClr val="dk1"/>
              </a:buClr>
              <a:buSzPts val="1100"/>
              <a:buFont typeface="Arial"/>
              <a:buNone/>
            </a:pPr>
            <a:r>
              <a:rPr lang="en" sz="1800">
                <a:solidFill>
                  <a:schemeClr val="dk1"/>
                </a:solidFill>
              </a:rPr>
              <a:t>● References</a:t>
            </a:r>
            <a:endParaRPr sz="1800">
              <a:solidFill>
                <a:schemeClr val="dk1"/>
              </a:solidFill>
            </a:endParaRPr>
          </a:p>
          <a:p>
            <a:pPr indent="0" lvl="0" marL="109725" rtl="0" algn="l">
              <a:spcBef>
                <a:spcPts val="282"/>
              </a:spcBef>
              <a:spcAft>
                <a:spcPts val="0"/>
              </a:spcAft>
              <a:buClr>
                <a:schemeClr val="dk1"/>
              </a:buClr>
              <a:buSzPts val="1800"/>
              <a:buFont typeface="Arial"/>
              <a:buNone/>
            </a:pPr>
            <a:r>
              <a:t/>
            </a:r>
            <a:endParaRPr b="1" sz="1100">
              <a:solidFill>
                <a:schemeClr val="dk1"/>
              </a:solidFill>
            </a:endParaRPr>
          </a:p>
          <a:p>
            <a:pPr indent="0" lvl="0" marL="109726" marR="0" rtl="0" algn="l">
              <a:lnSpc>
                <a:spcPct val="100000"/>
              </a:lnSpc>
              <a:spcBef>
                <a:spcPts val="282"/>
              </a:spcBef>
              <a:spcAft>
                <a:spcPts val="0"/>
              </a:spcAft>
              <a:buClr>
                <a:srgbClr val="000000"/>
              </a:buClr>
              <a:buSzPts val="1800"/>
              <a:buFont typeface="Arial"/>
              <a:buNone/>
            </a:pPr>
            <a:r>
              <a:t/>
            </a:r>
            <a:endParaRPr b="1" sz="1100">
              <a:solidFill>
                <a:schemeClr val="dk1"/>
              </a:solidFill>
            </a:endParaRPr>
          </a:p>
          <a:p>
            <a:pPr indent="0" lvl="0" marL="14676" marR="0" rtl="0" algn="l">
              <a:lnSpc>
                <a:spcPct val="100000"/>
              </a:lnSpc>
              <a:spcBef>
                <a:spcPts val="0"/>
              </a:spcBef>
              <a:spcAft>
                <a:spcPts val="0"/>
              </a:spcAft>
              <a:buClr>
                <a:srgbClr val="000000"/>
              </a:buClr>
              <a:buSzPts val="2520"/>
              <a:buFont typeface="Arial"/>
              <a:buNone/>
            </a:pPr>
            <a:r>
              <a:t/>
            </a:r>
            <a:endParaRPr b="0" i="0" sz="2520" u="none" cap="none" strike="noStrike">
              <a:solidFill>
                <a:schemeClr val="dk1"/>
              </a:solidFill>
              <a:latin typeface="Arial"/>
              <a:ea typeface="Arial"/>
              <a:cs typeface="Arial"/>
              <a:sym typeface="Arial"/>
            </a:endParaRPr>
          </a:p>
        </p:txBody>
      </p:sp>
      <p:sp>
        <p:nvSpPr>
          <p:cNvPr id="103" name="Google Shape;103;gf495905351_0_13"/>
          <p:cNvSpPr txBox="1"/>
          <p:nvPr>
            <p:ph idx="4294967295" type="title"/>
          </p:nvPr>
        </p:nvSpPr>
        <p:spPr>
          <a:xfrm>
            <a:off x="134451" y="62025"/>
            <a:ext cx="4781700" cy="528900"/>
          </a:xfrm>
          <a:prstGeom prst="rect">
            <a:avLst/>
          </a:prstGeom>
          <a:noFill/>
          <a:ln>
            <a:noFill/>
          </a:ln>
        </p:spPr>
        <p:txBody>
          <a:bodyPr anchorCtr="0" anchor="ctr" bIns="45700" lIns="91425" spcFirstLastPara="1" rIns="91425" wrap="square" tIns="45700">
            <a:normAutofit/>
          </a:bodyPr>
          <a:lstStyle/>
          <a:p>
            <a:pPr indent="0" lvl="0" marL="14676" rtl="0" algn="l">
              <a:lnSpc>
                <a:spcPct val="90000"/>
              </a:lnSpc>
              <a:spcBef>
                <a:spcPts val="0"/>
              </a:spcBef>
              <a:spcAft>
                <a:spcPts val="0"/>
              </a:spcAft>
              <a:buClr>
                <a:schemeClr val="dk1"/>
              </a:buClr>
              <a:buSzPts val="1100"/>
              <a:buFont typeface="Arial"/>
              <a:buNone/>
            </a:pPr>
            <a:r>
              <a:rPr b="0" lang="en" sz="2520">
                <a:solidFill>
                  <a:schemeClr val="dk1"/>
                </a:solidFill>
                <a:latin typeface="Arial"/>
                <a:ea typeface="Arial"/>
                <a:cs typeface="Arial"/>
                <a:sym typeface="Arial"/>
              </a:rPr>
              <a:t>Overview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
          <p:cNvSpPr/>
          <p:nvPr/>
        </p:nvSpPr>
        <p:spPr>
          <a:xfrm>
            <a:off x="129350" y="683900"/>
            <a:ext cx="8880300" cy="4125900"/>
          </a:xfrm>
          <a:prstGeom prst="rect">
            <a:avLst/>
          </a:prstGeom>
          <a:noFill/>
          <a:ln>
            <a:noFill/>
          </a:ln>
        </p:spPr>
        <p:txBody>
          <a:bodyPr anchorCtr="0" anchor="t" bIns="45650" lIns="91325" spcFirstLastPara="1" rIns="91325" wrap="square" tIns="45650">
            <a:noAutofit/>
          </a:bodyPr>
          <a:lstStyle/>
          <a:p>
            <a:pPr indent="0" lvl="0" marL="457200" marR="0" rtl="0" algn="l">
              <a:lnSpc>
                <a:spcPct val="100000"/>
              </a:lnSpc>
              <a:spcBef>
                <a:spcPts val="0"/>
              </a:spcBef>
              <a:spcAft>
                <a:spcPts val="0"/>
              </a:spcAft>
              <a:buNone/>
            </a:pPr>
            <a:r>
              <a:t/>
            </a:r>
            <a:endParaRPr sz="1600">
              <a:solidFill>
                <a:schemeClr val="dk1"/>
              </a:solidFill>
            </a:endParaRPr>
          </a:p>
          <a:p>
            <a:pPr indent="-330200" lvl="0" marL="457200" marR="0" rtl="0" algn="l">
              <a:lnSpc>
                <a:spcPct val="100000"/>
              </a:lnSpc>
              <a:spcBef>
                <a:spcPts val="0"/>
              </a:spcBef>
              <a:spcAft>
                <a:spcPts val="0"/>
              </a:spcAft>
              <a:buClr>
                <a:schemeClr val="dk1"/>
              </a:buClr>
              <a:buSzPts val="1600"/>
              <a:buFont typeface="Arial"/>
              <a:buChar char="●"/>
            </a:pPr>
            <a:r>
              <a:rPr lang="en" sz="1600">
                <a:solidFill>
                  <a:schemeClr val="dk1"/>
                </a:solidFill>
              </a:rPr>
              <a:t>We introduce a system for summary generation based on the terms of service documents we usually agree to by reading the entire or useful content.</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rPr>
              <a:t>To have a system that can summarize the piece of information that you are worried about in a large document and get the important sentences? </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rPr>
              <a:t>Our system takes the URL of these terms and conditions documents and the query we are concerned about as the input and produces the summarized sentences.</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p:txBody>
      </p:sp>
      <p:sp>
        <p:nvSpPr>
          <p:cNvPr id="109" name="Google Shape;109;p2"/>
          <p:cNvSpPr txBox="1"/>
          <p:nvPr>
            <p:ph idx="4294967295" type="title"/>
          </p:nvPr>
        </p:nvSpPr>
        <p:spPr>
          <a:xfrm>
            <a:off x="129350" y="73573"/>
            <a:ext cx="8216700" cy="39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500">
                <a:solidFill>
                  <a:srgbClr val="C00000"/>
                </a:solidFill>
              </a:rPr>
              <a:t>Objective</a:t>
            </a:r>
            <a:endParaRPr sz="1600">
              <a:solidFill>
                <a:srgbClr val="0042C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dedc3b689_0_1"/>
          <p:cNvSpPr txBox="1"/>
          <p:nvPr>
            <p:ph idx="4294967295" type="title"/>
          </p:nvPr>
        </p:nvSpPr>
        <p:spPr>
          <a:xfrm>
            <a:off x="129350" y="73575"/>
            <a:ext cx="9409800" cy="432600"/>
          </a:xfrm>
          <a:prstGeom prst="rect">
            <a:avLst/>
          </a:prstGeom>
          <a:noFill/>
          <a:ln>
            <a:noFill/>
          </a:ln>
        </p:spPr>
        <p:txBody>
          <a:bodyPr anchorCtr="0" anchor="t" bIns="91425" lIns="91425" spcFirstLastPara="1" rIns="91425" wrap="square" tIns="91425">
            <a:noAutofit/>
          </a:bodyPr>
          <a:lstStyle/>
          <a:p>
            <a:pPr indent="0" lvl="0" marL="0" marR="4266515" rtl="0" algn="l">
              <a:lnSpc>
                <a:spcPct val="114954"/>
              </a:lnSpc>
              <a:spcBef>
                <a:spcPts val="383"/>
              </a:spcBef>
              <a:spcAft>
                <a:spcPts val="0"/>
              </a:spcAft>
              <a:buClr>
                <a:srgbClr val="000000"/>
              </a:buClr>
              <a:buSzPts val="1100"/>
              <a:buFont typeface="Arial"/>
              <a:buNone/>
            </a:pPr>
            <a:r>
              <a:rPr lang="en" sz="2500">
                <a:solidFill>
                  <a:srgbClr val="C00000"/>
                </a:solidFill>
              </a:rPr>
              <a:t>Introduction</a:t>
            </a:r>
            <a:endParaRPr sz="2500">
              <a:solidFill>
                <a:srgbClr val="C00000"/>
              </a:solidFill>
            </a:endParaRPr>
          </a:p>
          <a:p>
            <a:pPr indent="0" lvl="0" marL="0" marR="4266515" rtl="0" algn="l">
              <a:lnSpc>
                <a:spcPct val="114954"/>
              </a:lnSpc>
              <a:spcBef>
                <a:spcPts val="383"/>
              </a:spcBef>
              <a:spcAft>
                <a:spcPts val="0"/>
              </a:spcAft>
              <a:buSzPts val="4400"/>
              <a:buNone/>
            </a:pPr>
            <a:r>
              <a:t/>
            </a:r>
            <a:endParaRPr sz="2500">
              <a:solidFill>
                <a:srgbClr val="C00000"/>
              </a:solidFill>
            </a:endParaRPr>
          </a:p>
        </p:txBody>
      </p:sp>
      <p:sp>
        <p:nvSpPr>
          <p:cNvPr id="115" name="Google Shape;115;g13dedc3b689_0_1"/>
          <p:cNvSpPr txBox="1"/>
          <p:nvPr/>
        </p:nvSpPr>
        <p:spPr>
          <a:xfrm>
            <a:off x="356700" y="632875"/>
            <a:ext cx="8561100" cy="4476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chemeClr val="dk1"/>
              </a:buClr>
              <a:buSzPts val="1600"/>
              <a:buChar char="●"/>
            </a:pPr>
            <a:r>
              <a:rPr lang="en" sz="1600">
                <a:solidFill>
                  <a:schemeClr val="dk1"/>
                </a:solidFill>
              </a:rPr>
              <a:t>Usually when we come across the terms and conditions documents most of the users just simply click on agree button and move on rather than reading the entire document.</a:t>
            </a:r>
            <a:endParaRPr sz="1600">
              <a:solidFill>
                <a:schemeClr val="dk1"/>
              </a:solidFill>
            </a:endParaRPr>
          </a:p>
          <a:p>
            <a:pPr indent="0" lvl="0" marL="457200" marR="0" rtl="0" algn="just">
              <a:lnSpc>
                <a:spcPct val="115000"/>
              </a:lnSpc>
              <a:spcBef>
                <a:spcPts val="0"/>
              </a:spcBef>
              <a:spcAft>
                <a:spcPts val="0"/>
              </a:spcAft>
              <a:buNone/>
            </a:pPr>
            <a:r>
              <a:t/>
            </a:r>
            <a:endParaRPr sz="1600">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 sz="1600">
                <a:solidFill>
                  <a:schemeClr val="dk1"/>
                </a:solidFill>
              </a:rPr>
              <a:t>And some people might search for some points like is their data is confidential or not.</a:t>
            </a:r>
            <a:endParaRPr sz="1600">
              <a:solidFill>
                <a:schemeClr val="dk1"/>
              </a:solidFill>
            </a:endParaRPr>
          </a:p>
          <a:p>
            <a:pPr indent="0" lvl="0" marL="457200" marR="0" rtl="0" algn="just">
              <a:lnSpc>
                <a:spcPct val="115000"/>
              </a:lnSpc>
              <a:spcBef>
                <a:spcPts val="0"/>
              </a:spcBef>
              <a:spcAft>
                <a:spcPts val="0"/>
              </a:spcAft>
              <a:buNone/>
            </a:pPr>
            <a:r>
              <a:t/>
            </a:r>
            <a:endParaRPr sz="1600">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 sz="1600">
                <a:solidFill>
                  <a:schemeClr val="dk1"/>
                </a:solidFill>
              </a:rPr>
              <a:t>And to make sure the user get’s the data that he’s concerned about and also in a simple summary we are fetching the data based on </a:t>
            </a:r>
            <a:r>
              <a:rPr lang="en" sz="1600">
                <a:solidFill>
                  <a:schemeClr val="dk1"/>
                </a:solidFill>
              </a:rPr>
              <a:t>the</a:t>
            </a:r>
            <a:r>
              <a:rPr lang="en" sz="1600">
                <a:solidFill>
                  <a:schemeClr val="dk1"/>
                </a:solidFill>
              </a:rPr>
              <a:t> user </a:t>
            </a:r>
            <a:r>
              <a:rPr lang="en" sz="1600">
                <a:solidFill>
                  <a:schemeClr val="dk1"/>
                </a:solidFill>
              </a:rPr>
              <a:t>interest</a:t>
            </a:r>
            <a:r>
              <a:rPr lang="en" sz="1600">
                <a:solidFill>
                  <a:schemeClr val="dk1"/>
                </a:solidFill>
              </a:rPr>
              <a:t> and summarizing it.</a:t>
            </a:r>
            <a:endParaRPr sz="1600">
              <a:solidFill>
                <a:schemeClr val="dk1"/>
              </a:solidFill>
            </a:endParaRPr>
          </a:p>
          <a:p>
            <a:pPr indent="0" lvl="0" marL="457200" marR="0" rtl="0" algn="just">
              <a:lnSpc>
                <a:spcPct val="115000"/>
              </a:lnSpc>
              <a:spcBef>
                <a:spcPts val="0"/>
              </a:spcBef>
              <a:spcAft>
                <a:spcPts val="0"/>
              </a:spcAft>
              <a:buNone/>
            </a:pPr>
            <a:r>
              <a:t/>
            </a:r>
            <a:endParaRPr sz="1600">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 sz="1600">
                <a:solidFill>
                  <a:schemeClr val="dk1"/>
                </a:solidFill>
              </a:rPr>
              <a:t>I</a:t>
            </a:r>
            <a:r>
              <a:rPr lang="en" sz="1600">
                <a:solidFill>
                  <a:schemeClr val="dk1"/>
                </a:solidFill>
              </a:rPr>
              <a:t>f we do so we don’t need to worry about reading the entire document or missing any important points.</a:t>
            </a:r>
            <a:endParaRPr sz="1600">
              <a:solidFill>
                <a:schemeClr val="dk1"/>
              </a:solidFill>
            </a:endParaRPr>
          </a:p>
          <a:p>
            <a:pPr indent="0" lvl="0" marL="457200" marR="0" rtl="0" algn="just">
              <a:lnSpc>
                <a:spcPct val="115000"/>
              </a:lnSpc>
              <a:spcBef>
                <a:spcPts val="0"/>
              </a:spcBef>
              <a:spcAft>
                <a:spcPts val="0"/>
              </a:spcAft>
              <a:buNone/>
            </a:pPr>
            <a:r>
              <a:t/>
            </a:r>
            <a:endParaRPr sz="1600">
              <a:solidFill>
                <a:schemeClr val="dk1"/>
              </a:solidFill>
            </a:endParaRPr>
          </a:p>
          <a:p>
            <a:pPr indent="0" lvl="0" marL="457200" rtl="0" algn="just">
              <a:lnSpc>
                <a:spcPct val="115000"/>
              </a:lnSpc>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3dedc3b689_0_21"/>
          <p:cNvSpPr txBox="1"/>
          <p:nvPr>
            <p:ph idx="4294967295" type="title"/>
          </p:nvPr>
        </p:nvSpPr>
        <p:spPr>
          <a:xfrm>
            <a:off x="129350" y="73575"/>
            <a:ext cx="9409800" cy="432600"/>
          </a:xfrm>
          <a:prstGeom prst="rect">
            <a:avLst/>
          </a:prstGeom>
          <a:noFill/>
          <a:ln>
            <a:noFill/>
          </a:ln>
        </p:spPr>
        <p:txBody>
          <a:bodyPr anchorCtr="0" anchor="t" bIns="91425" lIns="91425" spcFirstLastPara="1" rIns="91425" wrap="square" tIns="91425">
            <a:noAutofit/>
          </a:bodyPr>
          <a:lstStyle/>
          <a:p>
            <a:pPr indent="0" lvl="0" marL="0" marR="4266515" rtl="0" algn="l">
              <a:lnSpc>
                <a:spcPct val="114954"/>
              </a:lnSpc>
              <a:spcBef>
                <a:spcPts val="383"/>
              </a:spcBef>
              <a:spcAft>
                <a:spcPts val="0"/>
              </a:spcAft>
              <a:buClr>
                <a:schemeClr val="dk1"/>
              </a:buClr>
              <a:buSzPts val="1100"/>
              <a:buFont typeface="Arial"/>
              <a:buNone/>
            </a:pPr>
            <a:r>
              <a:rPr lang="en" sz="2500">
                <a:solidFill>
                  <a:srgbClr val="C00000"/>
                </a:solidFill>
              </a:rPr>
              <a:t>Problem</a:t>
            </a:r>
            <a:endParaRPr sz="2500">
              <a:solidFill>
                <a:srgbClr val="C00000"/>
              </a:solidFill>
            </a:endParaRPr>
          </a:p>
          <a:p>
            <a:pPr indent="0" lvl="0" marL="0" marR="4266515" rtl="0" algn="l">
              <a:lnSpc>
                <a:spcPct val="114954"/>
              </a:lnSpc>
              <a:spcBef>
                <a:spcPts val="383"/>
              </a:spcBef>
              <a:spcAft>
                <a:spcPts val="0"/>
              </a:spcAft>
              <a:buSzPts val="4400"/>
              <a:buNone/>
            </a:pPr>
            <a:r>
              <a:t/>
            </a:r>
            <a:endParaRPr sz="2500">
              <a:solidFill>
                <a:srgbClr val="C00000"/>
              </a:solidFill>
            </a:endParaRPr>
          </a:p>
        </p:txBody>
      </p:sp>
      <p:sp>
        <p:nvSpPr>
          <p:cNvPr id="121" name="Google Shape;121;g13dedc3b689_0_21"/>
          <p:cNvSpPr txBox="1"/>
          <p:nvPr/>
        </p:nvSpPr>
        <p:spPr>
          <a:xfrm>
            <a:off x="368225" y="598350"/>
            <a:ext cx="8561100" cy="5958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rial"/>
              <a:buChar char="●"/>
            </a:pPr>
            <a:r>
              <a:rPr b="1" lang="en" sz="1600">
                <a:solidFill>
                  <a:schemeClr val="dk1"/>
                </a:solidFill>
              </a:rPr>
              <a:t>Summarization Tool</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lang="en" sz="1700">
                <a:latin typeface="Calibri"/>
                <a:ea typeface="Calibri"/>
                <a:cs typeface="Calibri"/>
                <a:sym typeface="Calibri"/>
              </a:rPr>
              <a:t>In our system we have two inputs one is the document that we are currently dealing with In our project we are summarizing the terms and conditions documents which mainly talks about the privacy of the data.</a:t>
            </a:r>
            <a:endParaRPr sz="17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 sz="1700">
                <a:latin typeface="Calibri"/>
                <a:ea typeface="Calibri"/>
                <a:cs typeface="Calibri"/>
                <a:sym typeface="Calibri"/>
              </a:rPr>
              <a:t>And based on the provided input document and the area of interest we will be fetching out the sentences that provide the useful information.</a:t>
            </a:r>
            <a:endParaRPr sz="1700">
              <a:latin typeface="Calibri"/>
              <a:ea typeface="Calibri"/>
              <a:cs typeface="Calibri"/>
              <a:sym typeface="Calibri"/>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2" name="Google Shape;122;g13dedc3b689_0_21"/>
          <p:cNvSpPr/>
          <p:nvPr/>
        </p:nvSpPr>
        <p:spPr>
          <a:xfrm>
            <a:off x="6408351" y="1249950"/>
            <a:ext cx="1945500" cy="1943400"/>
          </a:xfrm>
          <a:prstGeom prst="roundRect">
            <a:avLst>
              <a:gd fmla="val 16667" name="adj"/>
            </a:avLst>
          </a:prstGeom>
          <a:solidFill>
            <a:srgbClr val="D5DB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1" lang="en" sz="1550">
                <a:solidFill>
                  <a:schemeClr val="dk1"/>
                </a:solidFill>
              </a:rPr>
              <a:t>Summary</a:t>
            </a:r>
            <a:endParaRPr b="0" i="0" sz="1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3" name="Google Shape;123;g13dedc3b689_0_21"/>
          <p:cNvSpPr/>
          <p:nvPr/>
        </p:nvSpPr>
        <p:spPr>
          <a:xfrm>
            <a:off x="2917092" y="1189720"/>
            <a:ext cx="2259300" cy="2178900"/>
          </a:xfrm>
          <a:prstGeom prst="roundRect">
            <a:avLst>
              <a:gd fmla="val 16667" name="adj"/>
            </a:avLst>
          </a:prstGeom>
          <a:solidFill>
            <a:srgbClr val="D5DB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1" lang="en" sz="1550">
                <a:solidFill>
                  <a:schemeClr val="dk1"/>
                </a:solidFill>
              </a:rPr>
              <a:t>Summarization Tool</a:t>
            </a:r>
            <a:endParaRPr b="1" i="0" sz="1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5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4" name="Google Shape;124;g13dedc3b689_0_21"/>
          <p:cNvSpPr/>
          <p:nvPr/>
        </p:nvSpPr>
        <p:spPr>
          <a:xfrm>
            <a:off x="5240075" y="1945500"/>
            <a:ext cx="1104600" cy="552300"/>
          </a:xfrm>
          <a:prstGeom prst="rightArrow">
            <a:avLst>
              <a:gd fmla="val 50000" name="adj1"/>
              <a:gd fmla="val 50000" name="adj2"/>
            </a:avLst>
          </a:prstGeom>
          <a:solidFill>
            <a:srgbClr val="D5DBE5"/>
          </a:solidFill>
          <a:ln cap="flat" cmpd="sng" w="12700">
            <a:solidFill>
              <a:srgbClr val="31538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3dedc3b689_0_21"/>
          <p:cNvSpPr/>
          <p:nvPr/>
        </p:nvSpPr>
        <p:spPr>
          <a:xfrm>
            <a:off x="793975" y="2005350"/>
            <a:ext cx="1265700" cy="432600"/>
          </a:xfrm>
          <a:prstGeom prst="rect">
            <a:avLst/>
          </a:prstGeom>
          <a:solidFill>
            <a:srgbClr val="D5DBE5"/>
          </a:solidFill>
          <a:ln cap="flat" cmpd="sng" w="12700">
            <a:solidFill>
              <a:srgbClr val="31538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       URL</a:t>
            </a:r>
            <a:endParaRPr b="1"/>
          </a:p>
        </p:txBody>
      </p:sp>
      <p:sp>
        <p:nvSpPr>
          <p:cNvPr id="126" name="Google Shape;126;g13dedc3b689_0_21"/>
          <p:cNvSpPr/>
          <p:nvPr/>
        </p:nvSpPr>
        <p:spPr>
          <a:xfrm>
            <a:off x="2094188" y="1945500"/>
            <a:ext cx="788400" cy="552300"/>
          </a:xfrm>
          <a:prstGeom prst="rightArrow">
            <a:avLst>
              <a:gd fmla="val 50000" name="adj1"/>
              <a:gd fmla="val 50000" name="adj2"/>
            </a:avLst>
          </a:prstGeom>
          <a:solidFill>
            <a:srgbClr val="D5DBE5"/>
          </a:solidFill>
          <a:ln cap="flat" cmpd="sng" w="12700">
            <a:solidFill>
              <a:srgbClr val="31538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idx="4294967295" type="title"/>
          </p:nvPr>
        </p:nvSpPr>
        <p:spPr>
          <a:xfrm>
            <a:off x="2054334" y="115603"/>
            <a:ext cx="5201394" cy="528900"/>
          </a:xfrm>
          <a:prstGeom prst="rect">
            <a:avLst/>
          </a:prstGeom>
          <a:noFill/>
          <a:ln>
            <a:noFill/>
          </a:ln>
        </p:spPr>
        <p:txBody>
          <a:bodyPr anchorCtr="0" anchor="t" bIns="91325" lIns="91325" spcFirstLastPara="1" rIns="91325" wrap="square" tIns="91325">
            <a:noAutofit/>
          </a:bodyPr>
          <a:lstStyle/>
          <a:p>
            <a:pPr indent="0" lvl="0" marL="0" marR="0" rtl="0" algn="l">
              <a:lnSpc>
                <a:spcPct val="100000"/>
              </a:lnSpc>
              <a:spcBef>
                <a:spcPts val="0"/>
              </a:spcBef>
              <a:spcAft>
                <a:spcPts val="0"/>
              </a:spcAft>
              <a:buClr>
                <a:srgbClr val="B44242"/>
              </a:buClr>
              <a:buSzPts val="2600"/>
              <a:buFont typeface="Fira Sans"/>
              <a:buNone/>
            </a:pPr>
            <a:r>
              <a:t/>
            </a:r>
            <a:endParaRPr>
              <a:solidFill>
                <a:srgbClr val="C00000"/>
              </a:solidFill>
            </a:endParaRPr>
          </a:p>
          <a:p>
            <a:pPr indent="0" lvl="0" marL="0" marR="0" rtl="0" algn="l">
              <a:lnSpc>
                <a:spcPct val="100000"/>
              </a:lnSpc>
              <a:spcBef>
                <a:spcPts val="0"/>
              </a:spcBef>
              <a:spcAft>
                <a:spcPts val="0"/>
              </a:spcAft>
              <a:buClr>
                <a:srgbClr val="B44242"/>
              </a:buClr>
              <a:buSzPts val="2600"/>
              <a:buFont typeface="Fira Sans"/>
              <a:buNone/>
            </a:pPr>
            <a:r>
              <a:t/>
            </a:r>
            <a:endParaRPr>
              <a:highlight>
                <a:srgbClr val="C0C0C0"/>
              </a:highlight>
            </a:endParaRPr>
          </a:p>
        </p:txBody>
      </p:sp>
      <p:sp>
        <p:nvSpPr>
          <p:cNvPr id="132" name="Google Shape;132;p4"/>
          <p:cNvSpPr txBox="1"/>
          <p:nvPr/>
        </p:nvSpPr>
        <p:spPr>
          <a:xfrm>
            <a:off x="6888360" y="4798814"/>
            <a:ext cx="4886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txBox="1"/>
          <p:nvPr>
            <p:ph idx="4294967295" type="title"/>
          </p:nvPr>
        </p:nvSpPr>
        <p:spPr>
          <a:xfrm>
            <a:off x="129350" y="73575"/>
            <a:ext cx="9409800" cy="432600"/>
          </a:xfrm>
          <a:prstGeom prst="rect">
            <a:avLst/>
          </a:prstGeom>
          <a:noFill/>
          <a:ln>
            <a:noFill/>
          </a:ln>
        </p:spPr>
        <p:txBody>
          <a:bodyPr anchorCtr="0" anchor="t" bIns="91425" lIns="91425" spcFirstLastPara="1" rIns="91425" wrap="square" tIns="91425">
            <a:noAutofit/>
          </a:bodyPr>
          <a:lstStyle/>
          <a:p>
            <a:pPr indent="0" lvl="0" marL="0" marR="4266515" rtl="0" algn="l">
              <a:lnSpc>
                <a:spcPct val="114954"/>
              </a:lnSpc>
              <a:spcBef>
                <a:spcPts val="383"/>
              </a:spcBef>
              <a:spcAft>
                <a:spcPts val="0"/>
              </a:spcAft>
              <a:buClr>
                <a:schemeClr val="dk1"/>
              </a:buClr>
              <a:buSzPts val="1100"/>
              <a:buFont typeface="Arial"/>
              <a:buNone/>
            </a:pPr>
            <a:r>
              <a:rPr lang="en" sz="2500">
                <a:solidFill>
                  <a:srgbClr val="C00000"/>
                </a:solidFill>
              </a:rPr>
              <a:t>Approach</a:t>
            </a:r>
            <a:endParaRPr sz="2500">
              <a:solidFill>
                <a:srgbClr val="C00000"/>
              </a:solidFill>
            </a:endParaRPr>
          </a:p>
          <a:p>
            <a:pPr indent="0" lvl="0" marL="0" marR="4266515" rtl="0" algn="l">
              <a:lnSpc>
                <a:spcPct val="114954"/>
              </a:lnSpc>
              <a:spcBef>
                <a:spcPts val="383"/>
              </a:spcBef>
              <a:spcAft>
                <a:spcPts val="0"/>
              </a:spcAft>
              <a:buSzPts val="1100"/>
              <a:buNone/>
            </a:pPr>
            <a:r>
              <a:t/>
            </a:r>
            <a:endParaRPr sz="2500">
              <a:solidFill>
                <a:srgbClr val="C00000"/>
              </a:solidFill>
            </a:endParaRPr>
          </a:p>
        </p:txBody>
      </p:sp>
      <p:sp>
        <p:nvSpPr>
          <p:cNvPr id="134" name="Google Shape;134;p4"/>
          <p:cNvSpPr txBox="1"/>
          <p:nvPr/>
        </p:nvSpPr>
        <p:spPr>
          <a:xfrm>
            <a:off x="356700" y="632875"/>
            <a:ext cx="8561100" cy="43197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Calibri"/>
              <a:buChar char="●"/>
            </a:pPr>
            <a:r>
              <a:rPr lang="en" sz="1700">
                <a:latin typeface="Calibri"/>
                <a:ea typeface="Calibri"/>
                <a:cs typeface="Calibri"/>
                <a:sym typeface="Calibri"/>
              </a:rPr>
              <a:t>In our problem we cannot directly perform the text summarization to get the sentences based on the area of focus we have to first get the relevant data or passages from the long documents that we use as an input based on the area of focus that we provide and ask for.</a:t>
            </a:r>
            <a:endParaRPr sz="1700">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p:txBody>
      </p:sp>
      <p:pic>
        <p:nvPicPr>
          <p:cNvPr id="135" name="Google Shape;135;p4"/>
          <p:cNvPicPr preferRelativeResize="0"/>
          <p:nvPr/>
        </p:nvPicPr>
        <p:blipFill>
          <a:blip r:embed="rId3">
            <a:alphaModFix/>
          </a:blip>
          <a:stretch>
            <a:fillRect/>
          </a:stretch>
        </p:blipFill>
        <p:spPr>
          <a:xfrm>
            <a:off x="1184063" y="1799275"/>
            <a:ext cx="7300376" cy="253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3dedc3b689_1_36"/>
          <p:cNvSpPr txBox="1"/>
          <p:nvPr>
            <p:ph idx="4294967295" type="title"/>
          </p:nvPr>
        </p:nvSpPr>
        <p:spPr>
          <a:xfrm>
            <a:off x="285476" y="131075"/>
            <a:ext cx="4781700" cy="52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 sz="2500">
                <a:solidFill>
                  <a:srgbClr val="C00000"/>
                </a:solidFill>
              </a:rPr>
              <a:t>Approach</a:t>
            </a:r>
            <a:endParaRPr/>
          </a:p>
        </p:txBody>
      </p:sp>
      <p:sp>
        <p:nvSpPr>
          <p:cNvPr id="141" name="Google Shape;141;g13dedc3b689_1_36"/>
          <p:cNvSpPr txBox="1"/>
          <p:nvPr>
            <p:ph idx="4294967295" type="body"/>
          </p:nvPr>
        </p:nvSpPr>
        <p:spPr>
          <a:xfrm>
            <a:off x="285475" y="659975"/>
            <a:ext cx="8573700" cy="43110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115000"/>
              </a:lnSpc>
              <a:spcBef>
                <a:spcPts val="0"/>
              </a:spcBef>
              <a:spcAft>
                <a:spcPts val="0"/>
              </a:spcAft>
              <a:buSzPct val="27129"/>
              <a:buNone/>
            </a:pPr>
            <a:r>
              <a:rPr b="1" lang="en" sz="4054">
                <a:solidFill>
                  <a:srgbClr val="C00000"/>
                </a:solidFill>
              </a:rPr>
              <a:t>Readibility</a:t>
            </a:r>
            <a:r>
              <a:rPr b="1" lang="en" sz="2654">
                <a:latin typeface="Arial"/>
                <a:ea typeface="Arial"/>
                <a:cs typeface="Arial"/>
                <a:sym typeface="Arial"/>
              </a:rPr>
              <a:t> </a:t>
            </a:r>
            <a:r>
              <a:rPr b="1" lang="en" sz="4054">
                <a:solidFill>
                  <a:srgbClr val="C00000"/>
                </a:solidFill>
              </a:rPr>
              <a:t>metrics</a:t>
            </a:r>
            <a:endParaRPr b="1" sz="4054">
              <a:solidFill>
                <a:srgbClr val="C00000"/>
              </a:solidFill>
            </a:endParaRPr>
          </a:p>
          <a:p>
            <a:pPr indent="0" lvl="0" marL="0" rtl="0" algn="l">
              <a:lnSpc>
                <a:spcPct val="115000"/>
              </a:lnSpc>
              <a:spcBef>
                <a:spcPts val="0"/>
              </a:spcBef>
              <a:spcAft>
                <a:spcPts val="0"/>
              </a:spcAft>
              <a:buSzPct val="44000"/>
              <a:buNone/>
            </a:pPr>
            <a:r>
              <a:t/>
            </a:r>
            <a:endParaRPr b="1" sz="2500">
              <a:solidFill>
                <a:srgbClr val="C00000"/>
              </a:solidFill>
            </a:endParaRPr>
          </a:p>
          <a:p>
            <a:pPr indent="-286385" lvl="0" marL="457200" rtl="0" algn="l">
              <a:lnSpc>
                <a:spcPct val="115000"/>
              </a:lnSpc>
              <a:spcBef>
                <a:spcPts val="0"/>
              </a:spcBef>
              <a:spcAft>
                <a:spcPts val="0"/>
              </a:spcAft>
              <a:buSzPct val="68058"/>
              <a:buChar char="•"/>
            </a:pPr>
            <a:r>
              <a:rPr lang="en" sz="4114"/>
              <a:t>Before getting into the actual data pre processing and summarization. We are using some readability metrics to the raw data in the document. These readability metrics helps us to understand the ease of how a user can read the actual document. It depends on the content in the document and the size of the document.</a:t>
            </a:r>
            <a:r>
              <a:rPr lang="en" sz="2694">
                <a:latin typeface="Arial"/>
                <a:ea typeface="Arial"/>
                <a:cs typeface="Arial"/>
                <a:sym typeface="Arial"/>
              </a:rPr>
              <a:t> </a:t>
            </a:r>
            <a:endParaRPr sz="2694">
              <a:latin typeface="Arial"/>
              <a:ea typeface="Arial"/>
              <a:cs typeface="Arial"/>
              <a:sym typeface="Arial"/>
            </a:endParaRPr>
          </a:p>
          <a:p>
            <a:pPr indent="0" lvl="0" marL="0" rtl="0" algn="l">
              <a:lnSpc>
                <a:spcPct val="115000"/>
              </a:lnSpc>
              <a:spcBef>
                <a:spcPts val="0"/>
              </a:spcBef>
              <a:spcAft>
                <a:spcPts val="0"/>
              </a:spcAft>
              <a:buNone/>
            </a:pPr>
            <a:r>
              <a:t/>
            </a:r>
            <a:endParaRPr sz="4114"/>
          </a:p>
          <a:p>
            <a:pPr indent="-313505" lvl="0" marL="457200" rtl="0" algn="l">
              <a:lnSpc>
                <a:spcPct val="115000"/>
              </a:lnSpc>
              <a:spcBef>
                <a:spcPts val="0"/>
              </a:spcBef>
              <a:spcAft>
                <a:spcPts val="0"/>
              </a:spcAft>
              <a:buSzPct val="100000"/>
              <a:buChar char="•"/>
            </a:pPr>
            <a:r>
              <a:rPr lang="en" sz="4114"/>
              <a:t>Here are some results of four types of readability metrics that we used to evaluate the document.</a:t>
            </a:r>
            <a:endParaRPr sz="4114"/>
          </a:p>
          <a:p>
            <a:pPr indent="0" lvl="0" marL="457200" rtl="0" algn="l">
              <a:lnSpc>
                <a:spcPct val="115000"/>
              </a:lnSpc>
              <a:spcBef>
                <a:spcPts val="0"/>
              </a:spcBef>
              <a:spcAft>
                <a:spcPts val="0"/>
              </a:spcAft>
              <a:buNone/>
            </a:pPr>
            <a:r>
              <a:t/>
            </a:r>
            <a:endParaRPr sz="2520"/>
          </a:p>
          <a:p>
            <a:pPr indent="0" lvl="0" marL="457200" rtl="0" algn="l">
              <a:lnSpc>
                <a:spcPct val="115000"/>
              </a:lnSpc>
              <a:spcBef>
                <a:spcPts val="0"/>
              </a:spcBef>
              <a:spcAft>
                <a:spcPts val="0"/>
              </a:spcAft>
              <a:buNone/>
            </a:pPr>
            <a:r>
              <a:t/>
            </a:r>
            <a:endParaRPr sz="2520"/>
          </a:p>
          <a:p>
            <a:pPr indent="0" lvl="0" marL="457200" rtl="0" algn="l">
              <a:lnSpc>
                <a:spcPct val="115000"/>
              </a:lnSpc>
              <a:spcBef>
                <a:spcPts val="0"/>
              </a:spcBef>
              <a:spcAft>
                <a:spcPts val="0"/>
              </a:spcAft>
              <a:buNone/>
            </a:pPr>
            <a:r>
              <a:t/>
            </a:r>
            <a:endParaRPr sz="2520"/>
          </a:p>
          <a:p>
            <a:pPr indent="0" lvl="0" marL="0" rtl="0" algn="l">
              <a:lnSpc>
                <a:spcPct val="115000"/>
              </a:lnSpc>
              <a:spcBef>
                <a:spcPts val="0"/>
              </a:spcBef>
              <a:spcAft>
                <a:spcPts val="0"/>
              </a:spcAft>
              <a:buNone/>
            </a:pPr>
            <a:r>
              <a:t/>
            </a:r>
            <a:endParaRPr sz="2520"/>
          </a:p>
          <a:p>
            <a:pPr indent="0" lvl="0" marL="0" rtl="0" algn="l">
              <a:lnSpc>
                <a:spcPct val="115000"/>
              </a:lnSpc>
              <a:spcBef>
                <a:spcPts val="0"/>
              </a:spcBef>
              <a:spcAft>
                <a:spcPts val="0"/>
              </a:spcAft>
              <a:buClr>
                <a:schemeClr val="dk1"/>
              </a:buClr>
              <a:buSzPct val="44000"/>
              <a:buFont typeface="Arial"/>
              <a:buNone/>
            </a:pPr>
            <a:r>
              <a:t/>
            </a:r>
            <a:endParaRPr b="1" sz="2500">
              <a:solidFill>
                <a:srgbClr val="C00000"/>
              </a:solidFill>
            </a:endParaRPr>
          </a:p>
          <a:p>
            <a:pPr indent="0" lvl="0" marL="0" rtl="0" algn="l">
              <a:lnSpc>
                <a:spcPct val="90000"/>
              </a:lnSpc>
              <a:spcBef>
                <a:spcPts val="1000"/>
              </a:spcBef>
              <a:spcAft>
                <a:spcPts val="0"/>
              </a:spcAft>
              <a:buSzPct val="160000"/>
              <a:buNone/>
            </a:pPr>
            <a:r>
              <a:t/>
            </a:r>
            <a:endParaRPr b="1" sz="2500">
              <a:solidFill>
                <a:srgbClr val="C00000"/>
              </a:solidFill>
            </a:endParaRPr>
          </a:p>
          <a:p>
            <a:pPr indent="0" lvl="0" marL="0" rtl="0" algn="l">
              <a:lnSpc>
                <a:spcPct val="90000"/>
              </a:lnSpc>
              <a:spcBef>
                <a:spcPts val="1000"/>
              </a:spcBef>
              <a:spcAft>
                <a:spcPts val="0"/>
              </a:spcAft>
              <a:buSzPct val="160000"/>
              <a:buNone/>
            </a:pPr>
            <a:r>
              <a:t/>
            </a:r>
            <a:endParaRPr b="1" sz="2500">
              <a:solidFill>
                <a:srgbClr val="C00000"/>
              </a:solidFill>
            </a:endParaRPr>
          </a:p>
          <a:p>
            <a:pPr indent="0" lvl="0" marL="0" rtl="0" algn="l">
              <a:lnSpc>
                <a:spcPct val="90000"/>
              </a:lnSpc>
              <a:spcBef>
                <a:spcPts val="1000"/>
              </a:spcBef>
              <a:spcAft>
                <a:spcPts val="0"/>
              </a:spcAft>
              <a:buSzPct val="160000"/>
              <a:buNone/>
            </a:pPr>
            <a:r>
              <a:t/>
            </a:r>
            <a:endParaRPr b="1" sz="2500">
              <a:solidFill>
                <a:srgbClr val="C00000"/>
              </a:solidFill>
            </a:endParaRPr>
          </a:p>
          <a:p>
            <a:pPr indent="0" lvl="0" marL="0" rtl="0" algn="l">
              <a:lnSpc>
                <a:spcPct val="90000"/>
              </a:lnSpc>
              <a:spcBef>
                <a:spcPts val="1000"/>
              </a:spcBef>
              <a:spcAft>
                <a:spcPts val="0"/>
              </a:spcAft>
              <a:buSzPct val="160000"/>
              <a:buNone/>
            </a:pPr>
            <a:r>
              <a:t/>
            </a:r>
            <a:endParaRPr b="1" sz="2500">
              <a:solidFill>
                <a:srgbClr val="C00000"/>
              </a:solidFill>
            </a:endParaRPr>
          </a:p>
          <a:p>
            <a:pPr indent="0" lvl="0" marL="457200" rtl="0" algn="l">
              <a:lnSpc>
                <a:spcPct val="115000"/>
              </a:lnSpc>
              <a:spcBef>
                <a:spcPts val="0"/>
              </a:spcBef>
              <a:spcAft>
                <a:spcPts val="0"/>
              </a:spcAft>
              <a:buNone/>
            </a:pPr>
            <a:r>
              <a:t/>
            </a:r>
            <a:endParaRPr sz="3441"/>
          </a:p>
          <a:p>
            <a:pPr indent="-299614" lvl="0" marL="457200" rtl="0" algn="l">
              <a:lnSpc>
                <a:spcPct val="115000"/>
              </a:lnSpc>
              <a:spcBef>
                <a:spcPts val="0"/>
              </a:spcBef>
              <a:spcAft>
                <a:spcPts val="0"/>
              </a:spcAft>
              <a:buSzPct val="83639"/>
              <a:buChar char="•"/>
            </a:pPr>
            <a:r>
              <a:rPr lang="en" sz="4114"/>
              <a:t>We can clearly observe that for each readability metric here the level of difficulty is above the grad level which is difficult to read.</a:t>
            </a:r>
            <a:endParaRPr sz="4114"/>
          </a:p>
          <a:p>
            <a:pPr indent="0" lvl="0" marL="0" rtl="0" algn="l">
              <a:lnSpc>
                <a:spcPct val="90000"/>
              </a:lnSpc>
              <a:spcBef>
                <a:spcPts val="1000"/>
              </a:spcBef>
              <a:spcAft>
                <a:spcPts val="0"/>
              </a:spcAft>
              <a:buSzPct val="160000"/>
              <a:buNone/>
            </a:pPr>
            <a:r>
              <a:t/>
            </a:r>
            <a:endParaRPr b="1" sz="2500">
              <a:solidFill>
                <a:srgbClr val="C00000"/>
              </a:solidFill>
            </a:endParaRPr>
          </a:p>
          <a:p>
            <a:pPr indent="0" lvl="0" marL="0" rtl="0" algn="l">
              <a:lnSpc>
                <a:spcPct val="90000"/>
              </a:lnSpc>
              <a:spcBef>
                <a:spcPts val="1000"/>
              </a:spcBef>
              <a:spcAft>
                <a:spcPts val="0"/>
              </a:spcAft>
              <a:buSzPct val="160000"/>
              <a:buNone/>
            </a:pPr>
            <a:r>
              <a:t/>
            </a:r>
            <a:endParaRPr b="1" sz="2500">
              <a:solidFill>
                <a:srgbClr val="C00000"/>
              </a:solidFill>
            </a:endParaRPr>
          </a:p>
          <a:p>
            <a:pPr indent="0" lvl="0" marL="0" marR="0" rtl="0" algn="l">
              <a:lnSpc>
                <a:spcPct val="100000"/>
              </a:lnSpc>
              <a:spcBef>
                <a:spcPts val="0"/>
              </a:spcBef>
              <a:spcAft>
                <a:spcPts val="0"/>
              </a:spcAft>
              <a:buSzPct val="307692"/>
              <a:buNone/>
            </a:pPr>
            <a:r>
              <a:t/>
            </a:r>
            <a:endParaRPr sz="1300">
              <a:solidFill>
                <a:schemeClr val="dk1"/>
              </a:solidFill>
            </a:endParaRPr>
          </a:p>
          <a:p>
            <a:pPr indent="0" lvl="0" marL="0" rtl="0" algn="l">
              <a:lnSpc>
                <a:spcPct val="90000"/>
              </a:lnSpc>
              <a:spcBef>
                <a:spcPts val="1000"/>
              </a:spcBef>
              <a:spcAft>
                <a:spcPts val="0"/>
              </a:spcAft>
              <a:buSzPct val="160000"/>
              <a:buNone/>
            </a:pPr>
            <a:r>
              <a:t/>
            </a:r>
            <a:endParaRPr b="1" sz="2500">
              <a:solidFill>
                <a:srgbClr val="C00000"/>
              </a:solidFill>
            </a:endParaRPr>
          </a:p>
        </p:txBody>
      </p:sp>
      <p:pic>
        <p:nvPicPr>
          <p:cNvPr id="142" name="Google Shape;142;g13dedc3b689_1_36"/>
          <p:cNvPicPr preferRelativeResize="0"/>
          <p:nvPr/>
        </p:nvPicPr>
        <p:blipFill>
          <a:blip r:embed="rId3">
            <a:alphaModFix/>
          </a:blip>
          <a:stretch>
            <a:fillRect/>
          </a:stretch>
        </p:blipFill>
        <p:spPr>
          <a:xfrm>
            <a:off x="576900" y="1942225"/>
            <a:ext cx="7737650" cy="153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3dedc3b689_1_107"/>
          <p:cNvSpPr txBox="1"/>
          <p:nvPr>
            <p:ph idx="4294967295" type="title"/>
          </p:nvPr>
        </p:nvSpPr>
        <p:spPr>
          <a:xfrm>
            <a:off x="285476" y="119575"/>
            <a:ext cx="4781700" cy="52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 sz="2500">
                <a:solidFill>
                  <a:srgbClr val="C00000"/>
                </a:solidFill>
              </a:rPr>
              <a:t>Approach</a:t>
            </a:r>
            <a:endParaRPr/>
          </a:p>
        </p:txBody>
      </p:sp>
      <p:sp>
        <p:nvSpPr>
          <p:cNvPr id="148" name="Google Shape;148;g13dedc3b689_1_107"/>
          <p:cNvSpPr txBox="1"/>
          <p:nvPr>
            <p:ph idx="4294967295" type="body"/>
          </p:nvPr>
        </p:nvSpPr>
        <p:spPr>
          <a:xfrm>
            <a:off x="285475" y="856925"/>
            <a:ext cx="8573700" cy="41139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90000"/>
              </a:lnSpc>
              <a:spcBef>
                <a:spcPts val="1000"/>
              </a:spcBef>
              <a:spcAft>
                <a:spcPts val="0"/>
              </a:spcAft>
              <a:buSzPct val="179200"/>
              <a:buNone/>
            </a:pPr>
            <a:r>
              <a:rPr b="1" lang="en" sz="2500">
                <a:solidFill>
                  <a:srgbClr val="C00000"/>
                </a:solidFill>
              </a:rPr>
              <a:t> </a:t>
            </a:r>
            <a:r>
              <a:rPr b="1" lang="en" sz="4346">
                <a:solidFill>
                  <a:srgbClr val="C00000"/>
                </a:solidFill>
              </a:rPr>
              <a:t>Data Pre Processing</a:t>
            </a:r>
            <a:endParaRPr b="1" sz="3292">
              <a:latin typeface="Arial"/>
              <a:ea typeface="Arial"/>
              <a:cs typeface="Arial"/>
              <a:sym typeface="Arial"/>
            </a:endParaRPr>
          </a:p>
          <a:p>
            <a:pPr indent="0" lvl="0" marL="0" rtl="0" algn="l">
              <a:lnSpc>
                <a:spcPct val="115000"/>
              </a:lnSpc>
              <a:spcBef>
                <a:spcPts val="0"/>
              </a:spcBef>
              <a:spcAft>
                <a:spcPts val="0"/>
              </a:spcAft>
              <a:buNone/>
            </a:pPr>
            <a:r>
              <a:t/>
            </a:r>
            <a:endParaRPr b="1" sz="3292">
              <a:latin typeface="Arial"/>
              <a:ea typeface="Arial"/>
              <a:cs typeface="Arial"/>
              <a:sym typeface="Arial"/>
            </a:endParaRPr>
          </a:p>
          <a:p>
            <a:pPr indent="0" lvl="0" marL="0" rtl="0" algn="l">
              <a:lnSpc>
                <a:spcPct val="115000"/>
              </a:lnSpc>
              <a:spcBef>
                <a:spcPts val="0"/>
              </a:spcBef>
              <a:spcAft>
                <a:spcPts val="0"/>
              </a:spcAft>
              <a:buClr>
                <a:schemeClr val="dk1"/>
              </a:buClr>
              <a:buSzPct val="33411"/>
              <a:buFont typeface="Arial"/>
              <a:buNone/>
            </a:pPr>
            <a:r>
              <a:rPr b="1" lang="en" sz="3292">
                <a:latin typeface="Arial"/>
                <a:ea typeface="Arial"/>
                <a:cs typeface="Arial"/>
                <a:sym typeface="Arial"/>
              </a:rPr>
              <a:t>Our data pre processing consists of the following steps </a:t>
            </a:r>
            <a:endParaRPr b="1" sz="3292">
              <a:latin typeface="Arial"/>
              <a:ea typeface="Arial"/>
              <a:cs typeface="Arial"/>
              <a:sym typeface="Arial"/>
            </a:endParaRPr>
          </a:p>
          <a:p>
            <a:pPr indent="0" lvl="0" marL="0" rtl="0" algn="l">
              <a:lnSpc>
                <a:spcPct val="115000"/>
              </a:lnSpc>
              <a:spcBef>
                <a:spcPts val="0"/>
              </a:spcBef>
              <a:spcAft>
                <a:spcPts val="0"/>
              </a:spcAft>
              <a:buClr>
                <a:schemeClr val="dk1"/>
              </a:buClr>
              <a:buSzPct val="33411"/>
              <a:buFont typeface="Arial"/>
              <a:buNone/>
            </a:pPr>
            <a:r>
              <a:t/>
            </a:r>
            <a:endParaRPr b="1" sz="3292">
              <a:latin typeface="Arial"/>
              <a:ea typeface="Arial"/>
              <a:cs typeface="Arial"/>
              <a:sym typeface="Arial"/>
            </a:endParaRPr>
          </a:p>
          <a:p>
            <a:pPr indent="-312222" lvl="0" marL="457200" rtl="0" algn="l">
              <a:lnSpc>
                <a:spcPct val="115000"/>
              </a:lnSpc>
              <a:spcBef>
                <a:spcPts val="0"/>
              </a:spcBef>
              <a:spcAft>
                <a:spcPts val="0"/>
              </a:spcAft>
              <a:buSzPct val="101542"/>
              <a:buChar char="●"/>
            </a:pPr>
            <a:r>
              <a:rPr lang="en" sz="3242">
                <a:latin typeface="Arial"/>
                <a:ea typeface="Arial"/>
                <a:cs typeface="Arial"/>
                <a:sym typeface="Arial"/>
              </a:rPr>
              <a:t>Input data</a:t>
            </a:r>
            <a:endParaRPr sz="3242">
              <a:latin typeface="Arial"/>
              <a:ea typeface="Arial"/>
              <a:cs typeface="Arial"/>
              <a:sym typeface="Arial"/>
            </a:endParaRPr>
          </a:p>
          <a:p>
            <a:pPr indent="-310952" lvl="0" marL="457200" rtl="0" algn="l">
              <a:lnSpc>
                <a:spcPct val="115000"/>
              </a:lnSpc>
              <a:spcBef>
                <a:spcPts val="0"/>
              </a:spcBef>
              <a:spcAft>
                <a:spcPts val="0"/>
              </a:spcAft>
              <a:buSzPct val="100000"/>
              <a:buChar char="●"/>
            </a:pPr>
            <a:r>
              <a:rPr lang="en" sz="3242">
                <a:latin typeface="Arial"/>
                <a:ea typeface="Arial"/>
                <a:cs typeface="Arial"/>
                <a:sym typeface="Arial"/>
              </a:rPr>
              <a:t>Importing libraries</a:t>
            </a:r>
            <a:endParaRPr sz="3242">
              <a:latin typeface="Arial"/>
              <a:ea typeface="Arial"/>
              <a:cs typeface="Arial"/>
              <a:sym typeface="Arial"/>
            </a:endParaRPr>
          </a:p>
          <a:p>
            <a:pPr indent="-310952" lvl="0" marL="457200" rtl="0" algn="l">
              <a:lnSpc>
                <a:spcPct val="115000"/>
              </a:lnSpc>
              <a:spcBef>
                <a:spcPts val="0"/>
              </a:spcBef>
              <a:spcAft>
                <a:spcPts val="0"/>
              </a:spcAft>
              <a:buSzPct val="100000"/>
              <a:buChar char="●"/>
            </a:pPr>
            <a:r>
              <a:rPr lang="en" sz="3242">
                <a:latin typeface="Arial"/>
                <a:ea typeface="Arial"/>
                <a:cs typeface="Arial"/>
                <a:sym typeface="Arial"/>
              </a:rPr>
              <a:t>Stopword removal</a:t>
            </a:r>
            <a:endParaRPr sz="3242">
              <a:latin typeface="Arial"/>
              <a:ea typeface="Arial"/>
              <a:cs typeface="Arial"/>
              <a:sym typeface="Arial"/>
            </a:endParaRPr>
          </a:p>
          <a:p>
            <a:pPr indent="-310952" lvl="0" marL="457200" rtl="0" algn="l">
              <a:lnSpc>
                <a:spcPct val="115000"/>
              </a:lnSpc>
              <a:spcBef>
                <a:spcPts val="0"/>
              </a:spcBef>
              <a:spcAft>
                <a:spcPts val="0"/>
              </a:spcAft>
              <a:buSzPct val="100000"/>
              <a:buChar char="●"/>
            </a:pPr>
            <a:r>
              <a:rPr lang="en" sz="3242">
                <a:latin typeface="Arial"/>
                <a:ea typeface="Arial"/>
                <a:cs typeface="Arial"/>
                <a:sym typeface="Arial"/>
              </a:rPr>
              <a:t>Word Tokenization</a:t>
            </a:r>
            <a:endParaRPr sz="3242">
              <a:latin typeface="Arial"/>
              <a:ea typeface="Arial"/>
              <a:cs typeface="Arial"/>
              <a:sym typeface="Arial"/>
            </a:endParaRPr>
          </a:p>
          <a:p>
            <a:pPr indent="0" lvl="0" marL="457200" rtl="0" algn="l">
              <a:lnSpc>
                <a:spcPct val="115000"/>
              </a:lnSpc>
              <a:spcBef>
                <a:spcPts val="0"/>
              </a:spcBef>
              <a:spcAft>
                <a:spcPts val="0"/>
              </a:spcAft>
              <a:buNone/>
            </a:pPr>
            <a:r>
              <a:t/>
            </a:r>
            <a:endParaRPr sz="3242">
              <a:latin typeface="Arial"/>
              <a:ea typeface="Arial"/>
              <a:cs typeface="Arial"/>
              <a:sym typeface="Arial"/>
            </a:endParaRPr>
          </a:p>
          <a:p>
            <a:pPr indent="0" lvl="0" marL="457200" marR="0" rtl="0" algn="l">
              <a:lnSpc>
                <a:spcPct val="100000"/>
              </a:lnSpc>
              <a:spcBef>
                <a:spcPts val="0"/>
              </a:spcBef>
              <a:spcAft>
                <a:spcPts val="0"/>
              </a:spcAft>
              <a:buNone/>
            </a:pPr>
            <a:r>
              <a:t/>
            </a:r>
            <a:endParaRPr sz="2520"/>
          </a:p>
          <a:p>
            <a:pPr indent="0" lvl="0" marL="457200" rtl="0" algn="l">
              <a:lnSpc>
                <a:spcPct val="100000"/>
              </a:lnSpc>
              <a:spcBef>
                <a:spcPts val="0"/>
              </a:spcBef>
              <a:spcAft>
                <a:spcPts val="0"/>
              </a:spcAft>
              <a:buSzPct val="212422"/>
              <a:buNone/>
            </a:pPr>
            <a:r>
              <a:t/>
            </a:r>
            <a:endParaRPr sz="2109"/>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marR="0" rtl="0" algn="l">
              <a:lnSpc>
                <a:spcPct val="100000"/>
              </a:lnSpc>
              <a:spcBef>
                <a:spcPts val="0"/>
              </a:spcBef>
              <a:spcAft>
                <a:spcPts val="0"/>
              </a:spcAft>
              <a:buSzPct val="344615"/>
              <a:buNone/>
            </a:pPr>
            <a:r>
              <a:t/>
            </a:r>
            <a:endParaRPr sz="1300">
              <a:solidFill>
                <a:schemeClr val="dk1"/>
              </a:solidFill>
            </a:endParaRPr>
          </a:p>
          <a:p>
            <a:pPr indent="0" lvl="0" marL="0" rtl="0" algn="l">
              <a:lnSpc>
                <a:spcPct val="90000"/>
              </a:lnSpc>
              <a:spcBef>
                <a:spcPts val="1000"/>
              </a:spcBef>
              <a:spcAft>
                <a:spcPts val="0"/>
              </a:spcAft>
              <a:buSzPct val="179200"/>
              <a:buNone/>
            </a:pPr>
            <a:r>
              <a:t/>
            </a:r>
            <a:endParaRPr b="1" sz="250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3dedc3b689_1_124"/>
          <p:cNvSpPr txBox="1"/>
          <p:nvPr>
            <p:ph idx="4294967295" type="title"/>
          </p:nvPr>
        </p:nvSpPr>
        <p:spPr>
          <a:xfrm>
            <a:off x="285476" y="119575"/>
            <a:ext cx="4781700" cy="52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 sz="2500">
                <a:solidFill>
                  <a:srgbClr val="C00000"/>
                </a:solidFill>
              </a:rPr>
              <a:t>Evaluation</a:t>
            </a:r>
            <a:r>
              <a:rPr b="1" lang="en" sz="1100">
                <a:latin typeface="Arial"/>
                <a:ea typeface="Arial"/>
                <a:cs typeface="Arial"/>
                <a:sym typeface="Arial"/>
              </a:rPr>
              <a:t> </a:t>
            </a:r>
            <a:endParaRPr/>
          </a:p>
        </p:txBody>
      </p:sp>
      <p:sp>
        <p:nvSpPr>
          <p:cNvPr id="154" name="Google Shape;154;g13dedc3b689_1_124"/>
          <p:cNvSpPr txBox="1"/>
          <p:nvPr>
            <p:ph idx="4294967295" type="body"/>
          </p:nvPr>
        </p:nvSpPr>
        <p:spPr>
          <a:xfrm>
            <a:off x="285475" y="856925"/>
            <a:ext cx="8573700" cy="411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4000"/>
              <a:buNone/>
            </a:pPr>
            <a:r>
              <a:t/>
            </a:r>
            <a:endParaRPr b="1" sz="2500">
              <a:solidFill>
                <a:srgbClr val="C00000"/>
              </a:solidFill>
            </a:endParaRPr>
          </a:p>
          <a:p>
            <a:pPr indent="0" lvl="0" marL="0" marR="0" rtl="0" algn="l">
              <a:lnSpc>
                <a:spcPct val="100000"/>
              </a:lnSpc>
              <a:spcBef>
                <a:spcPts val="0"/>
              </a:spcBef>
              <a:spcAft>
                <a:spcPts val="0"/>
              </a:spcAft>
              <a:buSzPts val="4000"/>
              <a:buNone/>
            </a:pPr>
            <a:r>
              <a:t/>
            </a:r>
            <a:endParaRPr sz="1300">
              <a:solidFill>
                <a:schemeClr val="dk1"/>
              </a:solidFill>
            </a:endParaRPr>
          </a:p>
          <a:p>
            <a:pPr indent="0" lvl="0" marL="0" rtl="0" algn="l">
              <a:lnSpc>
                <a:spcPct val="90000"/>
              </a:lnSpc>
              <a:spcBef>
                <a:spcPts val="1000"/>
              </a:spcBef>
              <a:spcAft>
                <a:spcPts val="0"/>
              </a:spcAft>
              <a:buSzPts val="4000"/>
              <a:buNone/>
            </a:pPr>
            <a:r>
              <a:t/>
            </a:r>
            <a:endParaRPr b="1" sz="2500">
              <a:solidFill>
                <a:srgbClr val="C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