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Fira Sans"/>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23" roundtripDataSignature="AMtx7mgfaCpFau6y5NMkmMmhl+2+FEtIG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FiraSans-bold.fntdata"/><Relationship Id="rId11" Type="http://schemas.openxmlformats.org/officeDocument/2006/relationships/slide" Target="slides/slide6.xml"/><Relationship Id="rId22" Type="http://schemas.openxmlformats.org/officeDocument/2006/relationships/font" Target="fonts/FiraSans-boldItalic.fntdata"/><Relationship Id="rId10" Type="http://schemas.openxmlformats.org/officeDocument/2006/relationships/slide" Target="slides/slide5.xml"/><Relationship Id="rId21" Type="http://schemas.openxmlformats.org/officeDocument/2006/relationships/font" Target="fonts/FiraSans-italic.fntdata"/><Relationship Id="rId13" Type="http://schemas.openxmlformats.org/officeDocument/2006/relationships/slide" Target="slides/slide8.xml"/><Relationship Id="rId12" Type="http://schemas.openxmlformats.org/officeDocument/2006/relationships/slide" Target="slides/slide7.xml"/><Relationship Id="rId23" Type="http://customschemas.google.com/relationships/presentationmetadata" Target="meta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FiraSans-regular.fntdata"/><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f495905351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5" name="Google Shape;95;gf495905351_0_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13dedc3b689_1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7" name="Google Shape;157;g13dedc3b689_1_1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1948af5c5d8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4" name="Google Shape;164;g1948af5c5d8_0_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1948af5c5d8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1" name="Google Shape;171;g1948af5c5d8_0_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7" name="Google Shape;177;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f495905351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0" name="Google Shape;100;gf495905351_0_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2:notes"/>
          <p:cNvSpPr/>
          <p:nvPr>
            <p:ph idx="2" type="sldImg"/>
          </p:nvPr>
        </p:nvSpPr>
        <p:spPr>
          <a:xfrm>
            <a:off x="-2838450" y="1217613"/>
            <a:ext cx="10820400" cy="6088062"/>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6" name="Google Shape;106;p2:notes"/>
          <p:cNvSpPr txBox="1"/>
          <p:nvPr>
            <p:ph idx="1" type="body"/>
          </p:nvPr>
        </p:nvSpPr>
        <p:spPr>
          <a:xfrm>
            <a:off x="514350" y="7712079"/>
            <a:ext cx="4114800" cy="7306200"/>
          </a:xfrm>
          <a:prstGeom prst="rect">
            <a:avLst/>
          </a:prstGeom>
          <a:noFill/>
          <a:ln>
            <a:noFill/>
          </a:ln>
        </p:spPr>
        <p:txBody>
          <a:bodyPr anchorCtr="0" anchor="t" bIns="91425" lIns="91425" spcFirstLastPara="1" rIns="91425" wrap="square" tIns="91425">
            <a:noAutofit/>
          </a:bodyPr>
          <a:lstStyle/>
          <a:p>
            <a:pPr indent="-228600" lvl="0" marL="457200" rtl="0" algn="l">
              <a:lnSpc>
                <a:spcPct val="120000"/>
              </a:lnSpc>
              <a:spcBef>
                <a:spcPts val="0"/>
              </a:spcBef>
              <a:spcAft>
                <a:spcPts val="0"/>
              </a:spcAft>
              <a:buSzPts val="1100"/>
              <a:buNone/>
            </a:pPr>
            <a:r>
              <a:rPr lang="en" sz="1400">
                <a:solidFill>
                  <a:schemeClr val="dk1"/>
                </a:solidFill>
              </a:rPr>
              <a:t>Tuned to match the composition, bias, and media consumption patterns of a specific target audience</a:t>
            </a:r>
            <a:endParaRPr/>
          </a:p>
          <a:p>
            <a:pPr indent="-228600" lvl="0" marL="457200" rtl="0" algn="l">
              <a:lnSpc>
                <a:spcPct val="120000"/>
              </a:lnSpc>
              <a:spcBef>
                <a:spcPts val="0"/>
              </a:spcBef>
              <a:spcAft>
                <a:spcPts val="0"/>
              </a:spcAft>
              <a:buSzPts val="1100"/>
              <a:buNone/>
            </a:pPr>
            <a:r>
              <a:rPr lang="en" sz="1400">
                <a:solidFill>
                  <a:schemeClr val="dk1"/>
                </a:solidFill>
              </a:rPr>
              <a:t>Software agents infused with human-like decision parameters</a:t>
            </a:r>
            <a:endParaRPr/>
          </a:p>
          <a:p>
            <a:pPr indent="-228600" lvl="0" marL="457200" rtl="0" algn="l">
              <a:lnSpc>
                <a:spcPct val="120000"/>
              </a:lnSpc>
              <a:spcBef>
                <a:spcPts val="0"/>
              </a:spcBef>
              <a:spcAft>
                <a:spcPts val="0"/>
              </a:spcAft>
              <a:buSzPts val="1100"/>
              <a:buNone/>
            </a:pPr>
            <a:r>
              <a:rPr lang="en" sz="1400">
                <a:solidFill>
                  <a:schemeClr val="dk1"/>
                </a:solidFill>
              </a:rPr>
              <a:t>Incorporates both traditional and social media influence</a:t>
            </a:r>
            <a:endParaRPr/>
          </a:p>
          <a:p>
            <a:pPr indent="-228600" lvl="0" marL="457200" rtl="0" algn="l">
              <a:lnSpc>
                <a:spcPct val="120000"/>
              </a:lnSpc>
              <a:spcBef>
                <a:spcPts val="0"/>
              </a:spcBef>
              <a:spcAft>
                <a:spcPts val="0"/>
              </a:spcAft>
              <a:buSzPts val="1100"/>
              <a:buNone/>
            </a:pPr>
            <a:r>
              <a:rPr lang="en" sz="1400">
                <a:solidFill>
                  <a:schemeClr val="dk1"/>
                </a:solidFill>
              </a:rPr>
              <a:t>Live subjects incorporated with agents enhance realism</a:t>
            </a:r>
            <a:endParaRPr/>
          </a:p>
          <a:p>
            <a:pPr indent="-228600" lvl="0" marL="457200" rtl="0" algn="l">
              <a:lnSpc>
                <a:spcPct val="120000"/>
              </a:lnSpc>
              <a:spcBef>
                <a:spcPts val="0"/>
              </a:spcBef>
              <a:spcAft>
                <a:spcPts val="0"/>
              </a:spcAft>
              <a:buSzPts val="1100"/>
              <a:buNone/>
            </a:pPr>
            <a:r>
              <a:rPr lang="en" sz="1400">
                <a:solidFill>
                  <a:schemeClr val="dk1"/>
                </a:solidFill>
              </a:rPr>
              <a:t>Player units and experimenters inject new information and observe both the spread of information and the changes in the network topology </a:t>
            </a:r>
            <a:endParaRPr/>
          </a:p>
          <a:p>
            <a:pPr indent="-228600" lvl="0" marL="457200" rtl="0" algn="l">
              <a:lnSpc>
                <a:spcPct val="120000"/>
              </a:lnSpc>
              <a:spcBef>
                <a:spcPts val="0"/>
              </a:spcBef>
              <a:spcAft>
                <a:spcPts val="0"/>
              </a:spcAft>
              <a:buSzPts val="1100"/>
              <a:buNone/>
            </a:pPr>
            <a:r>
              <a:rPr lang="en" sz="1400">
                <a:solidFill>
                  <a:schemeClr val="dk1"/>
                </a:solidFill>
              </a:rPr>
              <a:t>Free-thinking and adaptive opposing forces accurately reflect current threats and near-peer competitors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13dedc3b689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2" name="Google Shape;112;g13dedc3b689_0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13dedc3b689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8" name="Google Shape;118;g13dedc3b689_0_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9" name="Google Shape;129;p4: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3dedc3b689_1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8" name="Google Shape;138;g13dedc3b689_1_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13dedc3b689_1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5" name="Google Shape;145;g13dedc3b689_1_10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1948af5c5d8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1" name="Google Shape;151;g1948af5c5d8_0_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body">
  <p:cSld name="title + body">
    <p:spTree>
      <p:nvGrpSpPr>
        <p:cNvPr id="11" name="Shape 11"/>
        <p:cNvGrpSpPr/>
        <p:nvPr/>
      </p:nvGrpSpPr>
      <p:grpSpPr>
        <a:xfrm>
          <a:off x="0" y="0"/>
          <a:ext cx="0" cy="0"/>
          <a:chOff x="0" y="0"/>
          <a:chExt cx="0" cy="0"/>
        </a:xfrm>
      </p:grpSpPr>
      <p:sp>
        <p:nvSpPr>
          <p:cNvPr id="12" name="Google Shape;12;p14"/>
          <p:cNvSpPr txBox="1"/>
          <p:nvPr>
            <p:ph idx="12" type="sldNum"/>
          </p:nvPr>
        </p:nvSpPr>
        <p:spPr>
          <a:xfrm>
            <a:off x="8472470" y="4663217"/>
            <a:ext cx="548700" cy="393600"/>
          </a:xfrm>
          <a:prstGeom prst="rect">
            <a:avLst/>
          </a:prstGeom>
          <a:noFill/>
          <a:ln>
            <a:noFill/>
          </a:ln>
        </p:spPr>
        <p:txBody>
          <a:bodyPr anchorCtr="0" anchor="ctr" bIns="91325" lIns="91325" spcFirstLastPara="1" rIns="91325" wrap="square" tIns="91325">
            <a:normAutofit/>
          </a:bodyPr>
          <a:lstStyle>
            <a:lvl1pPr indent="0" lvl="0"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13" name="Google Shape;13;p14"/>
          <p:cNvSpPr/>
          <p:nvPr/>
        </p:nvSpPr>
        <p:spPr>
          <a:xfrm>
            <a:off x="0" y="650400"/>
            <a:ext cx="9144000" cy="3842700"/>
          </a:xfrm>
          <a:prstGeom prst="rect">
            <a:avLst/>
          </a:prstGeom>
          <a:solidFill>
            <a:srgbClr val="EFEFEF">
              <a:alpha val="5019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4" name="Google Shape;14;p14"/>
          <p:cNvGrpSpPr/>
          <p:nvPr/>
        </p:nvGrpSpPr>
        <p:grpSpPr>
          <a:xfrm>
            <a:off x="-374" y="5030747"/>
            <a:ext cx="9144163" cy="112698"/>
            <a:chOff x="840588" y="4957748"/>
            <a:chExt cx="7462795" cy="185725"/>
          </a:xfrm>
        </p:grpSpPr>
        <p:sp>
          <p:nvSpPr>
            <p:cNvPr id="15" name="Google Shape;15;p14"/>
            <p:cNvSpPr/>
            <p:nvPr/>
          </p:nvSpPr>
          <p:spPr>
            <a:xfrm>
              <a:off x="840588" y="4957773"/>
              <a:ext cx="3731400" cy="185700"/>
            </a:xfrm>
            <a:prstGeom prst="parallelogram">
              <a:avLst>
                <a:gd fmla="val 25000" name="adj"/>
              </a:avLst>
            </a:prstGeom>
            <a:solidFill>
              <a:srgbClr val="A61C00"/>
            </a:solidFill>
            <a:ln>
              <a:noFill/>
            </a:ln>
          </p:spPr>
          <p:txBody>
            <a:bodyPr anchorCtr="0" anchor="ctr" bIns="91325" lIns="91325" spcFirstLastPara="1" rIns="91325" wrap="square" tIns="913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14"/>
            <p:cNvSpPr/>
            <p:nvPr/>
          </p:nvSpPr>
          <p:spPr>
            <a:xfrm>
              <a:off x="4571983" y="4957748"/>
              <a:ext cx="3731400" cy="185700"/>
            </a:xfrm>
            <a:prstGeom prst="parallelogram">
              <a:avLst>
                <a:gd fmla="val 25000" name="adj"/>
              </a:avLst>
            </a:prstGeom>
            <a:solidFill>
              <a:srgbClr val="702627"/>
            </a:solidFill>
            <a:ln>
              <a:noFill/>
            </a:ln>
          </p:spPr>
          <p:txBody>
            <a:bodyPr anchorCtr="0" anchor="ctr" bIns="91325" lIns="91325" spcFirstLastPara="1" rIns="91325" wrap="square" tIns="913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17" name="Google Shape;17;p14"/>
          <p:cNvPicPr preferRelativeResize="0"/>
          <p:nvPr/>
        </p:nvPicPr>
        <p:blipFill rotWithShape="1">
          <a:blip r:embed="rId2">
            <a:alphaModFix/>
          </a:blip>
          <a:srcRect b="0" l="0" r="0" t="0"/>
          <a:stretch/>
        </p:blipFill>
        <p:spPr>
          <a:xfrm>
            <a:off x="7972560" y="62003"/>
            <a:ext cx="944284" cy="528978"/>
          </a:xfrm>
          <a:prstGeom prst="rect">
            <a:avLst/>
          </a:prstGeom>
          <a:noFill/>
          <a:ln>
            <a:noFill/>
          </a:ln>
        </p:spPr>
      </p:pic>
      <p:sp>
        <p:nvSpPr>
          <p:cNvPr id="18" name="Google Shape;18;p14"/>
          <p:cNvSpPr txBox="1"/>
          <p:nvPr>
            <p:ph type="title"/>
          </p:nvPr>
        </p:nvSpPr>
        <p:spPr>
          <a:xfrm>
            <a:off x="134451" y="62025"/>
            <a:ext cx="4781700" cy="528900"/>
          </a:xfrm>
          <a:prstGeom prst="rect">
            <a:avLst/>
          </a:prstGeom>
          <a:noFill/>
          <a:ln>
            <a:noFill/>
          </a:ln>
        </p:spPr>
        <p:txBody>
          <a:bodyPr anchorCtr="0" anchor="t" bIns="91325" lIns="91325" spcFirstLastPara="1" rIns="91325" wrap="square" tIns="91325">
            <a:noAutofit/>
          </a:bodyPr>
          <a:lstStyle>
            <a:lvl1pPr lvl="0" marR="0" algn="l">
              <a:lnSpc>
                <a:spcPct val="100000"/>
              </a:lnSpc>
              <a:spcBef>
                <a:spcPts val="0"/>
              </a:spcBef>
              <a:spcAft>
                <a:spcPts val="0"/>
              </a:spcAft>
              <a:buClr>
                <a:srgbClr val="B44242"/>
              </a:buClr>
              <a:buSzPts val="2600"/>
              <a:buFont typeface="Fira Sans"/>
              <a:buNone/>
              <a:defRPr b="1" i="0" sz="2600" u="none" cap="none" strike="noStrike">
                <a:solidFill>
                  <a:srgbClr val="B44242"/>
                </a:solidFill>
                <a:latin typeface="Fira Sans"/>
                <a:ea typeface="Fira Sans"/>
                <a:cs typeface="Fira Sans"/>
                <a:sym typeface="Fira Sans"/>
              </a:defRPr>
            </a:lvl1pPr>
            <a:lvl2pPr lvl="1"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9" name="Google Shape;19;p14"/>
          <p:cNvSpPr txBox="1"/>
          <p:nvPr>
            <p:ph idx="1" type="body"/>
          </p:nvPr>
        </p:nvSpPr>
        <p:spPr>
          <a:xfrm>
            <a:off x="285475" y="856925"/>
            <a:ext cx="8573700" cy="3405900"/>
          </a:xfrm>
          <a:prstGeom prst="rect">
            <a:avLst/>
          </a:prstGeom>
          <a:noFill/>
          <a:ln>
            <a:noFill/>
          </a:ln>
        </p:spPr>
        <p:txBody>
          <a:bodyPr anchorCtr="0" anchor="t" bIns="91325" lIns="91325" spcFirstLastPara="1" rIns="91325" wrap="square" tIns="91325">
            <a:noAutofit/>
          </a:bodyPr>
          <a:lstStyle>
            <a:lvl1pPr indent="-323850" lvl="0" marL="457200" marR="0" algn="l">
              <a:lnSpc>
                <a:spcPct val="100000"/>
              </a:lnSpc>
              <a:spcBef>
                <a:spcPts val="0"/>
              </a:spcBef>
              <a:spcAft>
                <a:spcPts val="0"/>
              </a:spcAft>
              <a:buClr>
                <a:srgbClr val="7A191B"/>
              </a:buClr>
              <a:buSzPts val="1500"/>
              <a:buFont typeface="Fira Sans"/>
              <a:buChar char="●"/>
              <a:defRPr b="0" i="0" sz="1500" u="none" cap="none" strike="noStrike">
                <a:solidFill>
                  <a:srgbClr val="7A191B"/>
                </a:solidFill>
                <a:latin typeface="Fira Sans"/>
                <a:ea typeface="Fira Sans"/>
                <a:cs typeface="Fira Sans"/>
                <a:sym typeface="Fira Sans"/>
              </a:defRPr>
            </a:lvl1pPr>
            <a:lvl2pPr indent="-323850" lvl="1" marL="914400" marR="0" algn="l">
              <a:lnSpc>
                <a:spcPct val="100000"/>
              </a:lnSpc>
              <a:spcBef>
                <a:spcPts val="0"/>
              </a:spcBef>
              <a:spcAft>
                <a:spcPts val="0"/>
              </a:spcAft>
              <a:buClr>
                <a:srgbClr val="7A191B"/>
              </a:buClr>
              <a:buSzPts val="1500"/>
              <a:buFont typeface="Fira Sans"/>
              <a:buChar char="○"/>
              <a:defRPr b="0" i="0" sz="1500" u="none" cap="none" strike="noStrike">
                <a:solidFill>
                  <a:srgbClr val="7A191B"/>
                </a:solidFill>
                <a:latin typeface="Fira Sans"/>
                <a:ea typeface="Fira Sans"/>
                <a:cs typeface="Fira Sans"/>
                <a:sym typeface="Fira Sans"/>
              </a:defRPr>
            </a:lvl2pPr>
            <a:lvl3pPr indent="-323850" lvl="2" marL="1371600" marR="0" algn="l">
              <a:lnSpc>
                <a:spcPct val="100000"/>
              </a:lnSpc>
              <a:spcBef>
                <a:spcPts val="0"/>
              </a:spcBef>
              <a:spcAft>
                <a:spcPts val="0"/>
              </a:spcAft>
              <a:buClr>
                <a:srgbClr val="7A191B"/>
              </a:buClr>
              <a:buSzPts val="1500"/>
              <a:buFont typeface="Fira Sans"/>
              <a:buChar char="■"/>
              <a:defRPr b="0" i="0" sz="1500" u="none" cap="none" strike="noStrike">
                <a:solidFill>
                  <a:srgbClr val="7A191B"/>
                </a:solidFill>
                <a:latin typeface="Fira Sans"/>
                <a:ea typeface="Fira Sans"/>
                <a:cs typeface="Fira Sans"/>
                <a:sym typeface="Fira Sans"/>
              </a:defRPr>
            </a:lvl3pPr>
            <a:lvl4pPr indent="-323850" lvl="3" marL="1828800" marR="0" algn="l">
              <a:lnSpc>
                <a:spcPct val="100000"/>
              </a:lnSpc>
              <a:spcBef>
                <a:spcPts val="0"/>
              </a:spcBef>
              <a:spcAft>
                <a:spcPts val="0"/>
              </a:spcAft>
              <a:buClr>
                <a:srgbClr val="7A191B"/>
              </a:buClr>
              <a:buSzPts val="1500"/>
              <a:buFont typeface="Fira Sans"/>
              <a:buChar char="●"/>
              <a:defRPr b="0" i="0" sz="1500" u="none" cap="none" strike="noStrike">
                <a:solidFill>
                  <a:srgbClr val="7A191B"/>
                </a:solidFill>
                <a:latin typeface="Fira Sans"/>
                <a:ea typeface="Fira Sans"/>
                <a:cs typeface="Fira Sans"/>
                <a:sym typeface="Fira Sans"/>
              </a:defRPr>
            </a:lvl4pPr>
            <a:lvl5pPr indent="-323850" lvl="4" marL="2286000" marR="0" algn="l">
              <a:lnSpc>
                <a:spcPct val="100000"/>
              </a:lnSpc>
              <a:spcBef>
                <a:spcPts val="0"/>
              </a:spcBef>
              <a:spcAft>
                <a:spcPts val="0"/>
              </a:spcAft>
              <a:buClr>
                <a:srgbClr val="7A191B"/>
              </a:buClr>
              <a:buSzPts val="1500"/>
              <a:buFont typeface="Fira Sans"/>
              <a:buChar char="○"/>
              <a:defRPr b="0" i="0" sz="1500" u="none" cap="none" strike="noStrike">
                <a:solidFill>
                  <a:srgbClr val="7A191B"/>
                </a:solidFill>
                <a:latin typeface="Fira Sans"/>
                <a:ea typeface="Fira Sans"/>
                <a:cs typeface="Fira Sans"/>
                <a:sym typeface="Fira Sans"/>
              </a:defRPr>
            </a:lvl5pPr>
            <a:lvl6pPr indent="-323850" lvl="5" marL="2743200" marR="0" algn="l">
              <a:lnSpc>
                <a:spcPct val="100000"/>
              </a:lnSpc>
              <a:spcBef>
                <a:spcPts val="0"/>
              </a:spcBef>
              <a:spcAft>
                <a:spcPts val="0"/>
              </a:spcAft>
              <a:buClr>
                <a:srgbClr val="7A191B"/>
              </a:buClr>
              <a:buSzPts val="1500"/>
              <a:buFont typeface="Fira Sans"/>
              <a:buChar char="■"/>
              <a:defRPr b="0" i="0" sz="1500" u="none" cap="none" strike="noStrike">
                <a:solidFill>
                  <a:srgbClr val="7A191B"/>
                </a:solidFill>
                <a:latin typeface="Fira Sans"/>
                <a:ea typeface="Fira Sans"/>
                <a:cs typeface="Fira Sans"/>
                <a:sym typeface="Fira Sans"/>
              </a:defRPr>
            </a:lvl6pPr>
            <a:lvl7pPr indent="-323850" lvl="6" marL="3200400" marR="0" algn="l">
              <a:lnSpc>
                <a:spcPct val="100000"/>
              </a:lnSpc>
              <a:spcBef>
                <a:spcPts val="0"/>
              </a:spcBef>
              <a:spcAft>
                <a:spcPts val="0"/>
              </a:spcAft>
              <a:buClr>
                <a:srgbClr val="7A191B"/>
              </a:buClr>
              <a:buSzPts val="1500"/>
              <a:buFont typeface="Fira Sans"/>
              <a:buChar char="●"/>
              <a:defRPr b="0" i="0" sz="1500" u="none" cap="none" strike="noStrike">
                <a:solidFill>
                  <a:srgbClr val="7A191B"/>
                </a:solidFill>
                <a:latin typeface="Fira Sans"/>
                <a:ea typeface="Fira Sans"/>
                <a:cs typeface="Fira Sans"/>
                <a:sym typeface="Fira Sans"/>
              </a:defRPr>
            </a:lvl7pPr>
            <a:lvl8pPr indent="-323850" lvl="7" marL="3657600" marR="0" algn="l">
              <a:lnSpc>
                <a:spcPct val="100000"/>
              </a:lnSpc>
              <a:spcBef>
                <a:spcPts val="0"/>
              </a:spcBef>
              <a:spcAft>
                <a:spcPts val="0"/>
              </a:spcAft>
              <a:buClr>
                <a:srgbClr val="7A191B"/>
              </a:buClr>
              <a:buSzPts val="1500"/>
              <a:buFont typeface="Fira Sans"/>
              <a:buChar char="○"/>
              <a:defRPr b="0" i="0" sz="1500" u="none" cap="none" strike="noStrike">
                <a:solidFill>
                  <a:srgbClr val="7A191B"/>
                </a:solidFill>
                <a:latin typeface="Fira Sans"/>
                <a:ea typeface="Fira Sans"/>
                <a:cs typeface="Fira Sans"/>
                <a:sym typeface="Fira Sans"/>
              </a:defRPr>
            </a:lvl8pPr>
            <a:lvl9pPr indent="-323850" lvl="8" marL="4114800" marR="0" algn="l">
              <a:lnSpc>
                <a:spcPct val="100000"/>
              </a:lnSpc>
              <a:spcBef>
                <a:spcPts val="0"/>
              </a:spcBef>
              <a:spcAft>
                <a:spcPts val="0"/>
              </a:spcAft>
              <a:buClr>
                <a:srgbClr val="7A191B"/>
              </a:buClr>
              <a:buSzPts val="1500"/>
              <a:buFont typeface="Fira Sans"/>
              <a:buChar char="■"/>
              <a:defRPr b="0" i="0" sz="1500" u="none" cap="none" strike="noStrike">
                <a:solidFill>
                  <a:srgbClr val="7A191B"/>
                </a:solidFill>
                <a:latin typeface="Fira Sans"/>
                <a:ea typeface="Fira Sans"/>
                <a:cs typeface="Fira Sans"/>
                <a:sym typeface="Fira Sans"/>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7" name="Shape 67"/>
        <p:cNvGrpSpPr/>
        <p:nvPr/>
      </p:nvGrpSpPr>
      <p:grpSpPr>
        <a:xfrm>
          <a:off x="0" y="0"/>
          <a:ext cx="0" cy="0"/>
          <a:chOff x="0" y="0"/>
          <a:chExt cx="0" cy="0"/>
        </a:xfrm>
      </p:grpSpPr>
      <p:sp>
        <p:nvSpPr>
          <p:cNvPr id="68" name="Google Shape;68;p23"/>
          <p:cNvSpPr txBox="1"/>
          <p:nvPr>
            <p:ph type="title"/>
          </p:nvPr>
        </p:nvSpPr>
        <p:spPr>
          <a:xfrm>
            <a:off x="629841" y="342900"/>
            <a:ext cx="2949178" cy="120015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5689"/>
              <a:buFont typeface="Calibri"/>
              <a:buNone/>
              <a:defRPr sz="5689"/>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23"/>
          <p:cNvSpPr txBox="1"/>
          <p:nvPr>
            <p:ph idx="1" type="body"/>
          </p:nvPr>
        </p:nvSpPr>
        <p:spPr>
          <a:xfrm>
            <a:off x="3887391" y="740569"/>
            <a:ext cx="4629150" cy="3655219"/>
          </a:xfrm>
          <a:prstGeom prst="rect">
            <a:avLst/>
          </a:prstGeom>
          <a:noFill/>
          <a:ln>
            <a:noFill/>
          </a:ln>
        </p:spPr>
        <p:txBody>
          <a:bodyPr anchorCtr="0" anchor="t" bIns="45700" lIns="91425" spcFirstLastPara="1" rIns="91425" wrap="square" tIns="45700">
            <a:normAutofit/>
          </a:bodyPr>
          <a:lstStyle>
            <a:lvl1pPr indent="-589851" lvl="0" marL="457200" algn="l">
              <a:lnSpc>
                <a:spcPct val="90000"/>
              </a:lnSpc>
              <a:spcBef>
                <a:spcPts val="1000"/>
              </a:spcBef>
              <a:spcAft>
                <a:spcPts val="0"/>
              </a:spcAft>
              <a:buClr>
                <a:schemeClr val="dk1"/>
              </a:buClr>
              <a:buSzPts val="5689"/>
              <a:buChar char="•"/>
              <a:defRPr sz="5689"/>
            </a:lvl1pPr>
            <a:lvl2pPr indent="-544703" lvl="1" marL="914400" algn="l">
              <a:lnSpc>
                <a:spcPct val="90000"/>
              </a:lnSpc>
              <a:spcBef>
                <a:spcPts val="500"/>
              </a:spcBef>
              <a:spcAft>
                <a:spcPts val="0"/>
              </a:spcAft>
              <a:buClr>
                <a:schemeClr val="dk1"/>
              </a:buClr>
              <a:buSzPts val="4978"/>
              <a:buChar char="•"/>
              <a:defRPr sz="4978"/>
            </a:lvl2pPr>
            <a:lvl3pPr indent="-499554" lvl="2" marL="1371600" algn="l">
              <a:lnSpc>
                <a:spcPct val="90000"/>
              </a:lnSpc>
              <a:spcBef>
                <a:spcPts val="500"/>
              </a:spcBef>
              <a:spcAft>
                <a:spcPts val="0"/>
              </a:spcAft>
              <a:buClr>
                <a:schemeClr val="dk1"/>
              </a:buClr>
              <a:buSzPts val="4267"/>
              <a:buChar char="•"/>
              <a:defRPr sz="4267"/>
            </a:lvl3pPr>
            <a:lvl4pPr indent="-454406" lvl="3" marL="1828800" algn="l">
              <a:lnSpc>
                <a:spcPct val="90000"/>
              </a:lnSpc>
              <a:spcBef>
                <a:spcPts val="500"/>
              </a:spcBef>
              <a:spcAft>
                <a:spcPts val="0"/>
              </a:spcAft>
              <a:buClr>
                <a:schemeClr val="dk1"/>
              </a:buClr>
              <a:buSzPts val="3556"/>
              <a:buChar char="•"/>
              <a:defRPr sz="3556"/>
            </a:lvl4pPr>
            <a:lvl5pPr indent="-454406" lvl="4" marL="2286000" algn="l">
              <a:lnSpc>
                <a:spcPct val="90000"/>
              </a:lnSpc>
              <a:spcBef>
                <a:spcPts val="500"/>
              </a:spcBef>
              <a:spcAft>
                <a:spcPts val="0"/>
              </a:spcAft>
              <a:buClr>
                <a:schemeClr val="dk1"/>
              </a:buClr>
              <a:buSzPts val="3556"/>
              <a:buChar char="•"/>
              <a:defRPr sz="3556"/>
            </a:lvl5pPr>
            <a:lvl6pPr indent="-454406" lvl="5" marL="2743200" algn="l">
              <a:lnSpc>
                <a:spcPct val="90000"/>
              </a:lnSpc>
              <a:spcBef>
                <a:spcPts val="500"/>
              </a:spcBef>
              <a:spcAft>
                <a:spcPts val="0"/>
              </a:spcAft>
              <a:buClr>
                <a:schemeClr val="dk1"/>
              </a:buClr>
              <a:buSzPts val="3556"/>
              <a:buChar char="•"/>
              <a:defRPr sz="3556"/>
            </a:lvl6pPr>
            <a:lvl7pPr indent="-454406" lvl="6" marL="3200400" algn="l">
              <a:lnSpc>
                <a:spcPct val="90000"/>
              </a:lnSpc>
              <a:spcBef>
                <a:spcPts val="500"/>
              </a:spcBef>
              <a:spcAft>
                <a:spcPts val="0"/>
              </a:spcAft>
              <a:buClr>
                <a:schemeClr val="dk1"/>
              </a:buClr>
              <a:buSzPts val="3556"/>
              <a:buChar char="•"/>
              <a:defRPr sz="3556"/>
            </a:lvl7pPr>
            <a:lvl8pPr indent="-454406" lvl="7" marL="3657600" algn="l">
              <a:lnSpc>
                <a:spcPct val="90000"/>
              </a:lnSpc>
              <a:spcBef>
                <a:spcPts val="500"/>
              </a:spcBef>
              <a:spcAft>
                <a:spcPts val="0"/>
              </a:spcAft>
              <a:buClr>
                <a:schemeClr val="dk1"/>
              </a:buClr>
              <a:buSzPts val="3556"/>
              <a:buChar char="•"/>
              <a:defRPr sz="3556"/>
            </a:lvl8pPr>
            <a:lvl9pPr indent="-454406" lvl="8" marL="4114800" algn="l">
              <a:lnSpc>
                <a:spcPct val="90000"/>
              </a:lnSpc>
              <a:spcBef>
                <a:spcPts val="500"/>
              </a:spcBef>
              <a:spcAft>
                <a:spcPts val="0"/>
              </a:spcAft>
              <a:buClr>
                <a:schemeClr val="dk1"/>
              </a:buClr>
              <a:buSzPts val="3556"/>
              <a:buChar char="•"/>
              <a:defRPr sz="3556"/>
            </a:lvl9pPr>
          </a:lstStyle>
          <a:p/>
        </p:txBody>
      </p:sp>
      <p:sp>
        <p:nvSpPr>
          <p:cNvPr id="70" name="Google Shape;70;p23"/>
          <p:cNvSpPr txBox="1"/>
          <p:nvPr>
            <p:ph idx="2" type="body"/>
          </p:nvPr>
        </p:nvSpPr>
        <p:spPr>
          <a:xfrm>
            <a:off x="629841" y="1543050"/>
            <a:ext cx="2949178" cy="2858691"/>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844"/>
              <a:buNone/>
              <a:defRPr sz="2844"/>
            </a:lvl1pPr>
            <a:lvl2pPr indent="-228600" lvl="1" marL="914400" algn="l">
              <a:lnSpc>
                <a:spcPct val="90000"/>
              </a:lnSpc>
              <a:spcBef>
                <a:spcPts val="500"/>
              </a:spcBef>
              <a:spcAft>
                <a:spcPts val="0"/>
              </a:spcAft>
              <a:buClr>
                <a:schemeClr val="dk1"/>
              </a:buClr>
              <a:buSzPts val="2489"/>
              <a:buNone/>
              <a:defRPr sz="2489"/>
            </a:lvl2pPr>
            <a:lvl3pPr indent="-228600" lvl="2" marL="1371600" algn="l">
              <a:lnSpc>
                <a:spcPct val="90000"/>
              </a:lnSpc>
              <a:spcBef>
                <a:spcPts val="500"/>
              </a:spcBef>
              <a:spcAft>
                <a:spcPts val="0"/>
              </a:spcAft>
              <a:buClr>
                <a:schemeClr val="dk1"/>
              </a:buClr>
              <a:buSzPts val="2133"/>
              <a:buNone/>
              <a:defRPr sz="2133"/>
            </a:lvl3pPr>
            <a:lvl4pPr indent="-228600" lvl="3" marL="1828800" algn="l">
              <a:lnSpc>
                <a:spcPct val="90000"/>
              </a:lnSpc>
              <a:spcBef>
                <a:spcPts val="500"/>
              </a:spcBef>
              <a:spcAft>
                <a:spcPts val="0"/>
              </a:spcAft>
              <a:buClr>
                <a:schemeClr val="dk1"/>
              </a:buClr>
              <a:buSzPts val="1778"/>
              <a:buNone/>
              <a:defRPr sz="1778"/>
            </a:lvl4pPr>
            <a:lvl5pPr indent="-228600" lvl="4" marL="2286000" algn="l">
              <a:lnSpc>
                <a:spcPct val="90000"/>
              </a:lnSpc>
              <a:spcBef>
                <a:spcPts val="500"/>
              </a:spcBef>
              <a:spcAft>
                <a:spcPts val="0"/>
              </a:spcAft>
              <a:buClr>
                <a:schemeClr val="dk1"/>
              </a:buClr>
              <a:buSzPts val="1778"/>
              <a:buNone/>
              <a:defRPr sz="1778"/>
            </a:lvl5pPr>
            <a:lvl6pPr indent="-228600" lvl="5" marL="2743200" algn="l">
              <a:lnSpc>
                <a:spcPct val="90000"/>
              </a:lnSpc>
              <a:spcBef>
                <a:spcPts val="500"/>
              </a:spcBef>
              <a:spcAft>
                <a:spcPts val="0"/>
              </a:spcAft>
              <a:buClr>
                <a:schemeClr val="dk1"/>
              </a:buClr>
              <a:buSzPts val="1778"/>
              <a:buNone/>
              <a:defRPr sz="1778"/>
            </a:lvl6pPr>
            <a:lvl7pPr indent="-228600" lvl="6" marL="3200400" algn="l">
              <a:lnSpc>
                <a:spcPct val="90000"/>
              </a:lnSpc>
              <a:spcBef>
                <a:spcPts val="500"/>
              </a:spcBef>
              <a:spcAft>
                <a:spcPts val="0"/>
              </a:spcAft>
              <a:buClr>
                <a:schemeClr val="dk1"/>
              </a:buClr>
              <a:buSzPts val="1778"/>
              <a:buNone/>
              <a:defRPr sz="1778"/>
            </a:lvl7pPr>
            <a:lvl8pPr indent="-228600" lvl="7" marL="3657600" algn="l">
              <a:lnSpc>
                <a:spcPct val="90000"/>
              </a:lnSpc>
              <a:spcBef>
                <a:spcPts val="500"/>
              </a:spcBef>
              <a:spcAft>
                <a:spcPts val="0"/>
              </a:spcAft>
              <a:buClr>
                <a:schemeClr val="dk1"/>
              </a:buClr>
              <a:buSzPts val="1778"/>
              <a:buNone/>
              <a:defRPr sz="1778"/>
            </a:lvl8pPr>
            <a:lvl9pPr indent="-228600" lvl="8" marL="4114800" algn="l">
              <a:lnSpc>
                <a:spcPct val="90000"/>
              </a:lnSpc>
              <a:spcBef>
                <a:spcPts val="500"/>
              </a:spcBef>
              <a:spcAft>
                <a:spcPts val="0"/>
              </a:spcAft>
              <a:buClr>
                <a:schemeClr val="dk1"/>
              </a:buClr>
              <a:buSzPts val="1778"/>
              <a:buNone/>
              <a:defRPr sz="1778"/>
            </a:lvl9pPr>
          </a:lstStyle>
          <a:p/>
        </p:txBody>
      </p:sp>
      <p:sp>
        <p:nvSpPr>
          <p:cNvPr id="71" name="Google Shape;71;p23"/>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23"/>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23"/>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2133"/>
              <a:buFont typeface="Arial"/>
              <a:buNone/>
              <a:defRPr b="0" i="0" sz="2133"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2133"/>
              <a:buFont typeface="Arial"/>
              <a:buNone/>
              <a:defRPr b="0" i="0" sz="2133"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2133"/>
              <a:buFont typeface="Arial"/>
              <a:buNone/>
              <a:defRPr b="0" i="0" sz="2133"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2133"/>
              <a:buFont typeface="Arial"/>
              <a:buNone/>
              <a:defRPr b="0" i="0" sz="2133"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2133"/>
              <a:buFont typeface="Arial"/>
              <a:buNone/>
              <a:defRPr b="0" i="0" sz="2133"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2133"/>
              <a:buFont typeface="Arial"/>
              <a:buNone/>
              <a:defRPr b="0" i="0" sz="2133"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2133"/>
              <a:buFont typeface="Arial"/>
              <a:buNone/>
              <a:defRPr b="0" i="0" sz="2133"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2133"/>
              <a:buFont typeface="Arial"/>
              <a:buNone/>
              <a:defRPr b="0" i="0" sz="2133"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2133"/>
              <a:buFont typeface="Arial"/>
              <a:buNone/>
              <a:defRPr b="0" i="0" sz="2133"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4" name="Shape 74"/>
        <p:cNvGrpSpPr/>
        <p:nvPr/>
      </p:nvGrpSpPr>
      <p:grpSpPr>
        <a:xfrm>
          <a:off x="0" y="0"/>
          <a:ext cx="0" cy="0"/>
          <a:chOff x="0" y="0"/>
          <a:chExt cx="0" cy="0"/>
        </a:xfrm>
      </p:grpSpPr>
      <p:sp>
        <p:nvSpPr>
          <p:cNvPr id="75" name="Google Shape;75;p24"/>
          <p:cNvSpPr txBox="1"/>
          <p:nvPr>
            <p:ph type="title"/>
          </p:nvPr>
        </p:nvSpPr>
        <p:spPr>
          <a:xfrm>
            <a:off x="629841" y="342900"/>
            <a:ext cx="2949178" cy="120015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5689"/>
              <a:buFont typeface="Calibri"/>
              <a:buNone/>
              <a:defRPr sz="5689"/>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24"/>
          <p:cNvSpPr/>
          <p:nvPr>
            <p:ph idx="2" type="pic"/>
          </p:nvPr>
        </p:nvSpPr>
        <p:spPr>
          <a:xfrm>
            <a:off x="3887391" y="740569"/>
            <a:ext cx="4629150" cy="3655219"/>
          </a:xfrm>
          <a:prstGeom prst="rect">
            <a:avLst/>
          </a:prstGeom>
          <a:noFill/>
          <a:ln>
            <a:noFill/>
          </a:ln>
        </p:spPr>
      </p:sp>
      <p:sp>
        <p:nvSpPr>
          <p:cNvPr id="77" name="Google Shape;77;p24"/>
          <p:cNvSpPr txBox="1"/>
          <p:nvPr>
            <p:ph idx="1" type="body"/>
          </p:nvPr>
        </p:nvSpPr>
        <p:spPr>
          <a:xfrm>
            <a:off x="629841" y="1543050"/>
            <a:ext cx="2949178" cy="2858691"/>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844"/>
              <a:buNone/>
              <a:defRPr sz="2844"/>
            </a:lvl1pPr>
            <a:lvl2pPr indent="-228600" lvl="1" marL="914400" algn="l">
              <a:lnSpc>
                <a:spcPct val="90000"/>
              </a:lnSpc>
              <a:spcBef>
                <a:spcPts val="500"/>
              </a:spcBef>
              <a:spcAft>
                <a:spcPts val="0"/>
              </a:spcAft>
              <a:buClr>
                <a:schemeClr val="dk1"/>
              </a:buClr>
              <a:buSzPts val="2489"/>
              <a:buNone/>
              <a:defRPr sz="2489"/>
            </a:lvl2pPr>
            <a:lvl3pPr indent="-228600" lvl="2" marL="1371600" algn="l">
              <a:lnSpc>
                <a:spcPct val="90000"/>
              </a:lnSpc>
              <a:spcBef>
                <a:spcPts val="500"/>
              </a:spcBef>
              <a:spcAft>
                <a:spcPts val="0"/>
              </a:spcAft>
              <a:buClr>
                <a:schemeClr val="dk1"/>
              </a:buClr>
              <a:buSzPts val="2133"/>
              <a:buNone/>
              <a:defRPr sz="2133"/>
            </a:lvl3pPr>
            <a:lvl4pPr indent="-228600" lvl="3" marL="1828800" algn="l">
              <a:lnSpc>
                <a:spcPct val="90000"/>
              </a:lnSpc>
              <a:spcBef>
                <a:spcPts val="500"/>
              </a:spcBef>
              <a:spcAft>
                <a:spcPts val="0"/>
              </a:spcAft>
              <a:buClr>
                <a:schemeClr val="dk1"/>
              </a:buClr>
              <a:buSzPts val="1778"/>
              <a:buNone/>
              <a:defRPr sz="1778"/>
            </a:lvl4pPr>
            <a:lvl5pPr indent="-228600" lvl="4" marL="2286000" algn="l">
              <a:lnSpc>
                <a:spcPct val="90000"/>
              </a:lnSpc>
              <a:spcBef>
                <a:spcPts val="500"/>
              </a:spcBef>
              <a:spcAft>
                <a:spcPts val="0"/>
              </a:spcAft>
              <a:buClr>
                <a:schemeClr val="dk1"/>
              </a:buClr>
              <a:buSzPts val="1778"/>
              <a:buNone/>
              <a:defRPr sz="1778"/>
            </a:lvl5pPr>
            <a:lvl6pPr indent="-228600" lvl="5" marL="2743200" algn="l">
              <a:lnSpc>
                <a:spcPct val="90000"/>
              </a:lnSpc>
              <a:spcBef>
                <a:spcPts val="500"/>
              </a:spcBef>
              <a:spcAft>
                <a:spcPts val="0"/>
              </a:spcAft>
              <a:buClr>
                <a:schemeClr val="dk1"/>
              </a:buClr>
              <a:buSzPts val="1778"/>
              <a:buNone/>
              <a:defRPr sz="1778"/>
            </a:lvl6pPr>
            <a:lvl7pPr indent="-228600" lvl="6" marL="3200400" algn="l">
              <a:lnSpc>
                <a:spcPct val="90000"/>
              </a:lnSpc>
              <a:spcBef>
                <a:spcPts val="500"/>
              </a:spcBef>
              <a:spcAft>
                <a:spcPts val="0"/>
              </a:spcAft>
              <a:buClr>
                <a:schemeClr val="dk1"/>
              </a:buClr>
              <a:buSzPts val="1778"/>
              <a:buNone/>
              <a:defRPr sz="1778"/>
            </a:lvl7pPr>
            <a:lvl8pPr indent="-228600" lvl="7" marL="3657600" algn="l">
              <a:lnSpc>
                <a:spcPct val="90000"/>
              </a:lnSpc>
              <a:spcBef>
                <a:spcPts val="500"/>
              </a:spcBef>
              <a:spcAft>
                <a:spcPts val="0"/>
              </a:spcAft>
              <a:buClr>
                <a:schemeClr val="dk1"/>
              </a:buClr>
              <a:buSzPts val="1778"/>
              <a:buNone/>
              <a:defRPr sz="1778"/>
            </a:lvl8pPr>
            <a:lvl9pPr indent="-228600" lvl="8" marL="4114800" algn="l">
              <a:lnSpc>
                <a:spcPct val="90000"/>
              </a:lnSpc>
              <a:spcBef>
                <a:spcPts val="500"/>
              </a:spcBef>
              <a:spcAft>
                <a:spcPts val="0"/>
              </a:spcAft>
              <a:buClr>
                <a:schemeClr val="dk1"/>
              </a:buClr>
              <a:buSzPts val="1778"/>
              <a:buNone/>
              <a:defRPr sz="1778"/>
            </a:lvl9pPr>
          </a:lstStyle>
          <a:p/>
        </p:txBody>
      </p:sp>
      <p:sp>
        <p:nvSpPr>
          <p:cNvPr id="78" name="Google Shape;78;p24"/>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24"/>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24"/>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2133"/>
              <a:buFont typeface="Arial"/>
              <a:buNone/>
              <a:defRPr b="0" i="0" sz="2133"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2133"/>
              <a:buFont typeface="Arial"/>
              <a:buNone/>
              <a:defRPr b="0" i="0" sz="2133"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2133"/>
              <a:buFont typeface="Arial"/>
              <a:buNone/>
              <a:defRPr b="0" i="0" sz="2133"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2133"/>
              <a:buFont typeface="Arial"/>
              <a:buNone/>
              <a:defRPr b="0" i="0" sz="2133"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2133"/>
              <a:buFont typeface="Arial"/>
              <a:buNone/>
              <a:defRPr b="0" i="0" sz="2133"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2133"/>
              <a:buFont typeface="Arial"/>
              <a:buNone/>
              <a:defRPr b="0" i="0" sz="2133"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2133"/>
              <a:buFont typeface="Arial"/>
              <a:buNone/>
              <a:defRPr b="0" i="0" sz="2133"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2133"/>
              <a:buFont typeface="Arial"/>
              <a:buNone/>
              <a:defRPr b="0" i="0" sz="2133"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2133"/>
              <a:buFont typeface="Arial"/>
              <a:buNone/>
              <a:defRPr b="0" i="0" sz="2133"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1" name="Shape 81"/>
        <p:cNvGrpSpPr/>
        <p:nvPr/>
      </p:nvGrpSpPr>
      <p:grpSpPr>
        <a:xfrm>
          <a:off x="0" y="0"/>
          <a:ext cx="0" cy="0"/>
          <a:chOff x="0" y="0"/>
          <a:chExt cx="0" cy="0"/>
        </a:xfrm>
      </p:grpSpPr>
      <p:sp>
        <p:nvSpPr>
          <p:cNvPr id="82" name="Google Shape;82;p25"/>
          <p:cNvSpPr txBox="1"/>
          <p:nvPr>
            <p:ph type="title"/>
          </p:nvPr>
        </p:nvSpPr>
        <p:spPr>
          <a:xfrm>
            <a:off x="628650" y="273844"/>
            <a:ext cx="7886700" cy="99417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25"/>
          <p:cNvSpPr txBox="1"/>
          <p:nvPr>
            <p:ph idx="1" type="body"/>
          </p:nvPr>
        </p:nvSpPr>
        <p:spPr>
          <a:xfrm rot="5400000">
            <a:off x="2940248" y="-942379"/>
            <a:ext cx="3263504" cy="78867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4" name="Google Shape;84;p25"/>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5" name="Google Shape;85;p25"/>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6" name="Google Shape;86;p25"/>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2133"/>
              <a:buFont typeface="Arial"/>
              <a:buNone/>
              <a:defRPr b="0" i="0" sz="2133"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2133"/>
              <a:buFont typeface="Arial"/>
              <a:buNone/>
              <a:defRPr b="0" i="0" sz="2133"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2133"/>
              <a:buFont typeface="Arial"/>
              <a:buNone/>
              <a:defRPr b="0" i="0" sz="2133"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2133"/>
              <a:buFont typeface="Arial"/>
              <a:buNone/>
              <a:defRPr b="0" i="0" sz="2133"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2133"/>
              <a:buFont typeface="Arial"/>
              <a:buNone/>
              <a:defRPr b="0" i="0" sz="2133"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2133"/>
              <a:buFont typeface="Arial"/>
              <a:buNone/>
              <a:defRPr b="0" i="0" sz="2133"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2133"/>
              <a:buFont typeface="Arial"/>
              <a:buNone/>
              <a:defRPr b="0" i="0" sz="2133"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2133"/>
              <a:buFont typeface="Arial"/>
              <a:buNone/>
              <a:defRPr b="0" i="0" sz="2133"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2133"/>
              <a:buFont typeface="Arial"/>
              <a:buNone/>
              <a:defRPr b="0" i="0" sz="2133"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7" name="Shape 87"/>
        <p:cNvGrpSpPr/>
        <p:nvPr/>
      </p:nvGrpSpPr>
      <p:grpSpPr>
        <a:xfrm>
          <a:off x="0" y="0"/>
          <a:ext cx="0" cy="0"/>
          <a:chOff x="0" y="0"/>
          <a:chExt cx="0" cy="0"/>
        </a:xfrm>
      </p:grpSpPr>
      <p:sp>
        <p:nvSpPr>
          <p:cNvPr id="88" name="Google Shape;88;p26"/>
          <p:cNvSpPr txBox="1"/>
          <p:nvPr>
            <p:ph type="title"/>
          </p:nvPr>
        </p:nvSpPr>
        <p:spPr>
          <a:xfrm rot="5400000">
            <a:off x="5350073" y="1467446"/>
            <a:ext cx="4358879" cy="197167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9" name="Google Shape;89;p26"/>
          <p:cNvSpPr txBox="1"/>
          <p:nvPr>
            <p:ph idx="1" type="body"/>
          </p:nvPr>
        </p:nvSpPr>
        <p:spPr>
          <a:xfrm rot="5400000">
            <a:off x="1349573" y="-447079"/>
            <a:ext cx="4358879" cy="5800725"/>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0" name="Google Shape;90;p26"/>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1" name="Google Shape;91;p26"/>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2" name="Google Shape;92;p26"/>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2133"/>
              <a:buFont typeface="Arial"/>
              <a:buNone/>
              <a:defRPr b="0" i="0" sz="2133"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2133"/>
              <a:buFont typeface="Arial"/>
              <a:buNone/>
              <a:defRPr b="0" i="0" sz="2133"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2133"/>
              <a:buFont typeface="Arial"/>
              <a:buNone/>
              <a:defRPr b="0" i="0" sz="2133"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2133"/>
              <a:buFont typeface="Arial"/>
              <a:buNone/>
              <a:defRPr b="0" i="0" sz="2133"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2133"/>
              <a:buFont typeface="Arial"/>
              <a:buNone/>
              <a:defRPr b="0" i="0" sz="2133"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2133"/>
              <a:buFont typeface="Arial"/>
              <a:buNone/>
              <a:defRPr b="0" i="0" sz="2133"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2133"/>
              <a:buFont typeface="Arial"/>
              <a:buNone/>
              <a:defRPr b="0" i="0" sz="2133"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2133"/>
              <a:buFont typeface="Arial"/>
              <a:buNone/>
              <a:defRPr b="0" i="0" sz="2133"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2133"/>
              <a:buFont typeface="Arial"/>
              <a:buNone/>
              <a:defRPr b="0" i="0" sz="2133"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0" name="Shape 20"/>
        <p:cNvGrpSpPr/>
        <p:nvPr/>
      </p:nvGrpSpPr>
      <p:grpSpPr>
        <a:xfrm>
          <a:off x="0" y="0"/>
          <a:ext cx="0" cy="0"/>
          <a:chOff x="0" y="0"/>
          <a:chExt cx="0" cy="0"/>
        </a:xfrm>
      </p:grpSpPr>
      <p:sp>
        <p:nvSpPr>
          <p:cNvPr id="21" name="Google Shape;21;p22"/>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22"/>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22"/>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2133"/>
              <a:buFont typeface="Arial"/>
              <a:buNone/>
              <a:defRPr b="0" i="0" sz="2133"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2133"/>
              <a:buFont typeface="Arial"/>
              <a:buNone/>
              <a:defRPr b="0" i="0" sz="2133"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2133"/>
              <a:buFont typeface="Arial"/>
              <a:buNone/>
              <a:defRPr b="0" i="0" sz="2133"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2133"/>
              <a:buFont typeface="Arial"/>
              <a:buNone/>
              <a:defRPr b="0" i="0" sz="2133"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2133"/>
              <a:buFont typeface="Arial"/>
              <a:buNone/>
              <a:defRPr b="0" i="0" sz="2133"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2133"/>
              <a:buFont typeface="Arial"/>
              <a:buNone/>
              <a:defRPr b="0" i="0" sz="2133"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2133"/>
              <a:buFont typeface="Arial"/>
              <a:buNone/>
              <a:defRPr b="0" i="0" sz="2133"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2133"/>
              <a:buFont typeface="Arial"/>
              <a:buNone/>
              <a:defRPr b="0" i="0" sz="2133"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2133"/>
              <a:buFont typeface="Arial"/>
              <a:buNone/>
              <a:defRPr b="0" i="0" sz="2133"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4" name="Shape 24"/>
        <p:cNvGrpSpPr/>
        <p:nvPr/>
      </p:nvGrpSpPr>
      <p:grpSpPr>
        <a:xfrm>
          <a:off x="0" y="0"/>
          <a:ext cx="0" cy="0"/>
          <a:chOff x="0" y="0"/>
          <a:chExt cx="0" cy="0"/>
        </a:xfrm>
      </p:grpSpPr>
      <p:sp>
        <p:nvSpPr>
          <p:cNvPr id="25" name="Google Shape;25;p15"/>
          <p:cNvSpPr txBox="1"/>
          <p:nvPr>
            <p:ph type="title"/>
          </p:nvPr>
        </p:nvSpPr>
        <p:spPr>
          <a:xfrm>
            <a:off x="628650" y="273844"/>
            <a:ext cx="7886700" cy="99417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15"/>
          <p:cNvSpPr txBox="1"/>
          <p:nvPr>
            <p:ph idx="1" type="body"/>
          </p:nvPr>
        </p:nvSpPr>
        <p:spPr>
          <a:xfrm>
            <a:off x="628650" y="1369219"/>
            <a:ext cx="7886700" cy="3263504"/>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7" name="Google Shape;27;p15"/>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15"/>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15"/>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2133"/>
              <a:buFont typeface="Arial"/>
              <a:buNone/>
              <a:defRPr b="0" i="0" sz="2133"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2133"/>
              <a:buFont typeface="Arial"/>
              <a:buNone/>
              <a:defRPr b="0" i="0" sz="2133"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2133"/>
              <a:buFont typeface="Arial"/>
              <a:buNone/>
              <a:defRPr b="0" i="0" sz="2133"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2133"/>
              <a:buFont typeface="Arial"/>
              <a:buNone/>
              <a:defRPr b="0" i="0" sz="2133"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2133"/>
              <a:buFont typeface="Arial"/>
              <a:buNone/>
              <a:defRPr b="0" i="0" sz="2133"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2133"/>
              <a:buFont typeface="Arial"/>
              <a:buNone/>
              <a:defRPr b="0" i="0" sz="2133"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2133"/>
              <a:buFont typeface="Arial"/>
              <a:buNone/>
              <a:defRPr b="0" i="0" sz="2133"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2133"/>
              <a:buFont typeface="Arial"/>
              <a:buNone/>
              <a:defRPr b="0" i="0" sz="2133"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2133"/>
              <a:buFont typeface="Arial"/>
              <a:buNone/>
              <a:defRPr b="0" i="0" sz="2133"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30" name="Shape 30"/>
        <p:cNvGrpSpPr/>
        <p:nvPr/>
      </p:nvGrpSpPr>
      <p:grpSpPr>
        <a:xfrm>
          <a:off x="0" y="0"/>
          <a:ext cx="0" cy="0"/>
          <a:chOff x="0" y="0"/>
          <a:chExt cx="0" cy="0"/>
        </a:xfrm>
      </p:grpSpPr>
      <p:sp>
        <p:nvSpPr>
          <p:cNvPr id="31" name="Google Shape;31;p1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90000"/>
              </a:lnSpc>
              <a:spcBef>
                <a:spcPts val="0"/>
              </a:spcBef>
              <a:spcAft>
                <a:spcPts val="0"/>
              </a:spcAft>
              <a:buClr>
                <a:schemeClr val="dk1"/>
              </a:buClr>
              <a:buSzPts val="2800"/>
              <a:buFont typeface="Calibri"/>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2" name="Google Shape;32;p1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90000"/>
              </a:lnSpc>
              <a:spcBef>
                <a:spcPts val="0"/>
              </a:spcBef>
              <a:spcAft>
                <a:spcPts val="0"/>
              </a:spcAft>
              <a:buClr>
                <a:schemeClr val="dk1"/>
              </a:buClr>
              <a:buSzPts val="1800"/>
              <a:buChar char="●"/>
              <a:defRPr/>
            </a:lvl1pPr>
            <a:lvl2pPr indent="-317500" lvl="1" marL="914400" algn="l">
              <a:lnSpc>
                <a:spcPct val="90000"/>
              </a:lnSpc>
              <a:spcBef>
                <a:spcPts val="0"/>
              </a:spcBef>
              <a:spcAft>
                <a:spcPts val="0"/>
              </a:spcAft>
              <a:buClr>
                <a:schemeClr val="dk1"/>
              </a:buClr>
              <a:buSzPts val="1400"/>
              <a:buChar char="○"/>
              <a:defRPr/>
            </a:lvl2pPr>
            <a:lvl3pPr indent="-317500" lvl="2" marL="1371600" algn="l">
              <a:lnSpc>
                <a:spcPct val="90000"/>
              </a:lnSpc>
              <a:spcBef>
                <a:spcPts val="0"/>
              </a:spcBef>
              <a:spcAft>
                <a:spcPts val="0"/>
              </a:spcAft>
              <a:buClr>
                <a:schemeClr val="dk1"/>
              </a:buClr>
              <a:buSzPts val="1400"/>
              <a:buChar char="■"/>
              <a:defRPr/>
            </a:lvl3pPr>
            <a:lvl4pPr indent="-317500" lvl="3" marL="1828800" algn="l">
              <a:lnSpc>
                <a:spcPct val="90000"/>
              </a:lnSpc>
              <a:spcBef>
                <a:spcPts val="0"/>
              </a:spcBef>
              <a:spcAft>
                <a:spcPts val="0"/>
              </a:spcAft>
              <a:buClr>
                <a:schemeClr val="dk1"/>
              </a:buClr>
              <a:buSzPts val="1400"/>
              <a:buChar char="●"/>
              <a:defRPr/>
            </a:lvl4pPr>
            <a:lvl5pPr indent="-317500" lvl="4" marL="2286000" algn="l">
              <a:lnSpc>
                <a:spcPct val="90000"/>
              </a:lnSpc>
              <a:spcBef>
                <a:spcPts val="0"/>
              </a:spcBef>
              <a:spcAft>
                <a:spcPts val="0"/>
              </a:spcAft>
              <a:buClr>
                <a:schemeClr val="dk1"/>
              </a:buClr>
              <a:buSzPts val="1400"/>
              <a:buChar char="○"/>
              <a:defRPr/>
            </a:lvl5pPr>
            <a:lvl6pPr indent="-317500" lvl="5" marL="2743200" algn="l">
              <a:lnSpc>
                <a:spcPct val="90000"/>
              </a:lnSpc>
              <a:spcBef>
                <a:spcPts val="0"/>
              </a:spcBef>
              <a:spcAft>
                <a:spcPts val="0"/>
              </a:spcAft>
              <a:buClr>
                <a:schemeClr val="dk1"/>
              </a:buClr>
              <a:buSzPts val="1400"/>
              <a:buChar char="■"/>
              <a:defRPr/>
            </a:lvl6pPr>
            <a:lvl7pPr indent="-317500" lvl="6" marL="3200400" algn="l">
              <a:lnSpc>
                <a:spcPct val="90000"/>
              </a:lnSpc>
              <a:spcBef>
                <a:spcPts val="0"/>
              </a:spcBef>
              <a:spcAft>
                <a:spcPts val="0"/>
              </a:spcAft>
              <a:buClr>
                <a:schemeClr val="dk1"/>
              </a:buClr>
              <a:buSzPts val="1400"/>
              <a:buChar char="●"/>
              <a:defRPr/>
            </a:lvl7pPr>
            <a:lvl8pPr indent="-317500" lvl="7" marL="3657600" algn="l">
              <a:lnSpc>
                <a:spcPct val="90000"/>
              </a:lnSpc>
              <a:spcBef>
                <a:spcPts val="0"/>
              </a:spcBef>
              <a:spcAft>
                <a:spcPts val="0"/>
              </a:spcAft>
              <a:buClr>
                <a:schemeClr val="dk1"/>
              </a:buClr>
              <a:buSzPts val="1400"/>
              <a:buChar char="○"/>
              <a:defRPr/>
            </a:lvl8pPr>
            <a:lvl9pPr indent="-317500" lvl="8" marL="4114800" algn="l">
              <a:lnSpc>
                <a:spcPct val="90000"/>
              </a:lnSpc>
              <a:spcBef>
                <a:spcPts val="0"/>
              </a:spcBef>
              <a:spcAft>
                <a:spcPts val="0"/>
              </a:spcAft>
              <a:buClr>
                <a:schemeClr val="dk1"/>
              </a:buClr>
              <a:buSzPts val="1400"/>
              <a:buChar char="■"/>
              <a:defRPr/>
            </a:lvl9pPr>
          </a:lstStyle>
          <a:p/>
        </p:txBody>
      </p:sp>
      <p:sp>
        <p:nvSpPr>
          <p:cNvPr id="33" name="Google Shape;33;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2133"/>
              <a:buFont typeface="Arial"/>
              <a:buNone/>
              <a:defRPr b="0" i="0" sz="2133"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2133"/>
              <a:buFont typeface="Arial"/>
              <a:buNone/>
              <a:defRPr b="0" i="0" sz="2133"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2133"/>
              <a:buFont typeface="Arial"/>
              <a:buNone/>
              <a:defRPr b="0" i="0" sz="2133"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2133"/>
              <a:buFont typeface="Arial"/>
              <a:buNone/>
              <a:defRPr b="0" i="0" sz="2133"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2133"/>
              <a:buFont typeface="Arial"/>
              <a:buNone/>
              <a:defRPr b="0" i="0" sz="2133"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2133"/>
              <a:buFont typeface="Arial"/>
              <a:buNone/>
              <a:defRPr b="0" i="0" sz="2133"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2133"/>
              <a:buFont typeface="Arial"/>
              <a:buNone/>
              <a:defRPr b="0" i="0" sz="2133"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2133"/>
              <a:buFont typeface="Arial"/>
              <a:buNone/>
              <a:defRPr b="0" i="0" sz="2133"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2133"/>
              <a:buFont typeface="Arial"/>
              <a:buNone/>
              <a:defRPr b="0" i="0" sz="2133"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34" name="Shape 34"/>
        <p:cNvGrpSpPr/>
        <p:nvPr/>
      </p:nvGrpSpPr>
      <p:grpSpPr>
        <a:xfrm>
          <a:off x="0" y="0"/>
          <a:ext cx="0" cy="0"/>
          <a:chOff x="0" y="0"/>
          <a:chExt cx="0" cy="0"/>
        </a:xfrm>
      </p:grpSpPr>
      <p:sp>
        <p:nvSpPr>
          <p:cNvPr id="35" name="Google Shape;35;p17"/>
          <p:cNvSpPr txBox="1"/>
          <p:nvPr>
            <p:ph type="ctrTitle"/>
          </p:nvPr>
        </p:nvSpPr>
        <p:spPr>
          <a:xfrm>
            <a:off x="1143000" y="841772"/>
            <a:ext cx="6858000" cy="17907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10667"/>
              <a:buFont typeface="Calibri"/>
              <a:buNone/>
              <a:defRPr sz="10667"/>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17"/>
          <p:cNvSpPr txBox="1"/>
          <p:nvPr>
            <p:ph idx="1" type="subTitle"/>
          </p:nvPr>
        </p:nvSpPr>
        <p:spPr>
          <a:xfrm>
            <a:off x="1143000" y="2701528"/>
            <a:ext cx="6858000" cy="124182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4267"/>
              <a:buNone/>
              <a:defRPr sz="4267"/>
            </a:lvl1pPr>
            <a:lvl2pPr lvl="1" algn="ctr">
              <a:lnSpc>
                <a:spcPct val="90000"/>
              </a:lnSpc>
              <a:spcBef>
                <a:spcPts val="500"/>
              </a:spcBef>
              <a:spcAft>
                <a:spcPts val="0"/>
              </a:spcAft>
              <a:buClr>
                <a:schemeClr val="dk1"/>
              </a:buClr>
              <a:buSzPts val="3556"/>
              <a:buNone/>
              <a:defRPr sz="3556"/>
            </a:lvl2pPr>
            <a:lvl3pPr lvl="2" algn="ctr">
              <a:lnSpc>
                <a:spcPct val="90000"/>
              </a:lnSpc>
              <a:spcBef>
                <a:spcPts val="500"/>
              </a:spcBef>
              <a:spcAft>
                <a:spcPts val="0"/>
              </a:spcAft>
              <a:buClr>
                <a:schemeClr val="dk1"/>
              </a:buClr>
              <a:buSzPts val="3200"/>
              <a:buNone/>
              <a:defRPr sz="3200"/>
            </a:lvl3pPr>
            <a:lvl4pPr lvl="3" algn="ctr">
              <a:lnSpc>
                <a:spcPct val="90000"/>
              </a:lnSpc>
              <a:spcBef>
                <a:spcPts val="500"/>
              </a:spcBef>
              <a:spcAft>
                <a:spcPts val="0"/>
              </a:spcAft>
              <a:buClr>
                <a:schemeClr val="dk1"/>
              </a:buClr>
              <a:buSzPts val="2844"/>
              <a:buNone/>
              <a:defRPr sz="2844"/>
            </a:lvl4pPr>
            <a:lvl5pPr lvl="4" algn="ctr">
              <a:lnSpc>
                <a:spcPct val="90000"/>
              </a:lnSpc>
              <a:spcBef>
                <a:spcPts val="500"/>
              </a:spcBef>
              <a:spcAft>
                <a:spcPts val="0"/>
              </a:spcAft>
              <a:buClr>
                <a:schemeClr val="dk1"/>
              </a:buClr>
              <a:buSzPts val="2844"/>
              <a:buNone/>
              <a:defRPr sz="2844"/>
            </a:lvl5pPr>
            <a:lvl6pPr lvl="5" algn="ctr">
              <a:lnSpc>
                <a:spcPct val="90000"/>
              </a:lnSpc>
              <a:spcBef>
                <a:spcPts val="500"/>
              </a:spcBef>
              <a:spcAft>
                <a:spcPts val="0"/>
              </a:spcAft>
              <a:buClr>
                <a:schemeClr val="dk1"/>
              </a:buClr>
              <a:buSzPts val="2844"/>
              <a:buNone/>
              <a:defRPr sz="2844"/>
            </a:lvl6pPr>
            <a:lvl7pPr lvl="6" algn="ctr">
              <a:lnSpc>
                <a:spcPct val="90000"/>
              </a:lnSpc>
              <a:spcBef>
                <a:spcPts val="500"/>
              </a:spcBef>
              <a:spcAft>
                <a:spcPts val="0"/>
              </a:spcAft>
              <a:buClr>
                <a:schemeClr val="dk1"/>
              </a:buClr>
              <a:buSzPts val="2844"/>
              <a:buNone/>
              <a:defRPr sz="2844"/>
            </a:lvl7pPr>
            <a:lvl8pPr lvl="7" algn="ctr">
              <a:lnSpc>
                <a:spcPct val="90000"/>
              </a:lnSpc>
              <a:spcBef>
                <a:spcPts val="500"/>
              </a:spcBef>
              <a:spcAft>
                <a:spcPts val="0"/>
              </a:spcAft>
              <a:buClr>
                <a:schemeClr val="dk1"/>
              </a:buClr>
              <a:buSzPts val="2844"/>
              <a:buNone/>
              <a:defRPr sz="2844"/>
            </a:lvl8pPr>
            <a:lvl9pPr lvl="8" algn="ctr">
              <a:lnSpc>
                <a:spcPct val="90000"/>
              </a:lnSpc>
              <a:spcBef>
                <a:spcPts val="500"/>
              </a:spcBef>
              <a:spcAft>
                <a:spcPts val="0"/>
              </a:spcAft>
              <a:buClr>
                <a:schemeClr val="dk1"/>
              </a:buClr>
              <a:buSzPts val="2844"/>
              <a:buNone/>
              <a:defRPr sz="2844"/>
            </a:lvl9pPr>
          </a:lstStyle>
          <a:p/>
        </p:txBody>
      </p:sp>
      <p:sp>
        <p:nvSpPr>
          <p:cNvPr id="37" name="Google Shape;37;p17"/>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17"/>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17"/>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2133"/>
              <a:buFont typeface="Arial"/>
              <a:buNone/>
              <a:defRPr b="0" i="0" sz="2133"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2133"/>
              <a:buFont typeface="Arial"/>
              <a:buNone/>
              <a:defRPr b="0" i="0" sz="2133"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2133"/>
              <a:buFont typeface="Arial"/>
              <a:buNone/>
              <a:defRPr b="0" i="0" sz="2133"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2133"/>
              <a:buFont typeface="Arial"/>
              <a:buNone/>
              <a:defRPr b="0" i="0" sz="2133"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2133"/>
              <a:buFont typeface="Arial"/>
              <a:buNone/>
              <a:defRPr b="0" i="0" sz="2133"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2133"/>
              <a:buFont typeface="Arial"/>
              <a:buNone/>
              <a:defRPr b="0" i="0" sz="2133"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2133"/>
              <a:buFont typeface="Arial"/>
              <a:buNone/>
              <a:defRPr b="0" i="0" sz="2133"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2133"/>
              <a:buFont typeface="Arial"/>
              <a:buNone/>
              <a:defRPr b="0" i="0" sz="2133"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2133"/>
              <a:buFont typeface="Arial"/>
              <a:buNone/>
              <a:defRPr b="0" i="0" sz="2133"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0" name="Shape 40"/>
        <p:cNvGrpSpPr/>
        <p:nvPr/>
      </p:nvGrpSpPr>
      <p:grpSpPr>
        <a:xfrm>
          <a:off x="0" y="0"/>
          <a:ext cx="0" cy="0"/>
          <a:chOff x="0" y="0"/>
          <a:chExt cx="0" cy="0"/>
        </a:xfrm>
      </p:grpSpPr>
      <p:sp>
        <p:nvSpPr>
          <p:cNvPr id="41" name="Google Shape;41;p18"/>
          <p:cNvSpPr txBox="1"/>
          <p:nvPr>
            <p:ph type="title"/>
          </p:nvPr>
        </p:nvSpPr>
        <p:spPr>
          <a:xfrm>
            <a:off x="623888" y="1282304"/>
            <a:ext cx="7886700" cy="2139553"/>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10667"/>
              <a:buFont typeface="Calibri"/>
              <a:buNone/>
              <a:defRPr sz="10667"/>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18"/>
          <p:cNvSpPr txBox="1"/>
          <p:nvPr>
            <p:ph idx="1" type="body"/>
          </p:nvPr>
        </p:nvSpPr>
        <p:spPr>
          <a:xfrm>
            <a:off x="623888" y="3442098"/>
            <a:ext cx="7886700" cy="112514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4267"/>
              <a:buNone/>
              <a:defRPr sz="4267">
                <a:solidFill>
                  <a:srgbClr val="888888"/>
                </a:solidFill>
              </a:defRPr>
            </a:lvl1pPr>
            <a:lvl2pPr indent="-228600" lvl="1" marL="914400" algn="l">
              <a:lnSpc>
                <a:spcPct val="90000"/>
              </a:lnSpc>
              <a:spcBef>
                <a:spcPts val="500"/>
              </a:spcBef>
              <a:spcAft>
                <a:spcPts val="0"/>
              </a:spcAft>
              <a:buClr>
                <a:srgbClr val="888888"/>
              </a:buClr>
              <a:buSzPts val="3556"/>
              <a:buNone/>
              <a:defRPr sz="3556">
                <a:solidFill>
                  <a:srgbClr val="888888"/>
                </a:solidFill>
              </a:defRPr>
            </a:lvl2pPr>
            <a:lvl3pPr indent="-228600" lvl="2" marL="1371600" algn="l">
              <a:lnSpc>
                <a:spcPct val="90000"/>
              </a:lnSpc>
              <a:spcBef>
                <a:spcPts val="500"/>
              </a:spcBef>
              <a:spcAft>
                <a:spcPts val="0"/>
              </a:spcAft>
              <a:buClr>
                <a:srgbClr val="888888"/>
              </a:buClr>
              <a:buSzPts val="3200"/>
              <a:buNone/>
              <a:defRPr sz="3200">
                <a:solidFill>
                  <a:srgbClr val="888888"/>
                </a:solidFill>
              </a:defRPr>
            </a:lvl3pPr>
            <a:lvl4pPr indent="-228600" lvl="3" marL="1828800" algn="l">
              <a:lnSpc>
                <a:spcPct val="90000"/>
              </a:lnSpc>
              <a:spcBef>
                <a:spcPts val="500"/>
              </a:spcBef>
              <a:spcAft>
                <a:spcPts val="0"/>
              </a:spcAft>
              <a:buClr>
                <a:srgbClr val="888888"/>
              </a:buClr>
              <a:buSzPts val="2844"/>
              <a:buNone/>
              <a:defRPr sz="2844">
                <a:solidFill>
                  <a:srgbClr val="888888"/>
                </a:solidFill>
              </a:defRPr>
            </a:lvl4pPr>
            <a:lvl5pPr indent="-228600" lvl="4" marL="2286000" algn="l">
              <a:lnSpc>
                <a:spcPct val="90000"/>
              </a:lnSpc>
              <a:spcBef>
                <a:spcPts val="500"/>
              </a:spcBef>
              <a:spcAft>
                <a:spcPts val="0"/>
              </a:spcAft>
              <a:buClr>
                <a:srgbClr val="888888"/>
              </a:buClr>
              <a:buSzPts val="2844"/>
              <a:buNone/>
              <a:defRPr sz="2844">
                <a:solidFill>
                  <a:srgbClr val="888888"/>
                </a:solidFill>
              </a:defRPr>
            </a:lvl5pPr>
            <a:lvl6pPr indent="-228600" lvl="5" marL="2743200" algn="l">
              <a:lnSpc>
                <a:spcPct val="90000"/>
              </a:lnSpc>
              <a:spcBef>
                <a:spcPts val="500"/>
              </a:spcBef>
              <a:spcAft>
                <a:spcPts val="0"/>
              </a:spcAft>
              <a:buClr>
                <a:srgbClr val="888888"/>
              </a:buClr>
              <a:buSzPts val="2844"/>
              <a:buNone/>
              <a:defRPr sz="2844">
                <a:solidFill>
                  <a:srgbClr val="888888"/>
                </a:solidFill>
              </a:defRPr>
            </a:lvl6pPr>
            <a:lvl7pPr indent="-228600" lvl="6" marL="3200400" algn="l">
              <a:lnSpc>
                <a:spcPct val="90000"/>
              </a:lnSpc>
              <a:spcBef>
                <a:spcPts val="500"/>
              </a:spcBef>
              <a:spcAft>
                <a:spcPts val="0"/>
              </a:spcAft>
              <a:buClr>
                <a:srgbClr val="888888"/>
              </a:buClr>
              <a:buSzPts val="2844"/>
              <a:buNone/>
              <a:defRPr sz="2844">
                <a:solidFill>
                  <a:srgbClr val="888888"/>
                </a:solidFill>
              </a:defRPr>
            </a:lvl7pPr>
            <a:lvl8pPr indent="-228600" lvl="7" marL="3657600" algn="l">
              <a:lnSpc>
                <a:spcPct val="90000"/>
              </a:lnSpc>
              <a:spcBef>
                <a:spcPts val="500"/>
              </a:spcBef>
              <a:spcAft>
                <a:spcPts val="0"/>
              </a:spcAft>
              <a:buClr>
                <a:srgbClr val="888888"/>
              </a:buClr>
              <a:buSzPts val="2844"/>
              <a:buNone/>
              <a:defRPr sz="2844">
                <a:solidFill>
                  <a:srgbClr val="888888"/>
                </a:solidFill>
              </a:defRPr>
            </a:lvl8pPr>
            <a:lvl9pPr indent="-228600" lvl="8" marL="4114800" algn="l">
              <a:lnSpc>
                <a:spcPct val="90000"/>
              </a:lnSpc>
              <a:spcBef>
                <a:spcPts val="500"/>
              </a:spcBef>
              <a:spcAft>
                <a:spcPts val="0"/>
              </a:spcAft>
              <a:buClr>
                <a:srgbClr val="888888"/>
              </a:buClr>
              <a:buSzPts val="2844"/>
              <a:buNone/>
              <a:defRPr sz="2844">
                <a:solidFill>
                  <a:srgbClr val="888888"/>
                </a:solidFill>
              </a:defRPr>
            </a:lvl9pPr>
          </a:lstStyle>
          <a:p/>
        </p:txBody>
      </p:sp>
      <p:sp>
        <p:nvSpPr>
          <p:cNvPr id="43" name="Google Shape;43;p18"/>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18"/>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18"/>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2133"/>
              <a:buFont typeface="Arial"/>
              <a:buNone/>
              <a:defRPr b="0" i="0" sz="2133"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2133"/>
              <a:buFont typeface="Arial"/>
              <a:buNone/>
              <a:defRPr b="0" i="0" sz="2133"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2133"/>
              <a:buFont typeface="Arial"/>
              <a:buNone/>
              <a:defRPr b="0" i="0" sz="2133"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2133"/>
              <a:buFont typeface="Arial"/>
              <a:buNone/>
              <a:defRPr b="0" i="0" sz="2133"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2133"/>
              <a:buFont typeface="Arial"/>
              <a:buNone/>
              <a:defRPr b="0" i="0" sz="2133"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2133"/>
              <a:buFont typeface="Arial"/>
              <a:buNone/>
              <a:defRPr b="0" i="0" sz="2133"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2133"/>
              <a:buFont typeface="Arial"/>
              <a:buNone/>
              <a:defRPr b="0" i="0" sz="2133"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2133"/>
              <a:buFont typeface="Arial"/>
              <a:buNone/>
              <a:defRPr b="0" i="0" sz="2133"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2133"/>
              <a:buFont typeface="Arial"/>
              <a:buNone/>
              <a:defRPr b="0" i="0" sz="2133"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6" name="Shape 46"/>
        <p:cNvGrpSpPr/>
        <p:nvPr/>
      </p:nvGrpSpPr>
      <p:grpSpPr>
        <a:xfrm>
          <a:off x="0" y="0"/>
          <a:ext cx="0" cy="0"/>
          <a:chOff x="0" y="0"/>
          <a:chExt cx="0" cy="0"/>
        </a:xfrm>
      </p:grpSpPr>
      <p:sp>
        <p:nvSpPr>
          <p:cNvPr id="47" name="Google Shape;47;p19"/>
          <p:cNvSpPr txBox="1"/>
          <p:nvPr>
            <p:ph type="title"/>
          </p:nvPr>
        </p:nvSpPr>
        <p:spPr>
          <a:xfrm>
            <a:off x="628650" y="273844"/>
            <a:ext cx="7886700" cy="99417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19"/>
          <p:cNvSpPr txBox="1"/>
          <p:nvPr>
            <p:ph idx="1" type="body"/>
          </p:nvPr>
        </p:nvSpPr>
        <p:spPr>
          <a:xfrm>
            <a:off x="628650" y="1369219"/>
            <a:ext cx="3886200" cy="3263504"/>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9" name="Google Shape;49;p19"/>
          <p:cNvSpPr txBox="1"/>
          <p:nvPr>
            <p:ph idx="2" type="body"/>
          </p:nvPr>
        </p:nvSpPr>
        <p:spPr>
          <a:xfrm>
            <a:off x="4629150" y="1369219"/>
            <a:ext cx="3886200" cy="3263504"/>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0" name="Google Shape;50;p19"/>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19"/>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19"/>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2133"/>
              <a:buFont typeface="Arial"/>
              <a:buNone/>
              <a:defRPr b="0" i="0" sz="2133"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2133"/>
              <a:buFont typeface="Arial"/>
              <a:buNone/>
              <a:defRPr b="0" i="0" sz="2133"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2133"/>
              <a:buFont typeface="Arial"/>
              <a:buNone/>
              <a:defRPr b="0" i="0" sz="2133"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2133"/>
              <a:buFont typeface="Arial"/>
              <a:buNone/>
              <a:defRPr b="0" i="0" sz="2133"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2133"/>
              <a:buFont typeface="Arial"/>
              <a:buNone/>
              <a:defRPr b="0" i="0" sz="2133"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2133"/>
              <a:buFont typeface="Arial"/>
              <a:buNone/>
              <a:defRPr b="0" i="0" sz="2133"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2133"/>
              <a:buFont typeface="Arial"/>
              <a:buNone/>
              <a:defRPr b="0" i="0" sz="2133"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2133"/>
              <a:buFont typeface="Arial"/>
              <a:buNone/>
              <a:defRPr b="0" i="0" sz="2133"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2133"/>
              <a:buFont typeface="Arial"/>
              <a:buNone/>
              <a:defRPr b="0" i="0" sz="2133"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3" name="Shape 53"/>
        <p:cNvGrpSpPr/>
        <p:nvPr/>
      </p:nvGrpSpPr>
      <p:grpSpPr>
        <a:xfrm>
          <a:off x="0" y="0"/>
          <a:ext cx="0" cy="0"/>
          <a:chOff x="0" y="0"/>
          <a:chExt cx="0" cy="0"/>
        </a:xfrm>
      </p:grpSpPr>
      <p:sp>
        <p:nvSpPr>
          <p:cNvPr id="54" name="Google Shape;54;p20"/>
          <p:cNvSpPr txBox="1"/>
          <p:nvPr>
            <p:ph type="title"/>
          </p:nvPr>
        </p:nvSpPr>
        <p:spPr>
          <a:xfrm>
            <a:off x="629841" y="273844"/>
            <a:ext cx="7886700" cy="99417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20"/>
          <p:cNvSpPr txBox="1"/>
          <p:nvPr>
            <p:ph idx="1" type="body"/>
          </p:nvPr>
        </p:nvSpPr>
        <p:spPr>
          <a:xfrm>
            <a:off x="629842" y="1260872"/>
            <a:ext cx="3868340" cy="617934"/>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4267"/>
              <a:buNone/>
              <a:defRPr b="1" sz="4267"/>
            </a:lvl1pPr>
            <a:lvl2pPr indent="-228600" lvl="1" marL="914400" algn="l">
              <a:lnSpc>
                <a:spcPct val="90000"/>
              </a:lnSpc>
              <a:spcBef>
                <a:spcPts val="500"/>
              </a:spcBef>
              <a:spcAft>
                <a:spcPts val="0"/>
              </a:spcAft>
              <a:buClr>
                <a:schemeClr val="dk1"/>
              </a:buClr>
              <a:buSzPts val="3556"/>
              <a:buNone/>
              <a:defRPr b="1" sz="3556"/>
            </a:lvl2pPr>
            <a:lvl3pPr indent="-228600" lvl="2" marL="1371600" algn="l">
              <a:lnSpc>
                <a:spcPct val="90000"/>
              </a:lnSpc>
              <a:spcBef>
                <a:spcPts val="500"/>
              </a:spcBef>
              <a:spcAft>
                <a:spcPts val="0"/>
              </a:spcAft>
              <a:buClr>
                <a:schemeClr val="dk1"/>
              </a:buClr>
              <a:buSzPts val="3200"/>
              <a:buNone/>
              <a:defRPr b="1" sz="3200"/>
            </a:lvl3pPr>
            <a:lvl4pPr indent="-228600" lvl="3" marL="1828800" algn="l">
              <a:lnSpc>
                <a:spcPct val="90000"/>
              </a:lnSpc>
              <a:spcBef>
                <a:spcPts val="500"/>
              </a:spcBef>
              <a:spcAft>
                <a:spcPts val="0"/>
              </a:spcAft>
              <a:buClr>
                <a:schemeClr val="dk1"/>
              </a:buClr>
              <a:buSzPts val="2844"/>
              <a:buNone/>
              <a:defRPr b="1" sz="2844"/>
            </a:lvl4pPr>
            <a:lvl5pPr indent="-228600" lvl="4" marL="2286000" algn="l">
              <a:lnSpc>
                <a:spcPct val="90000"/>
              </a:lnSpc>
              <a:spcBef>
                <a:spcPts val="500"/>
              </a:spcBef>
              <a:spcAft>
                <a:spcPts val="0"/>
              </a:spcAft>
              <a:buClr>
                <a:schemeClr val="dk1"/>
              </a:buClr>
              <a:buSzPts val="2844"/>
              <a:buNone/>
              <a:defRPr b="1" sz="2844"/>
            </a:lvl5pPr>
            <a:lvl6pPr indent="-228600" lvl="5" marL="2743200" algn="l">
              <a:lnSpc>
                <a:spcPct val="90000"/>
              </a:lnSpc>
              <a:spcBef>
                <a:spcPts val="500"/>
              </a:spcBef>
              <a:spcAft>
                <a:spcPts val="0"/>
              </a:spcAft>
              <a:buClr>
                <a:schemeClr val="dk1"/>
              </a:buClr>
              <a:buSzPts val="2844"/>
              <a:buNone/>
              <a:defRPr b="1" sz="2844"/>
            </a:lvl6pPr>
            <a:lvl7pPr indent="-228600" lvl="6" marL="3200400" algn="l">
              <a:lnSpc>
                <a:spcPct val="90000"/>
              </a:lnSpc>
              <a:spcBef>
                <a:spcPts val="500"/>
              </a:spcBef>
              <a:spcAft>
                <a:spcPts val="0"/>
              </a:spcAft>
              <a:buClr>
                <a:schemeClr val="dk1"/>
              </a:buClr>
              <a:buSzPts val="2844"/>
              <a:buNone/>
              <a:defRPr b="1" sz="2844"/>
            </a:lvl7pPr>
            <a:lvl8pPr indent="-228600" lvl="7" marL="3657600" algn="l">
              <a:lnSpc>
                <a:spcPct val="90000"/>
              </a:lnSpc>
              <a:spcBef>
                <a:spcPts val="500"/>
              </a:spcBef>
              <a:spcAft>
                <a:spcPts val="0"/>
              </a:spcAft>
              <a:buClr>
                <a:schemeClr val="dk1"/>
              </a:buClr>
              <a:buSzPts val="2844"/>
              <a:buNone/>
              <a:defRPr b="1" sz="2844"/>
            </a:lvl8pPr>
            <a:lvl9pPr indent="-228600" lvl="8" marL="4114800" algn="l">
              <a:lnSpc>
                <a:spcPct val="90000"/>
              </a:lnSpc>
              <a:spcBef>
                <a:spcPts val="500"/>
              </a:spcBef>
              <a:spcAft>
                <a:spcPts val="0"/>
              </a:spcAft>
              <a:buClr>
                <a:schemeClr val="dk1"/>
              </a:buClr>
              <a:buSzPts val="2844"/>
              <a:buNone/>
              <a:defRPr b="1" sz="2844"/>
            </a:lvl9pPr>
          </a:lstStyle>
          <a:p/>
        </p:txBody>
      </p:sp>
      <p:sp>
        <p:nvSpPr>
          <p:cNvPr id="56" name="Google Shape;56;p20"/>
          <p:cNvSpPr txBox="1"/>
          <p:nvPr>
            <p:ph idx="2" type="body"/>
          </p:nvPr>
        </p:nvSpPr>
        <p:spPr>
          <a:xfrm>
            <a:off x="629842" y="1878806"/>
            <a:ext cx="3868340" cy="2763441"/>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7" name="Google Shape;57;p20"/>
          <p:cNvSpPr txBox="1"/>
          <p:nvPr>
            <p:ph idx="3" type="body"/>
          </p:nvPr>
        </p:nvSpPr>
        <p:spPr>
          <a:xfrm>
            <a:off x="4629150" y="1260872"/>
            <a:ext cx="3887391" cy="617934"/>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4267"/>
              <a:buNone/>
              <a:defRPr b="1" sz="4267"/>
            </a:lvl1pPr>
            <a:lvl2pPr indent="-228600" lvl="1" marL="914400" algn="l">
              <a:lnSpc>
                <a:spcPct val="90000"/>
              </a:lnSpc>
              <a:spcBef>
                <a:spcPts val="500"/>
              </a:spcBef>
              <a:spcAft>
                <a:spcPts val="0"/>
              </a:spcAft>
              <a:buClr>
                <a:schemeClr val="dk1"/>
              </a:buClr>
              <a:buSzPts val="3556"/>
              <a:buNone/>
              <a:defRPr b="1" sz="3556"/>
            </a:lvl2pPr>
            <a:lvl3pPr indent="-228600" lvl="2" marL="1371600" algn="l">
              <a:lnSpc>
                <a:spcPct val="90000"/>
              </a:lnSpc>
              <a:spcBef>
                <a:spcPts val="500"/>
              </a:spcBef>
              <a:spcAft>
                <a:spcPts val="0"/>
              </a:spcAft>
              <a:buClr>
                <a:schemeClr val="dk1"/>
              </a:buClr>
              <a:buSzPts val="3200"/>
              <a:buNone/>
              <a:defRPr b="1" sz="3200"/>
            </a:lvl3pPr>
            <a:lvl4pPr indent="-228600" lvl="3" marL="1828800" algn="l">
              <a:lnSpc>
                <a:spcPct val="90000"/>
              </a:lnSpc>
              <a:spcBef>
                <a:spcPts val="500"/>
              </a:spcBef>
              <a:spcAft>
                <a:spcPts val="0"/>
              </a:spcAft>
              <a:buClr>
                <a:schemeClr val="dk1"/>
              </a:buClr>
              <a:buSzPts val="2844"/>
              <a:buNone/>
              <a:defRPr b="1" sz="2844"/>
            </a:lvl4pPr>
            <a:lvl5pPr indent="-228600" lvl="4" marL="2286000" algn="l">
              <a:lnSpc>
                <a:spcPct val="90000"/>
              </a:lnSpc>
              <a:spcBef>
                <a:spcPts val="500"/>
              </a:spcBef>
              <a:spcAft>
                <a:spcPts val="0"/>
              </a:spcAft>
              <a:buClr>
                <a:schemeClr val="dk1"/>
              </a:buClr>
              <a:buSzPts val="2844"/>
              <a:buNone/>
              <a:defRPr b="1" sz="2844"/>
            </a:lvl5pPr>
            <a:lvl6pPr indent="-228600" lvl="5" marL="2743200" algn="l">
              <a:lnSpc>
                <a:spcPct val="90000"/>
              </a:lnSpc>
              <a:spcBef>
                <a:spcPts val="500"/>
              </a:spcBef>
              <a:spcAft>
                <a:spcPts val="0"/>
              </a:spcAft>
              <a:buClr>
                <a:schemeClr val="dk1"/>
              </a:buClr>
              <a:buSzPts val="2844"/>
              <a:buNone/>
              <a:defRPr b="1" sz="2844"/>
            </a:lvl6pPr>
            <a:lvl7pPr indent="-228600" lvl="6" marL="3200400" algn="l">
              <a:lnSpc>
                <a:spcPct val="90000"/>
              </a:lnSpc>
              <a:spcBef>
                <a:spcPts val="500"/>
              </a:spcBef>
              <a:spcAft>
                <a:spcPts val="0"/>
              </a:spcAft>
              <a:buClr>
                <a:schemeClr val="dk1"/>
              </a:buClr>
              <a:buSzPts val="2844"/>
              <a:buNone/>
              <a:defRPr b="1" sz="2844"/>
            </a:lvl7pPr>
            <a:lvl8pPr indent="-228600" lvl="7" marL="3657600" algn="l">
              <a:lnSpc>
                <a:spcPct val="90000"/>
              </a:lnSpc>
              <a:spcBef>
                <a:spcPts val="500"/>
              </a:spcBef>
              <a:spcAft>
                <a:spcPts val="0"/>
              </a:spcAft>
              <a:buClr>
                <a:schemeClr val="dk1"/>
              </a:buClr>
              <a:buSzPts val="2844"/>
              <a:buNone/>
              <a:defRPr b="1" sz="2844"/>
            </a:lvl8pPr>
            <a:lvl9pPr indent="-228600" lvl="8" marL="4114800" algn="l">
              <a:lnSpc>
                <a:spcPct val="90000"/>
              </a:lnSpc>
              <a:spcBef>
                <a:spcPts val="500"/>
              </a:spcBef>
              <a:spcAft>
                <a:spcPts val="0"/>
              </a:spcAft>
              <a:buClr>
                <a:schemeClr val="dk1"/>
              </a:buClr>
              <a:buSzPts val="2844"/>
              <a:buNone/>
              <a:defRPr b="1" sz="2844"/>
            </a:lvl9pPr>
          </a:lstStyle>
          <a:p/>
        </p:txBody>
      </p:sp>
      <p:sp>
        <p:nvSpPr>
          <p:cNvPr id="58" name="Google Shape;58;p20"/>
          <p:cNvSpPr txBox="1"/>
          <p:nvPr>
            <p:ph idx="4" type="body"/>
          </p:nvPr>
        </p:nvSpPr>
        <p:spPr>
          <a:xfrm>
            <a:off x="4629150" y="1878806"/>
            <a:ext cx="3887391" cy="2763441"/>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9" name="Google Shape;59;p20"/>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20"/>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p20"/>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2133"/>
              <a:buFont typeface="Arial"/>
              <a:buNone/>
              <a:defRPr b="0" i="0" sz="2133"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2133"/>
              <a:buFont typeface="Arial"/>
              <a:buNone/>
              <a:defRPr b="0" i="0" sz="2133"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2133"/>
              <a:buFont typeface="Arial"/>
              <a:buNone/>
              <a:defRPr b="0" i="0" sz="2133"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2133"/>
              <a:buFont typeface="Arial"/>
              <a:buNone/>
              <a:defRPr b="0" i="0" sz="2133"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2133"/>
              <a:buFont typeface="Arial"/>
              <a:buNone/>
              <a:defRPr b="0" i="0" sz="2133"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2133"/>
              <a:buFont typeface="Arial"/>
              <a:buNone/>
              <a:defRPr b="0" i="0" sz="2133"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2133"/>
              <a:buFont typeface="Arial"/>
              <a:buNone/>
              <a:defRPr b="0" i="0" sz="2133"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2133"/>
              <a:buFont typeface="Arial"/>
              <a:buNone/>
              <a:defRPr b="0" i="0" sz="2133"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2133"/>
              <a:buFont typeface="Arial"/>
              <a:buNone/>
              <a:defRPr b="0" i="0" sz="2133"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2" name="Shape 62"/>
        <p:cNvGrpSpPr/>
        <p:nvPr/>
      </p:nvGrpSpPr>
      <p:grpSpPr>
        <a:xfrm>
          <a:off x="0" y="0"/>
          <a:ext cx="0" cy="0"/>
          <a:chOff x="0" y="0"/>
          <a:chExt cx="0" cy="0"/>
        </a:xfrm>
      </p:grpSpPr>
      <p:sp>
        <p:nvSpPr>
          <p:cNvPr id="63" name="Google Shape;63;p21"/>
          <p:cNvSpPr txBox="1"/>
          <p:nvPr>
            <p:ph type="title"/>
          </p:nvPr>
        </p:nvSpPr>
        <p:spPr>
          <a:xfrm>
            <a:off x="628650" y="273844"/>
            <a:ext cx="7886700" cy="99417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21"/>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5" name="Google Shape;65;p21"/>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21"/>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2133"/>
              <a:buFont typeface="Arial"/>
              <a:buNone/>
              <a:defRPr b="0" i="0" sz="2133"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2133"/>
              <a:buFont typeface="Arial"/>
              <a:buNone/>
              <a:defRPr b="0" i="0" sz="2133"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2133"/>
              <a:buFont typeface="Arial"/>
              <a:buNone/>
              <a:defRPr b="0" i="0" sz="2133"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2133"/>
              <a:buFont typeface="Arial"/>
              <a:buNone/>
              <a:defRPr b="0" i="0" sz="2133"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2133"/>
              <a:buFont typeface="Arial"/>
              <a:buNone/>
              <a:defRPr b="0" i="0" sz="2133"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2133"/>
              <a:buFont typeface="Arial"/>
              <a:buNone/>
              <a:defRPr b="0" i="0" sz="2133"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2133"/>
              <a:buFont typeface="Arial"/>
              <a:buNone/>
              <a:defRPr b="0" i="0" sz="2133"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2133"/>
              <a:buFont typeface="Arial"/>
              <a:buNone/>
              <a:defRPr b="0" i="0" sz="2133"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2133"/>
              <a:buFont typeface="Arial"/>
              <a:buNone/>
              <a:defRPr b="0" i="0" sz="2133"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3"/>
          <p:cNvSpPr txBox="1"/>
          <p:nvPr>
            <p:ph type="title"/>
          </p:nvPr>
        </p:nvSpPr>
        <p:spPr>
          <a:xfrm>
            <a:off x="628650" y="273844"/>
            <a:ext cx="7886700" cy="994172"/>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13"/>
          <p:cNvSpPr txBox="1"/>
          <p:nvPr>
            <p:ph idx="1" type="body"/>
          </p:nvPr>
        </p:nvSpPr>
        <p:spPr>
          <a:xfrm>
            <a:off x="628650" y="1369219"/>
            <a:ext cx="7886700" cy="3263504"/>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3"/>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2133"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9" name="Google Shape;9;p13"/>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2133"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0" name="Google Shape;10;p13"/>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2133"/>
              <a:buFont typeface="Arial"/>
              <a:buNone/>
              <a:defRPr b="0" i="0" sz="2133" u="none" cap="none" strike="noStrike">
                <a:solidFill>
                  <a:srgbClr val="888888"/>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2133"/>
              <a:buFont typeface="Arial"/>
              <a:buNone/>
              <a:defRPr b="0" i="0" sz="2133" u="none" cap="none" strike="noStrike">
                <a:solidFill>
                  <a:srgbClr val="888888"/>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2133"/>
              <a:buFont typeface="Arial"/>
              <a:buNone/>
              <a:defRPr b="0" i="0" sz="2133" u="none" cap="none" strike="noStrike">
                <a:solidFill>
                  <a:srgbClr val="888888"/>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2133"/>
              <a:buFont typeface="Arial"/>
              <a:buNone/>
              <a:defRPr b="0" i="0" sz="2133" u="none" cap="none" strike="noStrike">
                <a:solidFill>
                  <a:srgbClr val="888888"/>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2133"/>
              <a:buFont typeface="Arial"/>
              <a:buNone/>
              <a:defRPr b="0" i="0" sz="2133" u="none" cap="none" strike="noStrike">
                <a:solidFill>
                  <a:srgbClr val="888888"/>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2133"/>
              <a:buFont typeface="Arial"/>
              <a:buNone/>
              <a:defRPr b="0" i="0" sz="2133" u="none" cap="none" strike="noStrike">
                <a:solidFill>
                  <a:srgbClr val="888888"/>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2133"/>
              <a:buFont typeface="Arial"/>
              <a:buNone/>
              <a:defRPr b="0" i="0" sz="2133" u="none" cap="none" strike="noStrike">
                <a:solidFill>
                  <a:srgbClr val="888888"/>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2133"/>
              <a:buFont typeface="Arial"/>
              <a:buNone/>
              <a:defRPr b="0" i="0" sz="2133" u="none" cap="none" strike="noStrike">
                <a:solidFill>
                  <a:srgbClr val="888888"/>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2133"/>
              <a:buFont typeface="Arial"/>
              <a:buNone/>
              <a:defRPr b="0" i="0" sz="2133"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mailto:spaladi@email.sc.edu"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s://www.sciencedirect.com/science/article/abs/pii/S0885230820300991" TargetMode="External"/><Relationship Id="rId4" Type="http://schemas.openxmlformats.org/officeDocument/2006/relationships/hyperlink" Target="https://blog.agolo.com/query-based-summarization-in-action-ea729df3109c" TargetMode="External"/><Relationship Id="rId5" Type="http://schemas.openxmlformats.org/officeDocument/2006/relationships/hyperlink" Target="https://ieeexplore.ieee.org/document/7557434"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gf495905351_0_8"/>
          <p:cNvSpPr txBox="1"/>
          <p:nvPr>
            <p:ph idx="1" type="body"/>
          </p:nvPr>
        </p:nvSpPr>
        <p:spPr>
          <a:xfrm>
            <a:off x="285475" y="856925"/>
            <a:ext cx="8573700" cy="3405900"/>
          </a:xfrm>
          <a:prstGeom prst="rect">
            <a:avLst/>
          </a:prstGeom>
          <a:noFill/>
          <a:ln>
            <a:noFill/>
          </a:ln>
        </p:spPr>
        <p:txBody>
          <a:bodyPr anchorCtr="0" anchor="t" bIns="91325" lIns="91325" spcFirstLastPara="1" rIns="91325" wrap="square" tIns="91325">
            <a:noAutofit/>
          </a:bodyPr>
          <a:lstStyle/>
          <a:p>
            <a:pPr indent="0" lvl="0" marL="0" rtl="0" algn="ctr">
              <a:lnSpc>
                <a:spcPct val="90000"/>
              </a:lnSpc>
              <a:spcBef>
                <a:spcPts val="0"/>
              </a:spcBef>
              <a:spcAft>
                <a:spcPts val="0"/>
              </a:spcAft>
              <a:buSzPts val="1500"/>
              <a:buNone/>
            </a:pPr>
            <a:r>
              <a:rPr b="1" lang="en" sz="2200">
                <a:solidFill>
                  <a:srgbClr val="B44242"/>
                </a:solidFill>
                <a:latin typeface="Calibri"/>
                <a:ea typeface="Calibri"/>
                <a:cs typeface="Calibri"/>
                <a:sym typeface="Calibri"/>
              </a:rPr>
              <a:t>Generating Summary for Terms and Conditions Document Based on the Query  provided.</a:t>
            </a:r>
            <a:endParaRPr b="1" sz="100">
              <a:solidFill>
                <a:schemeClr val="dk1"/>
              </a:solidFill>
              <a:latin typeface="Arial"/>
              <a:ea typeface="Arial"/>
              <a:cs typeface="Arial"/>
              <a:sym typeface="Arial"/>
            </a:endParaRPr>
          </a:p>
          <a:p>
            <a:pPr indent="0" lvl="0" marL="0" rtl="0" algn="ctr">
              <a:lnSpc>
                <a:spcPct val="90000"/>
              </a:lnSpc>
              <a:spcBef>
                <a:spcPts val="0"/>
              </a:spcBef>
              <a:spcAft>
                <a:spcPts val="0"/>
              </a:spcAft>
              <a:buSzPts val="1500"/>
              <a:buNone/>
            </a:pPr>
            <a:r>
              <a:t/>
            </a:r>
            <a:endParaRPr sz="4700">
              <a:solidFill>
                <a:srgbClr val="B44242"/>
              </a:solidFill>
              <a:latin typeface="Calibri"/>
              <a:ea typeface="Calibri"/>
              <a:cs typeface="Calibri"/>
              <a:sym typeface="Calibri"/>
            </a:endParaRPr>
          </a:p>
          <a:p>
            <a:pPr indent="457200" lvl="0" marL="2286000" rtl="0" algn="l">
              <a:lnSpc>
                <a:spcPct val="90000"/>
              </a:lnSpc>
              <a:spcBef>
                <a:spcPts val="0"/>
              </a:spcBef>
              <a:spcAft>
                <a:spcPts val="0"/>
              </a:spcAft>
              <a:buSzPts val="1500"/>
              <a:buNone/>
            </a:pPr>
            <a:r>
              <a:rPr lang="en" sz="3600">
                <a:solidFill>
                  <a:srgbClr val="000000"/>
                </a:solidFill>
                <a:latin typeface="Calibri"/>
                <a:ea typeface="Calibri"/>
                <a:cs typeface="Calibri"/>
                <a:sym typeface="Calibri"/>
              </a:rPr>
              <a:t> Sai Teja Paladi</a:t>
            </a:r>
            <a:endParaRPr sz="3600">
              <a:solidFill>
                <a:srgbClr val="000000"/>
              </a:solidFill>
              <a:latin typeface="Calibri"/>
              <a:ea typeface="Calibri"/>
              <a:cs typeface="Calibri"/>
              <a:sym typeface="Calibri"/>
            </a:endParaRPr>
          </a:p>
          <a:p>
            <a:pPr indent="0" lvl="0" marL="0" rtl="0" algn="ctr">
              <a:lnSpc>
                <a:spcPct val="90000"/>
              </a:lnSpc>
              <a:spcBef>
                <a:spcPts val="0"/>
              </a:spcBef>
              <a:spcAft>
                <a:spcPts val="0"/>
              </a:spcAft>
              <a:buSzPts val="1500"/>
              <a:buNone/>
            </a:pPr>
            <a:r>
              <a:t/>
            </a:r>
            <a:endParaRPr sz="2044">
              <a:solidFill>
                <a:srgbClr val="000000"/>
              </a:solidFill>
              <a:latin typeface="Calibri"/>
              <a:ea typeface="Calibri"/>
              <a:cs typeface="Calibri"/>
              <a:sym typeface="Calibri"/>
            </a:endParaRPr>
          </a:p>
          <a:p>
            <a:pPr indent="0" lvl="0" marL="2286000" rtl="0" algn="l">
              <a:lnSpc>
                <a:spcPct val="90000"/>
              </a:lnSpc>
              <a:spcBef>
                <a:spcPts val="0"/>
              </a:spcBef>
              <a:spcAft>
                <a:spcPts val="0"/>
              </a:spcAft>
              <a:buSzPts val="1500"/>
              <a:buNone/>
            </a:pPr>
            <a:r>
              <a:rPr lang="en" sz="2044">
                <a:solidFill>
                  <a:srgbClr val="000000"/>
                </a:solidFill>
                <a:latin typeface="Calibri"/>
                <a:ea typeface="Calibri"/>
                <a:cs typeface="Calibri"/>
                <a:sym typeface="Calibri"/>
              </a:rPr>
              <a:t>      Email: </a:t>
            </a:r>
            <a:r>
              <a:rPr lang="en" sz="2044" u="sng">
                <a:solidFill>
                  <a:srgbClr val="0563C1"/>
                </a:solidFill>
                <a:latin typeface="Calibri"/>
                <a:ea typeface="Calibri"/>
                <a:cs typeface="Calibri"/>
                <a:sym typeface="Calibri"/>
                <a:hlinkClick r:id="rId3">
                  <a:extLst>
                    <a:ext uri="{A12FA001-AC4F-418D-AE19-62706E023703}">
                      <ahyp:hlinkClr val="tx"/>
                    </a:ext>
                  </a:extLst>
                </a:hlinkClick>
              </a:rPr>
              <a:t>spaladi@email.sc.edu</a:t>
            </a:r>
            <a:endParaRPr sz="2044">
              <a:solidFill>
                <a:srgbClr val="000000"/>
              </a:solidFill>
              <a:latin typeface="Calibri"/>
              <a:ea typeface="Calibri"/>
              <a:cs typeface="Calibri"/>
              <a:sym typeface="Calibri"/>
            </a:endParaRPr>
          </a:p>
          <a:p>
            <a:pPr indent="0" lvl="0" marL="0" rtl="0" algn="ctr">
              <a:lnSpc>
                <a:spcPct val="90000"/>
              </a:lnSpc>
              <a:spcBef>
                <a:spcPts val="0"/>
              </a:spcBef>
              <a:spcAft>
                <a:spcPts val="0"/>
              </a:spcAft>
              <a:buSzPts val="1500"/>
              <a:buNone/>
            </a:pPr>
            <a:r>
              <a:t/>
            </a:r>
            <a:endParaRPr sz="2044">
              <a:solidFill>
                <a:srgbClr val="000000"/>
              </a:solidFill>
              <a:latin typeface="Calibri"/>
              <a:ea typeface="Calibri"/>
              <a:cs typeface="Calibri"/>
              <a:sym typeface="Calibri"/>
            </a:endParaRPr>
          </a:p>
          <a:p>
            <a:pPr indent="0" lvl="0" marL="0" rtl="0" algn="l">
              <a:lnSpc>
                <a:spcPct val="100000"/>
              </a:lnSpc>
              <a:spcBef>
                <a:spcPts val="0"/>
              </a:spcBef>
              <a:spcAft>
                <a:spcPts val="0"/>
              </a:spcAft>
              <a:buSzPts val="1500"/>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g13dedc3b689_1_124"/>
          <p:cNvSpPr txBox="1"/>
          <p:nvPr>
            <p:ph idx="4294967295" type="title"/>
          </p:nvPr>
        </p:nvSpPr>
        <p:spPr>
          <a:xfrm>
            <a:off x="285476" y="119575"/>
            <a:ext cx="4781700" cy="528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100"/>
              <a:buFont typeface="Arial"/>
              <a:buNone/>
            </a:pPr>
            <a:r>
              <a:rPr lang="en" sz="2500">
                <a:solidFill>
                  <a:srgbClr val="C00000"/>
                </a:solidFill>
              </a:rPr>
              <a:t>Evaluation</a:t>
            </a:r>
            <a:r>
              <a:rPr b="1" lang="en" sz="1100">
                <a:latin typeface="Arial"/>
                <a:ea typeface="Arial"/>
                <a:cs typeface="Arial"/>
                <a:sym typeface="Arial"/>
              </a:rPr>
              <a:t> </a:t>
            </a:r>
            <a:endParaRPr/>
          </a:p>
        </p:txBody>
      </p:sp>
      <p:sp>
        <p:nvSpPr>
          <p:cNvPr id="160" name="Google Shape;160;g13dedc3b689_1_124"/>
          <p:cNvSpPr txBox="1"/>
          <p:nvPr>
            <p:ph idx="4294967295" type="body"/>
          </p:nvPr>
        </p:nvSpPr>
        <p:spPr>
          <a:xfrm>
            <a:off x="285475" y="856925"/>
            <a:ext cx="8573700" cy="41139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0"/>
              </a:spcAft>
              <a:buSzPts val="4000"/>
              <a:buNone/>
            </a:pPr>
            <a:r>
              <a:rPr b="1" lang="en" sz="2000">
                <a:solidFill>
                  <a:srgbClr val="C00000"/>
                </a:solidFill>
              </a:rPr>
              <a:t>Our main aim is to generate summarized sentences based on the query that we provide.</a:t>
            </a:r>
            <a:endParaRPr b="1" sz="2000">
              <a:solidFill>
                <a:srgbClr val="C00000"/>
              </a:solidFill>
            </a:endParaRPr>
          </a:p>
          <a:p>
            <a:pPr indent="0" lvl="0" marL="0" marR="0" rtl="0" algn="l">
              <a:lnSpc>
                <a:spcPct val="100000"/>
              </a:lnSpc>
              <a:spcBef>
                <a:spcPts val="0"/>
              </a:spcBef>
              <a:spcAft>
                <a:spcPts val="0"/>
              </a:spcAft>
              <a:buSzPts val="4000"/>
              <a:buNone/>
            </a:pPr>
            <a:r>
              <a:t/>
            </a:r>
            <a:endParaRPr sz="1300"/>
          </a:p>
          <a:p>
            <a:pPr indent="0" lvl="0" marL="0" marR="0" rtl="0" algn="l">
              <a:lnSpc>
                <a:spcPct val="100000"/>
              </a:lnSpc>
              <a:spcBef>
                <a:spcPts val="0"/>
              </a:spcBef>
              <a:spcAft>
                <a:spcPts val="0"/>
              </a:spcAft>
              <a:buSzPts val="4000"/>
              <a:buNone/>
            </a:pPr>
            <a:r>
              <a:rPr lang="en" sz="1300"/>
              <a:t>For Example, if a user wants to know about the data he is sharing with the company. Using our model, we can provide the query as Data Security and fetch the top extracted summarized sentences</a:t>
            </a:r>
            <a:endParaRPr sz="1300"/>
          </a:p>
          <a:p>
            <a:pPr indent="0" lvl="0" marL="0" marR="0" rtl="0" algn="l">
              <a:lnSpc>
                <a:spcPct val="100000"/>
              </a:lnSpc>
              <a:spcBef>
                <a:spcPts val="0"/>
              </a:spcBef>
              <a:spcAft>
                <a:spcPts val="0"/>
              </a:spcAft>
              <a:buSzPts val="4000"/>
              <a:buNone/>
            </a:pPr>
            <a:r>
              <a:t/>
            </a:r>
            <a:endParaRPr sz="1300"/>
          </a:p>
          <a:p>
            <a:pPr indent="0" lvl="0" marL="0" rtl="0" algn="l">
              <a:lnSpc>
                <a:spcPct val="90000"/>
              </a:lnSpc>
              <a:spcBef>
                <a:spcPts val="1000"/>
              </a:spcBef>
              <a:spcAft>
                <a:spcPts val="0"/>
              </a:spcAft>
              <a:buSzPts val="4000"/>
              <a:buNone/>
            </a:pPr>
            <a:r>
              <a:t/>
            </a:r>
            <a:endParaRPr b="1" sz="2500">
              <a:solidFill>
                <a:srgbClr val="C00000"/>
              </a:solidFill>
            </a:endParaRPr>
          </a:p>
        </p:txBody>
      </p:sp>
      <p:pic>
        <p:nvPicPr>
          <p:cNvPr id="161" name="Google Shape;161;g13dedc3b689_1_124"/>
          <p:cNvPicPr preferRelativeResize="0"/>
          <p:nvPr/>
        </p:nvPicPr>
        <p:blipFill>
          <a:blip r:embed="rId3">
            <a:alphaModFix/>
          </a:blip>
          <a:stretch>
            <a:fillRect/>
          </a:stretch>
        </p:blipFill>
        <p:spPr>
          <a:xfrm>
            <a:off x="1752850" y="2212825"/>
            <a:ext cx="5249336" cy="275799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g1948af5c5d8_0_23"/>
          <p:cNvSpPr txBox="1"/>
          <p:nvPr>
            <p:ph idx="4294967295" type="title"/>
          </p:nvPr>
        </p:nvSpPr>
        <p:spPr>
          <a:xfrm>
            <a:off x="285476" y="119575"/>
            <a:ext cx="4781700" cy="528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100"/>
              <a:buFont typeface="Arial"/>
              <a:buNone/>
            </a:pPr>
            <a:r>
              <a:rPr lang="en" sz="2500">
                <a:solidFill>
                  <a:srgbClr val="C00000"/>
                </a:solidFill>
              </a:rPr>
              <a:t>Evaluation</a:t>
            </a:r>
            <a:r>
              <a:rPr b="1" lang="en" sz="1100">
                <a:latin typeface="Arial"/>
                <a:ea typeface="Arial"/>
                <a:cs typeface="Arial"/>
                <a:sym typeface="Arial"/>
              </a:rPr>
              <a:t> </a:t>
            </a:r>
            <a:endParaRPr/>
          </a:p>
        </p:txBody>
      </p:sp>
      <p:sp>
        <p:nvSpPr>
          <p:cNvPr id="167" name="Google Shape;167;g1948af5c5d8_0_23"/>
          <p:cNvSpPr txBox="1"/>
          <p:nvPr>
            <p:ph idx="4294967295" type="body"/>
          </p:nvPr>
        </p:nvSpPr>
        <p:spPr>
          <a:xfrm>
            <a:off x="285475" y="856925"/>
            <a:ext cx="8573700" cy="4113900"/>
          </a:xfrm>
          <a:prstGeom prst="rect">
            <a:avLst/>
          </a:prstGeom>
          <a:noFill/>
          <a:ln>
            <a:noFill/>
          </a:ln>
        </p:spPr>
        <p:txBody>
          <a:bodyPr anchorCtr="0" anchor="t" bIns="45700" lIns="91425" spcFirstLastPara="1" rIns="91425" wrap="square" tIns="45700">
            <a:normAutofit/>
          </a:bodyPr>
          <a:lstStyle/>
          <a:p>
            <a:pPr indent="-330200" lvl="0" marL="457200" rtl="0" algn="l">
              <a:lnSpc>
                <a:spcPct val="115000"/>
              </a:lnSpc>
              <a:spcBef>
                <a:spcPts val="0"/>
              </a:spcBef>
              <a:spcAft>
                <a:spcPts val="0"/>
              </a:spcAft>
              <a:buClr>
                <a:srgbClr val="C00000"/>
              </a:buClr>
              <a:buSzPts val="1600"/>
              <a:buChar char="•"/>
            </a:pPr>
            <a:r>
              <a:rPr b="1" lang="en" sz="1600">
                <a:solidFill>
                  <a:srgbClr val="C00000"/>
                </a:solidFill>
              </a:rPr>
              <a:t>As shown in the figure below, all the top extracted sentences involved in data security are listed concisely. A user can go through these sentences to learn about his data privacy and security rather than the entire document.</a:t>
            </a:r>
            <a:endParaRPr b="1" sz="1600">
              <a:solidFill>
                <a:srgbClr val="C00000"/>
              </a:solidFill>
            </a:endParaRPr>
          </a:p>
          <a:p>
            <a:pPr indent="0" lvl="0" marL="0" rtl="0" algn="l">
              <a:lnSpc>
                <a:spcPct val="90000"/>
              </a:lnSpc>
              <a:spcBef>
                <a:spcPts val="1000"/>
              </a:spcBef>
              <a:spcAft>
                <a:spcPts val="0"/>
              </a:spcAft>
              <a:buSzPts val="4000"/>
              <a:buNone/>
            </a:pPr>
            <a:r>
              <a:t/>
            </a:r>
            <a:endParaRPr b="1" sz="2000">
              <a:solidFill>
                <a:srgbClr val="C00000"/>
              </a:solidFill>
            </a:endParaRPr>
          </a:p>
          <a:p>
            <a:pPr indent="0" lvl="0" marL="0" rtl="0" algn="l">
              <a:lnSpc>
                <a:spcPct val="90000"/>
              </a:lnSpc>
              <a:spcBef>
                <a:spcPts val="1000"/>
              </a:spcBef>
              <a:spcAft>
                <a:spcPts val="0"/>
              </a:spcAft>
              <a:buSzPts val="4000"/>
              <a:buNone/>
            </a:pPr>
            <a:r>
              <a:t/>
            </a:r>
            <a:endParaRPr b="1" sz="2500">
              <a:solidFill>
                <a:srgbClr val="C00000"/>
              </a:solidFill>
            </a:endParaRPr>
          </a:p>
        </p:txBody>
      </p:sp>
      <p:pic>
        <p:nvPicPr>
          <p:cNvPr id="168" name="Google Shape;168;g1948af5c5d8_0_23"/>
          <p:cNvPicPr preferRelativeResize="0"/>
          <p:nvPr/>
        </p:nvPicPr>
        <p:blipFill>
          <a:blip r:embed="rId3">
            <a:alphaModFix/>
          </a:blip>
          <a:stretch>
            <a:fillRect/>
          </a:stretch>
        </p:blipFill>
        <p:spPr>
          <a:xfrm>
            <a:off x="1196700" y="1841000"/>
            <a:ext cx="7076626" cy="31298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g1948af5c5d8_0_42"/>
          <p:cNvSpPr txBox="1"/>
          <p:nvPr>
            <p:ph idx="4294967295" type="title"/>
          </p:nvPr>
        </p:nvSpPr>
        <p:spPr>
          <a:xfrm>
            <a:off x="285476" y="119575"/>
            <a:ext cx="4781700" cy="528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100"/>
              <a:buFont typeface="Arial"/>
              <a:buNone/>
            </a:pPr>
            <a:r>
              <a:rPr lang="en" sz="2500">
                <a:solidFill>
                  <a:srgbClr val="C00000"/>
                </a:solidFill>
              </a:rPr>
              <a:t>Conclusion</a:t>
            </a:r>
            <a:endParaRPr/>
          </a:p>
        </p:txBody>
      </p:sp>
      <p:sp>
        <p:nvSpPr>
          <p:cNvPr id="174" name="Google Shape;174;g1948af5c5d8_0_42"/>
          <p:cNvSpPr txBox="1"/>
          <p:nvPr>
            <p:ph idx="4294967295" type="body"/>
          </p:nvPr>
        </p:nvSpPr>
        <p:spPr>
          <a:xfrm>
            <a:off x="285475" y="856925"/>
            <a:ext cx="8573700" cy="4113900"/>
          </a:xfrm>
          <a:prstGeom prst="rect">
            <a:avLst/>
          </a:prstGeom>
          <a:noFill/>
          <a:ln>
            <a:noFill/>
          </a:ln>
        </p:spPr>
        <p:txBody>
          <a:bodyPr anchorCtr="0" anchor="t" bIns="45700" lIns="91425" spcFirstLastPara="1" rIns="91425" wrap="square" tIns="45700">
            <a:normAutofit/>
          </a:bodyPr>
          <a:lstStyle/>
          <a:p>
            <a:pPr indent="-406400" lvl="0" marL="457200" rtl="0" algn="just">
              <a:lnSpc>
                <a:spcPct val="115000"/>
              </a:lnSpc>
              <a:spcBef>
                <a:spcPts val="0"/>
              </a:spcBef>
              <a:spcAft>
                <a:spcPts val="0"/>
              </a:spcAft>
              <a:buSzPts val="2800"/>
              <a:buChar char="•"/>
            </a:pPr>
            <a:r>
              <a:rPr lang="en" sz="1671"/>
              <a:t>Summarization provides the user with a small amount of important data that he’s concerned about when reading or agreeing to a large amount of data or secured documents. Which may involve his confidential data. Using this query-based summary, we can get the required data and in a short format</a:t>
            </a:r>
            <a:r>
              <a:rPr lang="en" sz="300">
                <a:highlight>
                  <a:srgbClr val="FFFFFF"/>
                </a:highlight>
                <a:latin typeface="Arial"/>
                <a:ea typeface="Arial"/>
                <a:cs typeface="Arial"/>
                <a:sym typeface="Arial"/>
              </a:rPr>
              <a:t>.</a:t>
            </a:r>
            <a:endParaRPr b="1" sz="10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7"/>
          <p:cNvSpPr txBox="1"/>
          <p:nvPr/>
        </p:nvSpPr>
        <p:spPr>
          <a:xfrm>
            <a:off x="333700" y="563830"/>
            <a:ext cx="7609800" cy="3420900"/>
          </a:xfrm>
          <a:prstGeom prst="rect">
            <a:avLst/>
          </a:prstGeom>
          <a:noFill/>
          <a:ln>
            <a:noFill/>
          </a:ln>
        </p:spPr>
        <p:txBody>
          <a:bodyPr anchorCtr="0" anchor="t" bIns="68575" lIns="68575" spcFirstLastPara="1" rIns="68575" wrap="square" tIns="68575">
            <a:spAutoFit/>
          </a:bodyPr>
          <a:lstStyle/>
          <a:p>
            <a:pPr indent="0" lvl="0" marL="0" marR="0" rtl="0" algn="l">
              <a:lnSpc>
                <a:spcPct val="90000"/>
              </a:lnSpc>
              <a:spcBef>
                <a:spcPts val="0"/>
              </a:spcBef>
              <a:spcAft>
                <a:spcPts val="0"/>
              </a:spcAft>
              <a:buClr>
                <a:srgbClr val="000000"/>
              </a:buClr>
              <a:buSzPts val="2500"/>
              <a:buFont typeface="Arial"/>
              <a:buNone/>
            </a:pPr>
            <a:r>
              <a:rPr lang="en" sz="2500">
                <a:solidFill>
                  <a:srgbClr val="C00000"/>
                </a:solidFill>
                <a:latin typeface="Calibri"/>
                <a:ea typeface="Calibri"/>
                <a:cs typeface="Calibri"/>
                <a:sym typeface="Calibri"/>
              </a:rPr>
              <a:t>References</a:t>
            </a:r>
            <a:endParaRPr sz="2500">
              <a:solidFill>
                <a:srgbClr val="C00000"/>
              </a:solidFill>
              <a:latin typeface="Calibri"/>
              <a:ea typeface="Calibri"/>
              <a:cs typeface="Calibri"/>
              <a:sym typeface="Calibri"/>
            </a:endParaRPr>
          </a:p>
          <a:p>
            <a:pPr indent="-320675" lvl="0" marL="457200" rtl="0" algn="l">
              <a:lnSpc>
                <a:spcPct val="115000"/>
              </a:lnSpc>
              <a:spcBef>
                <a:spcPts val="0"/>
              </a:spcBef>
              <a:spcAft>
                <a:spcPts val="0"/>
              </a:spcAft>
              <a:buClr>
                <a:schemeClr val="dk1"/>
              </a:buClr>
              <a:buSzPts val="1450"/>
              <a:buChar char="●"/>
            </a:pPr>
            <a:r>
              <a:rPr lang="en" sz="1450">
                <a:solidFill>
                  <a:schemeClr val="dk1"/>
                </a:solidFill>
                <a:highlight>
                  <a:srgbClr val="FFFFFF"/>
                </a:highlight>
              </a:rPr>
              <a:t>Moratanch N, Gopalan C (2017) A survey on extractive text summarization. pp 1–6</a:t>
            </a:r>
            <a:endParaRPr sz="1450">
              <a:solidFill>
                <a:schemeClr val="dk1"/>
              </a:solidFill>
              <a:highlight>
                <a:srgbClr val="FFFFFF"/>
              </a:highlight>
            </a:endParaRPr>
          </a:p>
          <a:p>
            <a:pPr indent="-320675" lvl="0" marL="457200" rtl="0" algn="l">
              <a:lnSpc>
                <a:spcPct val="115000"/>
              </a:lnSpc>
              <a:spcBef>
                <a:spcPts val="0"/>
              </a:spcBef>
              <a:spcAft>
                <a:spcPts val="0"/>
              </a:spcAft>
              <a:buClr>
                <a:schemeClr val="dk1"/>
              </a:buClr>
              <a:buSzPts val="1450"/>
              <a:buChar char="●"/>
            </a:pPr>
            <a:r>
              <a:rPr lang="en" sz="1450">
                <a:solidFill>
                  <a:schemeClr val="dk1"/>
                </a:solidFill>
                <a:highlight>
                  <a:srgbClr val="FFFFFF"/>
                </a:highlight>
              </a:rPr>
              <a:t>Rahim Khan, Yurong Qian, Sajid Naeem. Extractive based Text Summarization Using K-Means and TF-IDF, International Journal of Information Engineering and Electronic Business, May 2019</a:t>
            </a:r>
            <a:endParaRPr sz="1450">
              <a:solidFill>
                <a:schemeClr val="dk1"/>
              </a:solidFill>
              <a:highlight>
                <a:srgbClr val="FFFFFF"/>
              </a:highlight>
            </a:endParaRPr>
          </a:p>
          <a:p>
            <a:pPr indent="-320675" lvl="0" marL="457200" rtl="0" algn="l">
              <a:lnSpc>
                <a:spcPct val="115000"/>
              </a:lnSpc>
              <a:spcBef>
                <a:spcPts val="0"/>
              </a:spcBef>
              <a:spcAft>
                <a:spcPts val="0"/>
              </a:spcAft>
              <a:buClr>
                <a:schemeClr val="dk1"/>
              </a:buClr>
              <a:buSzPts val="1450"/>
              <a:buChar char="●"/>
            </a:pPr>
            <a:r>
              <a:rPr lang="en" sz="1450">
                <a:solidFill>
                  <a:schemeClr val="dk1"/>
                </a:solidFill>
                <a:highlight>
                  <a:srgbClr val="FFFFFF"/>
                </a:highlight>
              </a:rPr>
              <a:t>PL.Prabha, M.Parvathy. Extractive and Abstractive Text Summarization Techniques, Inter-national Journal of Recent Technology and Engineering (IJRTE) ISSN: 2277-3878, Volume-9 Issue-1, May 2020.</a:t>
            </a:r>
            <a:endParaRPr sz="1450">
              <a:solidFill>
                <a:schemeClr val="dk1"/>
              </a:solidFill>
              <a:highlight>
                <a:srgbClr val="FFFFFF"/>
              </a:highlight>
            </a:endParaRPr>
          </a:p>
          <a:p>
            <a:pPr indent="-320675" lvl="0" marL="457200" rtl="0" algn="l">
              <a:lnSpc>
                <a:spcPct val="115000"/>
              </a:lnSpc>
              <a:spcBef>
                <a:spcPts val="0"/>
              </a:spcBef>
              <a:spcAft>
                <a:spcPts val="0"/>
              </a:spcAft>
              <a:buClr>
                <a:schemeClr val="dk1"/>
              </a:buClr>
              <a:buSzPts val="1450"/>
              <a:buChar char="●"/>
            </a:pPr>
            <a:r>
              <a:rPr lang="en" sz="1450" u="sng">
                <a:solidFill>
                  <a:schemeClr val="hlink"/>
                </a:solidFill>
                <a:hlinkClick r:id="rId3"/>
              </a:rPr>
              <a:t>https://www.sciencedirect.com/science/article/abs/pii/S0885230820300991</a:t>
            </a:r>
            <a:endParaRPr sz="1450">
              <a:solidFill>
                <a:srgbClr val="5D6879"/>
              </a:solidFill>
            </a:endParaRPr>
          </a:p>
          <a:p>
            <a:pPr indent="-320675" lvl="0" marL="457200" rtl="0" algn="l">
              <a:lnSpc>
                <a:spcPct val="115000"/>
              </a:lnSpc>
              <a:spcBef>
                <a:spcPts val="0"/>
              </a:spcBef>
              <a:spcAft>
                <a:spcPts val="0"/>
              </a:spcAft>
              <a:buClr>
                <a:srgbClr val="5D6879"/>
              </a:buClr>
              <a:buSzPts val="1450"/>
              <a:buChar char="●"/>
            </a:pPr>
            <a:r>
              <a:rPr lang="en" sz="1450">
                <a:solidFill>
                  <a:srgbClr val="5D6879"/>
                </a:solidFill>
              </a:rPr>
              <a:t> </a:t>
            </a:r>
            <a:r>
              <a:rPr lang="en" sz="1450" u="sng">
                <a:solidFill>
                  <a:schemeClr val="hlink"/>
                </a:solidFill>
                <a:hlinkClick r:id="rId4"/>
              </a:rPr>
              <a:t>https://blog.agolo.com/query-based-summarization-in-action-ea729df3109c</a:t>
            </a:r>
            <a:endParaRPr sz="1450">
              <a:solidFill>
                <a:srgbClr val="5D6879"/>
              </a:solidFill>
            </a:endParaRPr>
          </a:p>
          <a:p>
            <a:pPr indent="-320675" lvl="0" marL="457200" rtl="0" algn="l">
              <a:lnSpc>
                <a:spcPct val="115000"/>
              </a:lnSpc>
              <a:spcBef>
                <a:spcPts val="0"/>
              </a:spcBef>
              <a:spcAft>
                <a:spcPts val="0"/>
              </a:spcAft>
              <a:buClr>
                <a:srgbClr val="5D6879"/>
              </a:buClr>
              <a:buSzPts val="1450"/>
              <a:buChar char="●"/>
            </a:pPr>
            <a:r>
              <a:rPr lang="en" sz="1450">
                <a:solidFill>
                  <a:srgbClr val="5D6879"/>
                </a:solidFill>
              </a:rPr>
              <a:t> </a:t>
            </a:r>
            <a:r>
              <a:rPr lang="en" sz="1450" u="sng">
                <a:solidFill>
                  <a:schemeClr val="hlink"/>
                </a:solidFill>
                <a:hlinkClick r:id="rId5"/>
              </a:rPr>
              <a:t>https://ieeexplore.ieee.org/document/7557434</a:t>
            </a:r>
            <a:endParaRPr sz="1450">
              <a:solidFill>
                <a:srgbClr val="5D6879"/>
              </a:solidFill>
            </a:endParaRPr>
          </a:p>
          <a:p>
            <a:pPr indent="0" lvl="0" marL="1371600" rtl="0" algn="l">
              <a:spcBef>
                <a:spcPts val="0"/>
              </a:spcBef>
              <a:spcAft>
                <a:spcPts val="0"/>
              </a:spcAft>
              <a:buNone/>
            </a:pPr>
            <a:r>
              <a:t/>
            </a:r>
            <a:endParaRPr sz="1450">
              <a:solidFill>
                <a:srgbClr val="5D6879"/>
              </a:solidFill>
            </a:endParaRPr>
          </a:p>
          <a:p>
            <a:pPr indent="0" lvl="0" marL="0" rtl="0" algn="l">
              <a:lnSpc>
                <a:spcPct val="115000"/>
              </a:lnSpc>
              <a:spcBef>
                <a:spcPts val="0"/>
              </a:spcBef>
              <a:spcAft>
                <a:spcPts val="0"/>
              </a:spcAft>
              <a:buNone/>
            </a:pPr>
            <a:r>
              <a:t/>
            </a:r>
            <a:endParaRPr sz="950">
              <a:solidFill>
                <a:schemeClr val="dk1"/>
              </a:solidFill>
              <a:highlight>
                <a:srgbClr val="FFFFFF"/>
              </a:highligh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gf495905351_0_13"/>
          <p:cNvSpPr txBox="1"/>
          <p:nvPr/>
        </p:nvSpPr>
        <p:spPr>
          <a:xfrm>
            <a:off x="563825" y="322175"/>
            <a:ext cx="7951200" cy="3923100"/>
          </a:xfrm>
          <a:prstGeom prst="rect">
            <a:avLst/>
          </a:prstGeom>
          <a:noFill/>
          <a:ln>
            <a:noFill/>
          </a:ln>
        </p:spPr>
        <p:txBody>
          <a:bodyPr anchorCtr="0" anchor="t" bIns="91425" lIns="91425" spcFirstLastPara="1" rIns="91425" wrap="square" tIns="91425">
            <a:spAutoFit/>
          </a:bodyPr>
          <a:lstStyle/>
          <a:p>
            <a:pPr indent="0" lvl="0" marL="14676" marR="0" rtl="0" algn="l">
              <a:lnSpc>
                <a:spcPct val="100000"/>
              </a:lnSpc>
              <a:spcBef>
                <a:spcPts val="0"/>
              </a:spcBef>
              <a:spcAft>
                <a:spcPts val="0"/>
              </a:spcAft>
              <a:buClr>
                <a:srgbClr val="000000"/>
              </a:buClr>
              <a:buSzPts val="2520"/>
              <a:buFont typeface="Arial"/>
              <a:buNone/>
            </a:pPr>
            <a:r>
              <a:t/>
            </a:r>
            <a:endParaRPr b="0" i="0" sz="2520" u="none" cap="none" strike="noStrike">
              <a:solidFill>
                <a:schemeClr val="dk1"/>
              </a:solidFill>
              <a:latin typeface="Arial"/>
              <a:ea typeface="Arial"/>
              <a:cs typeface="Arial"/>
              <a:sym typeface="Arial"/>
            </a:endParaRPr>
          </a:p>
          <a:p>
            <a:pPr indent="0" lvl="0" marL="109726" marR="0" rtl="0" algn="l">
              <a:lnSpc>
                <a:spcPct val="100000"/>
              </a:lnSpc>
              <a:spcBef>
                <a:spcPts val="2658"/>
              </a:spcBef>
              <a:spcAft>
                <a:spcPts val="0"/>
              </a:spcAft>
              <a:buClr>
                <a:srgbClr val="000000"/>
              </a:buClr>
              <a:buSzPts val="1800"/>
              <a:buFont typeface="Arial"/>
              <a:buNone/>
            </a:pPr>
            <a:r>
              <a:rPr b="0" i="0" lang="en" sz="1800" u="none" cap="none" strike="noStrike">
                <a:solidFill>
                  <a:schemeClr val="dk1"/>
                </a:solidFill>
                <a:latin typeface="Arial"/>
                <a:ea typeface="Arial"/>
                <a:cs typeface="Arial"/>
                <a:sym typeface="Arial"/>
              </a:rPr>
              <a:t>● Objective</a:t>
            </a:r>
            <a:endParaRPr b="0" i="0" sz="1800" u="none" cap="none" strike="noStrike">
              <a:solidFill>
                <a:schemeClr val="dk1"/>
              </a:solidFill>
              <a:latin typeface="Arial"/>
              <a:ea typeface="Arial"/>
              <a:cs typeface="Arial"/>
              <a:sym typeface="Arial"/>
            </a:endParaRPr>
          </a:p>
          <a:p>
            <a:pPr indent="0" lvl="0" marL="109726" marR="4266515" rtl="0" algn="l">
              <a:lnSpc>
                <a:spcPct val="114954"/>
              </a:lnSpc>
              <a:spcBef>
                <a:spcPts val="383"/>
              </a:spcBef>
              <a:spcAft>
                <a:spcPts val="0"/>
              </a:spcAft>
              <a:buClr>
                <a:srgbClr val="000000"/>
              </a:buClr>
              <a:buSzPts val="1800"/>
              <a:buFont typeface="Arial"/>
              <a:buNone/>
            </a:pPr>
            <a:r>
              <a:rPr b="0" i="0" lang="en" sz="1800" u="none" cap="none" strike="noStrike">
                <a:solidFill>
                  <a:schemeClr val="dk1"/>
                </a:solidFill>
                <a:latin typeface="Arial"/>
                <a:ea typeface="Arial"/>
                <a:cs typeface="Arial"/>
                <a:sym typeface="Arial"/>
              </a:rPr>
              <a:t>● </a:t>
            </a:r>
            <a:r>
              <a:rPr lang="en" sz="1800">
                <a:solidFill>
                  <a:schemeClr val="dk1"/>
                </a:solidFill>
              </a:rPr>
              <a:t>Introduction</a:t>
            </a:r>
            <a:endParaRPr b="0" i="0" sz="1800" u="none" cap="none" strike="noStrike">
              <a:solidFill>
                <a:schemeClr val="dk1"/>
              </a:solidFill>
              <a:latin typeface="Arial"/>
              <a:ea typeface="Arial"/>
              <a:cs typeface="Arial"/>
              <a:sym typeface="Arial"/>
            </a:endParaRPr>
          </a:p>
          <a:p>
            <a:pPr indent="0" lvl="0" marL="109726" marR="0" rtl="0" algn="l">
              <a:lnSpc>
                <a:spcPct val="100000"/>
              </a:lnSpc>
              <a:spcBef>
                <a:spcPts val="282"/>
              </a:spcBef>
              <a:spcAft>
                <a:spcPts val="0"/>
              </a:spcAft>
              <a:buClr>
                <a:schemeClr val="dk1"/>
              </a:buClr>
              <a:buSzPts val="1100"/>
              <a:buFont typeface="Arial"/>
              <a:buNone/>
            </a:pPr>
            <a:r>
              <a:rPr b="0" i="0" lang="en" sz="1800" u="none" cap="none" strike="noStrike">
                <a:solidFill>
                  <a:schemeClr val="dk1"/>
                </a:solidFill>
                <a:latin typeface="Arial"/>
                <a:ea typeface="Arial"/>
                <a:cs typeface="Arial"/>
                <a:sym typeface="Arial"/>
              </a:rPr>
              <a:t>● </a:t>
            </a:r>
            <a:r>
              <a:rPr lang="en" sz="1800">
                <a:solidFill>
                  <a:schemeClr val="dk1"/>
                </a:solidFill>
              </a:rPr>
              <a:t>Problem</a:t>
            </a:r>
            <a:endParaRPr sz="1800">
              <a:solidFill>
                <a:schemeClr val="dk1"/>
              </a:solidFill>
            </a:endParaRPr>
          </a:p>
          <a:p>
            <a:pPr indent="0" lvl="0" marL="109726" marR="0" rtl="0" algn="l">
              <a:lnSpc>
                <a:spcPct val="100000"/>
              </a:lnSpc>
              <a:spcBef>
                <a:spcPts val="282"/>
              </a:spcBef>
              <a:spcAft>
                <a:spcPts val="0"/>
              </a:spcAft>
              <a:buClr>
                <a:srgbClr val="000000"/>
              </a:buClr>
              <a:buSzPts val="1800"/>
              <a:buFont typeface="Arial"/>
              <a:buNone/>
            </a:pPr>
            <a:r>
              <a:rPr b="0" i="0" lang="en" sz="1800" u="none" cap="none" strike="noStrike">
                <a:solidFill>
                  <a:schemeClr val="dk1"/>
                </a:solidFill>
                <a:latin typeface="Arial"/>
                <a:ea typeface="Arial"/>
                <a:cs typeface="Arial"/>
                <a:sym typeface="Arial"/>
              </a:rPr>
              <a:t>● </a:t>
            </a:r>
            <a:r>
              <a:rPr lang="en" sz="1800">
                <a:solidFill>
                  <a:schemeClr val="dk1"/>
                </a:solidFill>
              </a:rPr>
              <a:t>Approach</a:t>
            </a:r>
            <a:endParaRPr b="0" i="0" sz="1800" u="none" cap="none" strike="noStrike">
              <a:solidFill>
                <a:schemeClr val="dk1"/>
              </a:solidFill>
              <a:latin typeface="Arial"/>
              <a:ea typeface="Arial"/>
              <a:cs typeface="Arial"/>
              <a:sym typeface="Arial"/>
            </a:endParaRPr>
          </a:p>
          <a:p>
            <a:pPr indent="0" lvl="0" marL="109726" marR="0" rtl="0" algn="l">
              <a:lnSpc>
                <a:spcPct val="100000"/>
              </a:lnSpc>
              <a:spcBef>
                <a:spcPts val="282"/>
              </a:spcBef>
              <a:spcAft>
                <a:spcPts val="0"/>
              </a:spcAft>
              <a:buClr>
                <a:schemeClr val="dk1"/>
              </a:buClr>
              <a:buSzPts val="1100"/>
              <a:buFont typeface="Arial"/>
              <a:buNone/>
            </a:pPr>
            <a:r>
              <a:rPr b="0" i="0" lang="en" sz="1800" u="none" cap="none" strike="noStrike">
                <a:solidFill>
                  <a:schemeClr val="dk1"/>
                </a:solidFill>
                <a:latin typeface="Arial"/>
                <a:ea typeface="Arial"/>
                <a:cs typeface="Arial"/>
                <a:sym typeface="Arial"/>
              </a:rPr>
              <a:t>● </a:t>
            </a:r>
            <a:r>
              <a:rPr lang="en" sz="1800">
                <a:solidFill>
                  <a:schemeClr val="dk1"/>
                </a:solidFill>
              </a:rPr>
              <a:t>Evaluation</a:t>
            </a:r>
            <a:r>
              <a:rPr b="1" lang="en" sz="1100">
                <a:solidFill>
                  <a:schemeClr val="dk1"/>
                </a:solidFill>
              </a:rPr>
              <a:t> </a:t>
            </a:r>
            <a:endParaRPr b="0" i="0" sz="1800" u="none" cap="none" strike="noStrike">
              <a:solidFill>
                <a:schemeClr val="dk1"/>
              </a:solidFill>
              <a:latin typeface="Arial"/>
              <a:ea typeface="Arial"/>
              <a:cs typeface="Arial"/>
              <a:sym typeface="Arial"/>
            </a:endParaRPr>
          </a:p>
          <a:p>
            <a:pPr indent="0" lvl="0" marL="109725" marR="0" rtl="0" algn="l">
              <a:lnSpc>
                <a:spcPct val="100000"/>
              </a:lnSpc>
              <a:spcBef>
                <a:spcPts val="282"/>
              </a:spcBef>
              <a:spcAft>
                <a:spcPts val="0"/>
              </a:spcAft>
              <a:buClr>
                <a:srgbClr val="000000"/>
              </a:buClr>
              <a:buSzPts val="1800"/>
              <a:buFont typeface="Arial"/>
              <a:buNone/>
            </a:pPr>
            <a:r>
              <a:rPr b="0" i="0" lang="en" sz="1800" u="none" cap="none" strike="noStrike">
                <a:solidFill>
                  <a:schemeClr val="dk1"/>
                </a:solidFill>
                <a:latin typeface="Arial"/>
                <a:ea typeface="Arial"/>
                <a:cs typeface="Arial"/>
                <a:sym typeface="Arial"/>
              </a:rPr>
              <a:t>● </a:t>
            </a:r>
            <a:r>
              <a:rPr lang="en" sz="1800">
                <a:solidFill>
                  <a:schemeClr val="dk1"/>
                </a:solidFill>
              </a:rPr>
              <a:t>Conclusion</a:t>
            </a:r>
            <a:r>
              <a:rPr b="1" lang="en" sz="1100">
                <a:solidFill>
                  <a:schemeClr val="dk1"/>
                </a:solidFill>
              </a:rPr>
              <a:t> </a:t>
            </a:r>
            <a:endParaRPr b="1" sz="1100">
              <a:solidFill>
                <a:schemeClr val="dk1"/>
              </a:solidFill>
            </a:endParaRPr>
          </a:p>
          <a:p>
            <a:pPr indent="0" lvl="0" marL="109725" rtl="0" algn="l">
              <a:spcBef>
                <a:spcPts val="282"/>
              </a:spcBef>
              <a:spcAft>
                <a:spcPts val="0"/>
              </a:spcAft>
              <a:buClr>
                <a:schemeClr val="dk1"/>
              </a:buClr>
              <a:buSzPts val="1100"/>
              <a:buFont typeface="Arial"/>
              <a:buNone/>
            </a:pPr>
            <a:r>
              <a:rPr lang="en" sz="1800">
                <a:solidFill>
                  <a:schemeClr val="dk1"/>
                </a:solidFill>
              </a:rPr>
              <a:t>● References</a:t>
            </a:r>
            <a:endParaRPr sz="1800">
              <a:solidFill>
                <a:schemeClr val="dk1"/>
              </a:solidFill>
            </a:endParaRPr>
          </a:p>
          <a:p>
            <a:pPr indent="0" lvl="0" marL="109725" rtl="0" algn="l">
              <a:spcBef>
                <a:spcPts val="282"/>
              </a:spcBef>
              <a:spcAft>
                <a:spcPts val="0"/>
              </a:spcAft>
              <a:buClr>
                <a:schemeClr val="dk1"/>
              </a:buClr>
              <a:buSzPts val="1800"/>
              <a:buFont typeface="Arial"/>
              <a:buNone/>
            </a:pPr>
            <a:r>
              <a:t/>
            </a:r>
            <a:endParaRPr b="1" sz="1100">
              <a:solidFill>
                <a:schemeClr val="dk1"/>
              </a:solidFill>
            </a:endParaRPr>
          </a:p>
          <a:p>
            <a:pPr indent="0" lvl="0" marL="109726" marR="0" rtl="0" algn="l">
              <a:lnSpc>
                <a:spcPct val="100000"/>
              </a:lnSpc>
              <a:spcBef>
                <a:spcPts val="282"/>
              </a:spcBef>
              <a:spcAft>
                <a:spcPts val="0"/>
              </a:spcAft>
              <a:buClr>
                <a:srgbClr val="000000"/>
              </a:buClr>
              <a:buSzPts val="1800"/>
              <a:buFont typeface="Arial"/>
              <a:buNone/>
            </a:pPr>
            <a:r>
              <a:t/>
            </a:r>
            <a:endParaRPr b="1" sz="1100">
              <a:solidFill>
                <a:schemeClr val="dk1"/>
              </a:solidFill>
            </a:endParaRPr>
          </a:p>
          <a:p>
            <a:pPr indent="0" lvl="0" marL="14676" marR="0" rtl="0" algn="l">
              <a:lnSpc>
                <a:spcPct val="100000"/>
              </a:lnSpc>
              <a:spcBef>
                <a:spcPts val="0"/>
              </a:spcBef>
              <a:spcAft>
                <a:spcPts val="0"/>
              </a:spcAft>
              <a:buClr>
                <a:srgbClr val="000000"/>
              </a:buClr>
              <a:buSzPts val="2520"/>
              <a:buFont typeface="Arial"/>
              <a:buNone/>
            </a:pPr>
            <a:r>
              <a:t/>
            </a:r>
            <a:endParaRPr b="0" i="0" sz="2520" u="none" cap="none" strike="noStrike">
              <a:solidFill>
                <a:schemeClr val="dk1"/>
              </a:solidFill>
              <a:latin typeface="Arial"/>
              <a:ea typeface="Arial"/>
              <a:cs typeface="Arial"/>
              <a:sym typeface="Arial"/>
            </a:endParaRPr>
          </a:p>
        </p:txBody>
      </p:sp>
      <p:sp>
        <p:nvSpPr>
          <p:cNvPr id="103" name="Google Shape;103;gf495905351_0_13"/>
          <p:cNvSpPr txBox="1"/>
          <p:nvPr>
            <p:ph idx="4294967295" type="title"/>
          </p:nvPr>
        </p:nvSpPr>
        <p:spPr>
          <a:xfrm>
            <a:off x="134451" y="62025"/>
            <a:ext cx="4781700" cy="528900"/>
          </a:xfrm>
          <a:prstGeom prst="rect">
            <a:avLst/>
          </a:prstGeom>
          <a:noFill/>
          <a:ln>
            <a:noFill/>
          </a:ln>
        </p:spPr>
        <p:txBody>
          <a:bodyPr anchorCtr="0" anchor="ctr" bIns="45700" lIns="91425" spcFirstLastPara="1" rIns="91425" wrap="square" tIns="45700">
            <a:normAutofit/>
          </a:bodyPr>
          <a:lstStyle/>
          <a:p>
            <a:pPr indent="0" lvl="0" marL="14676" rtl="0" algn="l">
              <a:lnSpc>
                <a:spcPct val="90000"/>
              </a:lnSpc>
              <a:spcBef>
                <a:spcPts val="0"/>
              </a:spcBef>
              <a:spcAft>
                <a:spcPts val="0"/>
              </a:spcAft>
              <a:buClr>
                <a:schemeClr val="dk1"/>
              </a:buClr>
              <a:buSzPts val="1100"/>
              <a:buFont typeface="Arial"/>
              <a:buNone/>
            </a:pPr>
            <a:r>
              <a:rPr b="0" lang="en" sz="2520">
                <a:solidFill>
                  <a:schemeClr val="dk1"/>
                </a:solidFill>
                <a:latin typeface="Arial"/>
                <a:ea typeface="Arial"/>
                <a:cs typeface="Arial"/>
                <a:sym typeface="Arial"/>
              </a:rPr>
              <a:t>Overview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7" name="Shape 107"/>
        <p:cNvGrpSpPr/>
        <p:nvPr/>
      </p:nvGrpSpPr>
      <p:grpSpPr>
        <a:xfrm>
          <a:off x="0" y="0"/>
          <a:ext cx="0" cy="0"/>
          <a:chOff x="0" y="0"/>
          <a:chExt cx="0" cy="0"/>
        </a:xfrm>
      </p:grpSpPr>
      <p:sp>
        <p:nvSpPr>
          <p:cNvPr id="108" name="Google Shape;108;p2"/>
          <p:cNvSpPr/>
          <p:nvPr/>
        </p:nvSpPr>
        <p:spPr>
          <a:xfrm>
            <a:off x="129350" y="683900"/>
            <a:ext cx="8880300" cy="4125900"/>
          </a:xfrm>
          <a:prstGeom prst="rect">
            <a:avLst/>
          </a:prstGeom>
          <a:noFill/>
          <a:ln>
            <a:noFill/>
          </a:ln>
        </p:spPr>
        <p:txBody>
          <a:bodyPr anchorCtr="0" anchor="t" bIns="45650" lIns="91325" spcFirstLastPara="1" rIns="91325" wrap="square" tIns="45650">
            <a:noAutofit/>
          </a:bodyPr>
          <a:lstStyle/>
          <a:p>
            <a:pPr indent="0" lvl="0" marL="457200" marR="0" rtl="0" algn="l">
              <a:lnSpc>
                <a:spcPct val="100000"/>
              </a:lnSpc>
              <a:spcBef>
                <a:spcPts val="0"/>
              </a:spcBef>
              <a:spcAft>
                <a:spcPts val="0"/>
              </a:spcAft>
              <a:buNone/>
            </a:pPr>
            <a:r>
              <a:t/>
            </a:r>
            <a:endParaRPr sz="1600">
              <a:solidFill>
                <a:schemeClr val="dk1"/>
              </a:solidFill>
            </a:endParaRPr>
          </a:p>
          <a:p>
            <a:pPr indent="-330200" lvl="0" marL="457200" marR="0" rtl="0" algn="l">
              <a:lnSpc>
                <a:spcPct val="100000"/>
              </a:lnSpc>
              <a:spcBef>
                <a:spcPts val="0"/>
              </a:spcBef>
              <a:spcAft>
                <a:spcPts val="0"/>
              </a:spcAft>
              <a:buClr>
                <a:schemeClr val="dk1"/>
              </a:buClr>
              <a:buSzPts val="1600"/>
              <a:buFont typeface="Arial"/>
              <a:buChar char="●"/>
            </a:pPr>
            <a:r>
              <a:rPr lang="en" sz="1600">
                <a:solidFill>
                  <a:schemeClr val="dk1"/>
                </a:solidFill>
              </a:rPr>
              <a:t>We introduce a system for summary generation based on the terms of service documents we usually agree to by reading the entire or useful content.</a:t>
            </a:r>
            <a:endParaRPr sz="1600">
              <a:solidFill>
                <a:schemeClr val="dk1"/>
              </a:solidFill>
            </a:endParaRPr>
          </a:p>
          <a:p>
            <a:pPr indent="-330200" lvl="0" marL="457200" rtl="0" algn="just">
              <a:lnSpc>
                <a:spcPct val="115000"/>
              </a:lnSpc>
              <a:spcBef>
                <a:spcPts val="0"/>
              </a:spcBef>
              <a:spcAft>
                <a:spcPts val="0"/>
              </a:spcAft>
              <a:buClr>
                <a:schemeClr val="dk1"/>
              </a:buClr>
              <a:buSzPts val="1600"/>
              <a:buChar char="●"/>
            </a:pPr>
            <a:r>
              <a:rPr lang="en" sz="1600">
                <a:solidFill>
                  <a:schemeClr val="dk1"/>
                </a:solidFill>
              </a:rPr>
              <a:t>To have a system that can summarize the piece of information that you are worried about in a large document and get the important sentences? </a:t>
            </a:r>
            <a:endParaRPr sz="1600">
              <a:solidFill>
                <a:schemeClr val="dk1"/>
              </a:solidFill>
            </a:endParaRPr>
          </a:p>
          <a:p>
            <a:pPr indent="-330200" lvl="0" marL="457200" rtl="0" algn="just">
              <a:lnSpc>
                <a:spcPct val="115000"/>
              </a:lnSpc>
              <a:spcBef>
                <a:spcPts val="0"/>
              </a:spcBef>
              <a:spcAft>
                <a:spcPts val="0"/>
              </a:spcAft>
              <a:buClr>
                <a:schemeClr val="dk1"/>
              </a:buClr>
              <a:buSzPts val="1600"/>
              <a:buChar char="●"/>
            </a:pPr>
            <a:r>
              <a:rPr lang="en" sz="1600">
                <a:solidFill>
                  <a:schemeClr val="dk1"/>
                </a:solidFill>
              </a:rPr>
              <a:t>Our system takes the URL of these terms and conditions documents and the query we are concerned about as the input and produces the summarized sentences.</a:t>
            </a:r>
            <a:endParaRPr sz="1600">
              <a:solidFill>
                <a:schemeClr val="dk1"/>
              </a:solidFill>
            </a:endParaRPr>
          </a:p>
          <a:p>
            <a:pPr indent="0" lvl="0" marL="0" marR="0" rtl="0" algn="l">
              <a:lnSpc>
                <a:spcPct val="100000"/>
              </a:lnSpc>
              <a:spcBef>
                <a:spcPts val="0"/>
              </a:spcBef>
              <a:spcAft>
                <a:spcPts val="0"/>
              </a:spcAft>
              <a:buNone/>
            </a:pPr>
            <a:r>
              <a:t/>
            </a:r>
            <a:endParaRPr sz="1600">
              <a:solidFill>
                <a:schemeClr val="dk1"/>
              </a:solidFill>
            </a:endParaRPr>
          </a:p>
        </p:txBody>
      </p:sp>
      <p:sp>
        <p:nvSpPr>
          <p:cNvPr id="109" name="Google Shape;109;p2"/>
          <p:cNvSpPr txBox="1"/>
          <p:nvPr>
            <p:ph idx="4294967295" type="title"/>
          </p:nvPr>
        </p:nvSpPr>
        <p:spPr>
          <a:xfrm>
            <a:off x="129350" y="73573"/>
            <a:ext cx="8216700" cy="392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 sz="2500">
                <a:solidFill>
                  <a:srgbClr val="C00000"/>
                </a:solidFill>
              </a:rPr>
              <a:t>Objective</a:t>
            </a:r>
            <a:endParaRPr sz="1600">
              <a:solidFill>
                <a:srgbClr val="0042C8"/>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g13dedc3b689_0_1"/>
          <p:cNvSpPr txBox="1"/>
          <p:nvPr>
            <p:ph idx="4294967295" type="title"/>
          </p:nvPr>
        </p:nvSpPr>
        <p:spPr>
          <a:xfrm>
            <a:off x="129350" y="73575"/>
            <a:ext cx="9409800" cy="432600"/>
          </a:xfrm>
          <a:prstGeom prst="rect">
            <a:avLst/>
          </a:prstGeom>
          <a:noFill/>
          <a:ln>
            <a:noFill/>
          </a:ln>
        </p:spPr>
        <p:txBody>
          <a:bodyPr anchorCtr="0" anchor="t" bIns="91425" lIns="91425" spcFirstLastPara="1" rIns="91425" wrap="square" tIns="91425">
            <a:noAutofit/>
          </a:bodyPr>
          <a:lstStyle/>
          <a:p>
            <a:pPr indent="0" lvl="0" marL="0" marR="4266515" rtl="0" algn="l">
              <a:lnSpc>
                <a:spcPct val="114954"/>
              </a:lnSpc>
              <a:spcBef>
                <a:spcPts val="383"/>
              </a:spcBef>
              <a:spcAft>
                <a:spcPts val="0"/>
              </a:spcAft>
              <a:buClr>
                <a:srgbClr val="000000"/>
              </a:buClr>
              <a:buSzPts val="1100"/>
              <a:buFont typeface="Arial"/>
              <a:buNone/>
            </a:pPr>
            <a:r>
              <a:rPr lang="en" sz="2500">
                <a:solidFill>
                  <a:srgbClr val="C00000"/>
                </a:solidFill>
              </a:rPr>
              <a:t>Introduction</a:t>
            </a:r>
            <a:endParaRPr sz="2500">
              <a:solidFill>
                <a:srgbClr val="C00000"/>
              </a:solidFill>
            </a:endParaRPr>
          </a:p>
          <a:p>
            <a:pPr indent="0" lvl="0" marL="0" marR="4266515" rtl="0" algn="l">
              <a:lnSpc>
                <a:spcPct val="114954"/>
              </a:lnSpc>
              <a:spcBef>
                <a:spcPts val="383"/>
              </a:spcBef>
              <a:spcAft>
                <a:spcPts val="0"/>
              </a:spcAft>
              <a:buSzPts val="4400"/>
              <a:buNone/>
            </a:pPr>
            <a:r>
              <a:t/>
            </a:r>
            <a:endParaRPr sz="2500">
              <a:solidFill>
                <a:srgbClr val="C00000"/>
              </a:solidFill>
            </a:endParaRPr>
          </a:p>
        </p:txBody>
      </p:sp>
      <p:sp>
        <p:nvSpPr>
          <p:cNvPr id="115" name="Google Shape;115;g13dedc3b689_0_1"/>
          <p:cNvSpPr txBox="1"/>
          <p:nvPr/>
        </p:nvSpPr>
        <p:spPr>
          <a:xfrm>
            <a:off x="356700" y="632875"/>
            <a:ext cx="8561100" cy="4476000"/>
          </a:xfrm>
          <a:prstGeom prst="rect">
            <a:avLst/>
          </a:prstGeom>
          <a:noFill/>
          <a:ln>
            <a:noFill/>
          </a:ln>
        </p:spPr>
        <p:txBody>
          <a:bodyPr anchorCtr="0" anchor="t" bIns="91425" lIns="91425" spcFirstLastPara="1" rIns="91425" wrap="square" tIns="91425">
            <a:spAutoFit/>
          </a:bodyPr>
          <a:lstStyle/>
          <a:p>
            <a:pPr indent="-330200" lvl="0" marL="457200" marR="0" rtl="0" algn="just">
              <a:lnSpc>
                <a:spcPct val="115000"/>
              </a:lnSpc>
              <a:spcBef>
                <a:spcPts val="0"/>
              </a:spcBef>
              <a:spcAft>
                <a:spcPts val="0"/>
              </a:spcAft>
              <a:buClr>
                <a:schemeClr val="dk1"/>
              </a:buClr>
              <a:buSzPts val="1600"/>
              <a:buChar char="●"/>
            </a:pPr>
            <a:r>
              <a:rPr lang="en" sz="1600">
                <a:solidFill>
                  <a:schemeClr val="dk1"/>
                </a:solidFill>
              </a:rPr>
              <a:t>Usually when we come across the terms and conditions documents most of the users just simply click on agree button and move on rather than reading the entire document.</a:t>
            </a:r>
            <a:endParaRPr sz="1600">
              <a:solidFill>
                <a:schemeClr val="dk1"/>
              </a:solidFill>
            </a:endParaRPr>
          </a:p>
          <a:p>
            <a:pPr indent="0" lvl="0" marL="457200" marR="0" rtl="0" algn="just">
              <a:lnSpc>
                <a:spcPct val="115000"/>
              </a:lnSpc>
              <a:spcBef>
                <a:spcPts val="0"/>
              </a:spcBef>
              <a:spcAft>
                <a:spcPts val="0"/>
              </a:spcAft>
              <a:buNone/>
            </a:pPr>
            <a:r>
              <a:t/>
            </a:r>
            <a:endParaRPr sz="1600">
              <a:solidFill>
                <a:schemeClr val="dk1"/>
              </a:solidFill>
            </a:endParaRPr>
          </a:p>
          <a:p>
            <a:pPr indent="-330200" lvl="0" marL="457200" marR="0" rtl="0" algn="just">
              <a:lnSpc>
                <a:spcPct val="115000"/>
              </a:lnSpc>
              <a:spcBef>
                <a:spcPts val="0"/>
              </a:spcBef>
              <a:spcAft>
                <a:spcPts val="0"/>
              </a:spcAft>
              <a:buClr>
                <a:schemeClr val="dk1"/>
              </a:buClr>
              <a:buSzPts val="1600"/>
              <a:buChar char="●"/>
            </a:pPr>
            <a:r>
              <a:rPr lang="en" sz="1600">
                <a:solidFill>
                  <a:schemeClr val="dk1"/>
                </a:solidFill>
              </a:rPr>
              <a:t>And some people might search for some points like is their data is confidential or not.</a:t>
            </a:r>
            <a:endParaRPr sz="1600">
              <a:solidFill>
                <a:schemeClr val="dk1"/>
              </a:solidFill>
            </a:endParaRPr>
          </a:p>
          <a:p>
            <a:pPr indent="0" lvl="0" marL="457200" marR="0" rtl="0" algn="just">
              <a:lnSpc>
                <a:spcPct val="115000"/>
              </a:lnSpc>
              <a:spcBef>
                <a:spcPts val="0"/>
              </a:spcBef>
              <a:spcAft>
                <a:spcPts val="0"/>
              </a:spcAft>
              <a:buNone/>
            </a:pPr>
            <a:r>
              <a:t/>
            </a:r>
            <a:endParaRPr sz="1600">
              <a:solidFill>
                <a:schemeClr val="dk1"/>
              </a:solidFill>
            </a:endParaRPr>
          </a:p>
          <a:p>
            <a:pPr indent="-330200" lvl="0" marL="457200" marR="0" rtl="0" algn="just">
              <a:lnSpc>
                <a:spcPct val="115000"/>
              </a:lnSpc>
              <a:spcBef>
                <a:spcPts val="0"/>
              </a:spcBef>
              <a:spcAft>
                <a:spcPts val="0"/>
              </a:spcAft>
              <a:buClr>
                <a:schemeClr val="dk1"/>
              </a:buClr>
              <a:buSzPts val="1600"/>
              <a:buChar char="●"/>
            </a:pPr>
            <a:r>
              <a:rPr lang="en" sz="1600">
                <a:solidFill>
                  <a:schemeClr val="dk1"/>
                </a:solidFill>
              </a:rPr>
              <a:t>And to make sure the user get’s the data that he’s concerned about and also in a simple summary we are fetching the data based on </a:t>
            </a:r>
            <a:r>
              <a:rPr lang="en" sz="1600">
                <a:solidFill>
                  <a:schemeClr val="dk1"/>
                </a:solidFill>
              </a:rPr>
              <a:t>the</a:t>
            </a:r>
            <a:r>
              <a:rPr lang="en" sz="1600">
                <a:solidFill>
                  <a:schemeClr val="dk1"/>
                </a:solidFill>
              </a:rPr>
              <a:t> user </a:t>
            </a:r>
            <a:r>
              <a:rPr lang="en" sz="1600">
                <a:solidFill>
                  <a:schemeClr val="dk1"/>
                </a:solidFill>
              </a:rPr>
              <a:t>interest</a:t>
            </a:r>
            <a:r>
              <a:rPr lang="en" sz="1600">
                <a:solidFill>
                  <a:schemeClr val="dk1"/>
                </a:solidFill>
              </a:rPr>
              <a:t> and summarizing it.</a:t>
            </a:r>
            <a:endParaRPr sz="1600">
              <a:solidFill>
                <a:schemeClr val="dk1"/>
              </a:solidFill>
            </a:endParaRPr>
          </a:p>
          <a:p>
            <a:pPr indent="0" lvl="0" marL="457200" marR="0" rtl="0" algn="just">
              <a:lnSpc>
                <a:spcPct val="115000"/>
              </a:lnSpc>
              <a:spcBef>
                <a:spcPts val="0"/>
              </a:spcBef>
              <a:spcAft>
                <a:spcPts val="0"/>
              </a:spcAft>
              <a:buNone/>
            </a:pPr>
            <a:r>
              <a:t/>
            </a:r>
            <a:endParaRPr sz="1600">
              <a:solidFill>
                <a:schemeClr val="dk1"/>
              </a:solidFill>
            </a:endParaRPr>
          </a:p>
          <a:p>
            <a:pPr indent="-330200" lvl="0" marL="457200" marR="0" rtl="0" algn="just">
              <a:lnSpc>
                <a:spcPct val="115000"/>
              </a:lnSpc>
              <a:spcBef>
                <a:spcPts val="0"/>
              </a:spcBef>
              <a:spcAft>
                <a:spcPts val="0"/>
              </a:spcAft>
              <a:buClr>
                <a:schemeClr val="dk1"/>
              </a:buClr>
              <a:buSzPts val="1600"/>
              <a:buChar char="●"/>
            </a:pPr>
            <a:r>
              <a:rPr lang="en" sz="1600">
                <a:solidFill>
                  <a:schemeClr val="dk1"/>
                </a:solidFill>
              </a:rPr>
              <a:t>I</a:t>
            </a:r>
            <a:r>
              <a:rPr lang="en" sz="1600">
                <a:solidFill>
                  <a:schemeClr val="dk1"/>
                </a:solidFill>
              </a:rPr>
              <a:t>f we do so we don’t need to worry about reading the entire document or missing any important points.</a:t>
            </a:r>
            <a:endParaRPr sz="1600">
              <a:solidFill>
                <a:schemeClr val="dk1"/>
              </a:solidFill>
            </a:endParaRPr>
          </a:p>
          <a:p>
            <a:pPr indent="0" lvl="0" marL="457200" marR="0" rtl="0" algn="just">
              <a:lnSpc>
                <a:spcPct val="115000"/>
              </a:lnSpc>
              <a:spcBef>
                <a:spcPts val="0"/>
              </a:spcBef>
              <a:spcAft>
                <a:spcPts val="0"/>
              </a:spcAft>
              <a:buNone/>
            </a:pPr>
            <a:r>
              <a:t/>
            </a:r>
            <a:endParaRPr sz="1600">
              <a:solidFill>
                <a:schemeClr val="dk1"/>
              </a:solidFill>
            </a:endParaRPr>
          </a:p>
          <a:p>
            <a:pPr indent="0" lvl="0" marL="457200" rtl="0" algn="just">
              <a:lnSpc>
                <a:spcPct val="115000"/>
              </a:lnSpc>
              <a:spcBef>
                <a:spcPts val="0"/>
              </a:spcBef>
              <a:spcAft>
                <a:spcPts val="0"/>
              </a:spcAft>
              <a:buNone/>
            </a:pPr>
            <a:r>
              <a:t/>
            </a:r>
            <a:endParaRPr sz="1600">
              <a:solidFill>
                <a:schemeClr val="dk1"/>
              </a:solidFill>
            </a:endParaRPr>
          </a:p>
          <a:p>
            <a:pPr indent="0" lvl="0" marL="0" marR="0" rtl="0" algn="l">
              <a:lnSpc>
                <a:spcPct val="100000"/>
              </a:lnSpc>
              <a:spcBef>
                <a:spcPts val="0"/>
              </a:spcBef>
              <a:spcAft>
                <a:spcPts val="0"/>
              </a:spcAft>
              <a:buClr>
                <a:srgbClr val="000000"/>
              </a:buClr>
              <a:buSzPts val="1400"/>
              <a:buFont typeface="Arial"/>
              <a:buNone/>
            </a:pPr>
            <a:r>
              <a:t/>
            </a:r>
            <a:endParaRPr sz="1600">
              <a:solidFill>
                <a:schemeClr val="dk1"/>
              </a:solidFil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g13dedc3b689_0_21"/>
          <p:cNvSpPr txBox="1"/>
          <p:nvPr>
            <p:ph idx="4294967295" type="title"/>
          </p:nvPr>
        </p:nvSpPr>
        <p:spPr>
          <a:xfrm>
            <a:off x="129350" y="73575"/>
            <a:ext cx="9409800" cy="432600"/>
          </a:xfrm>
          <a:prstGeom prst="rect">
            <a:avLst/>
          </a:prstGeom>
          <a:noFill/>
          <a:ln>
            <a:noFill/>
          </a:ln>
        </p:spPr>
        <p:txBody>
          <a:bodyPr anchorCtr="0" anchor="t" bIns="91425" lIns="91425" spcFirstLastPara="1" rIns="91425" wrap="square" tIns="91425">
            <a:noAutofit/>
          </a:bodyPr>
          <a:lstStyle/>
          <a:p>
            <a:pPr indent="0" lvl="0" marL="0" marR="4266515" rtl="0" algn="l">
              <a:lnSpc>
                <a:spcPct val="114954"/>
              </a:lnSpc>
              <a:spcBef>
                <a:spcPts val="383"/>
              </a:spcBef>
              <a:spcAft>
                <a:spcPts val="0"/>
              </a:spcAft>
              <a:buClr>
                <a:schemeClr val="dk1"/>
              </a:buClr>
              <a:buSzPts val="1100"/>
              <a:buFont typeface="Arial"/>
              <a:buNone/>
            </a:pPr>
            <a:r>
              <a:rPr lang="en" sz="2500">
                <a:solidFill>
                  <a:srgbClr val="C00000"/>
                </a:solidFill>
              </a:rPr>
              <a:t>Problem</a:t>
            </a:r>
            <a:endParaRPr sz="2500">
              <a:solidFill>
                <a:srgbClr val="C00000"/>
              </a:solidFill>
            </a:endParaRPr>
          </a:p>
          <a:p>
            <a:pPr indent="0" lvl="0" marL="0" marR="4266515" rtl="0" algn="l">
              <a:lnSpc>
                <a:spcPct val="114954"/>
              </a:lnSpc>
              <a:spcBef>
                <a:spcPts val="383"/>
              </a:spcBef>
              <a:spcAft>
                <a:spcPts val="0"/>
              </a:spcAft>
              <a:buSzPts val="4400"/>
              <a:buNone/>
            </a:pPr>
            <a:r>
              <a:t/>
            </a:r>
            <a:endParaRPr sz="2500">
              <a:solidFill>
                <a:srgbClr val="C00000"/>
              </a:solidFill>
            </a:endParaRPr>
          </a:p>
        </p:txBody>
      </p:sp>
      <p:sp>
        <p:nvSpPr>
          <p:cNvPr id="121" name="Google Shape;121;g13dedc3b689_0_21"/>
          <p:cNvSpPr txBox="1"/>
          <p:nvPr/>
        </p:nvSpPr>
        <p:spPr>
          <a:xfrm>
            <a:off x="368225" y="598350"/>
            <a:ext cx="8561100" cy="5958300"/>
          </a:xfrm>
          <a:prstGeom prst="rect">
            <a:avLst/>
          </a:prstGeom>
          <a:noFill/>
          <a:ln>
            <a:noFill/>
          </a:ln>
        </p:spPr>
        <p:txBody>
          <a:bodyPr anchorCtr="0" anchor="t" bIns="91425" lIns="91425" spcFirstLastPara="1" rIns="91425" wrap="square" tIns="91425">
            <a:spAutoFit/>
          </a:bodyPr>
          <a:lstStyle/>
          <a:p>
            <a:pPr indent="-330200" lvl="0" marL="457200" marR="0" rtl="0" algn="l">
              <a:lnSpc>
                <a:spcPct val="100000"/>
              </a:lnSpc>
              <a:spcBef>
                <a:spcPts val="0"/>
              </a:spcBef>
              <a:spcAft>
                <a:spcPts val="0"/>
              </a:spcAft>
              <a:buClr>
                <a:schemeClr val="dk1"/>
              </a:buClr>
              <a:buSzPts val="1600"/>
              <a:buFont typeface="Arial"/>
              <a:buChar char="●"/>
            </a:pPr>
            <a:r>
              <a:rPr b="1" lang="en" sz="1600">
                <a:solidFill>
                  <a:schemeClr val="dk1"/>
                </a:solidFill>
              </a:rPr>
              <a:t>Summarization Tool</a:t>
            </a:r>
            <a:endParaRPr b="1"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a:p>
            <a:pPr indent="-336550" lvl="0" marL="457200" marR="0" rtl="0" algn="l">
              <a:lnSpc>
                <a:spcPct val="100000"/>
              </a:lnSpc>
              <a:spcBef>
                <a:spcPts val="0"/>
              </a:spcBef>
              <a:spcAft>
                <a:spcPts val="0"/>
              </a:spcAft>
              <a:buClr>
                <a:srgbClr val="000000"/>
              </a:buClr>
              <a:buSzPts val="1700"/>
              <a:buFont typeface="Calibri"/>
              <a:buChar char="●"/>
            </a:pPr>
            <a:r>
              <a:rPr lang="en" sz="1700">
                <a:latin typeface="Calibri"/>
                <a:ea typeface="Calibri"/>
                <a:cs typeface="Calibri"/>
                <a:sym typeface="Calibri"/>
              </a:rPr>
              <a:t>In our system we have two inputs one is the document that we are currently dealing with In our project we are summarizing the terms and conditions documents which mainly talks about the privacy of the data.</a:t>
            </a:r>
            <a:endParaRPr sz="1700">
              <a:latin typeface="Calibri"/>
              <a:ea typeface="Calibri"/>
              <a:cs typeface="Calibri"/>
              <a:sym typeface="Calibri"/>
            </a:endParaRPr>
          </a:p>
          <a:p>
            <a:pPr indent="-336550" lvl="0" marL="457200" rtl="0" algn="l">
              <a:lnSpc>
                <a:spcPct val="115000"/>
              </a:lnSpc>
              <a:spcBef>
                <a:spcPts val="0"/>
              </a:spcBef>
              <a:spcAft>
                <a:spcPts val="0"/>
              </a:spcAft>
              <a:buSzPts val="1700"/>
              <a:buFont typeface="Calibri"/>
              <a:buChar char="●"/>
            </a:pPr>
            <a:r>
              <a:rPr lang="en" sz="1700">
                <a:latin typeface="Calibri"/>
                <a:ea typeface="Calibri"/>
                <a:cs typeface="Calibri"/>
                <a:sym typeface="Calibri"/>
              </a:rPr>
              <a:t>And based on the provided input document and the area of interest we will be fetching out the sentences that provide the useful information.</a:t>
            </a:r>
            <a:endParaRPr sz="1700">
              <a:latin typeface="Calibri"/>
              <a:ea typeface="Calibri"/>
              <a:cs typeface="Calibri"/>
              <a:sym typeface="Calibri"/>
            </a:endParaRPr>
          </a:p>
          <a:p>
            <a:pPr indent="0" lvl="0" marL="0" marR="0" rtl="0" algn="l">
              <a:lnSpc>
                <a:spcPct val="100000"/>
              </a:lnSpc>
              <a:spcBef>
                <a:spcPts val="0"/>
              </a:spcBef>
              <a:spcAft>
                <a:spcPts val="0"/>
              </a:spcAft>
              <a:buNone/>
            </a:pPr>
            <a:r>
              <a:t/>
            </a:r>
            <a:endParaRPr b="0" i="0" sz="17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122" name="Google Shape;122;g13dedc3b689_0_21"/>
          <p:cNvSpPr/>
          <p:nvPr/>
        </p:nvSpPr>
        <p:spPr>
          <a:xfrm>
            <a:off x="6408351" y="1249950"/>
            <a:ext cx="1945500" cy="1943400"/>
          </a:xfrm>
          <a:prstGeom prst="roundRect">
            <a:avLst>
              <a:gd fmla="val 16667" name="adj"/>
            </a:avLst>
          </a:prstGeom>
          <a:solidFill>
            <a:srgbClr val="D5DBE5"/>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50"/>
              <a:buFont typeface="Arial"/>
              <a:buNone/>
            </a:pPr>
            <a:r>
              <a:rPr b="1" lang="en" sz="1550">
                <a:solidFill>
                  <a:schemeClr val="dk1"/>
                </a:solidFill>
              </a:rPr>
              <a:t>Summary</a:t>
            </a:r>
            <a:endParaRPr b="0" i="0" sz="19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050"/>
              <a:buFont typeface="Arial"/>
              <a:buNone/>
            </a:pPr>
            <a:r>
              <a:t/>
            </a:r>
            <a:endParaRPr b="0" i="0" sz="1050" u="none" cap="none" strike="noStrike">
              <a:solidFill>
                <a:schemeClr val="lt1"/>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050"/>
              <a:buFont typeface="Arial"/>
              <a:buNone/>
            </a:pPr>
            <a:r>
              <a:t/>
            </a:r>
            <a:endParaRPr b="0" i="0" sz="1050" u="none" cap="none" strike="noStrike">
              <a:solidFill>
                <a:schemeClr val="lt1"/>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050"/>
              <a:buFont typeface="Arial"/>
              <a:buNone/>
            </a:pPr>
            <a:r>
              <a:t/>
            </a:r>
            <a:endParaRPr b="0" i="0" sz="1050" u="none" cap="none" strike="noStrike">
              <a:solidFill>
                <a:schemeClr val="lt1"/>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050"/>
              <a:buFont typeface="Arial"/>
              <a:buNone/>
            </a:pPr>
            <a:r>
              <a:t/>
            </a:r>
            <a:endParaRPr b="0" i="0" sz="1050" u="none" cap="none" strike="noStrike">
              <a:solidFill>
                <a:schemeClr val="lt1"/>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050"/>
              <a:buFont typeface="Arial"/>
              <a:buNone/>
            </a:pPr>
            <a:r>
              <a:t/>
            </a:r>
            <a:endParaRPr b="0" i="0" sz="1050" u="none" cap="none" strike="noStrike">
              <a:solidFill>
                <a:schemeClr val="lt1"/>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050"/>
              <a:buFont typeface="Arial"/>
              <a:buNone/>
            </a:pPr>
            <a:r>
              <a:t/>
            </a:r>
            <a:endParaRPr b="0" i="0" sz="1050" u="none" cap="none" strike="noStrike">
              <a:solidFill>
                <a:schemeClr val="lt1"/>
              </a:solidFill>
              <a:latin typeface="Arial"/>
              <a:ea typeface="Arial"/>
              <a:cs typeface="Arial"/>
              <a:sym typeface="Arial"/>
            </a:endParaRPr>
          </a:p>
        </p:txBody>
      </p:sp>
      <p:sp>
        <p:nvSpPr>
          <p:cNvPr id="123" name="Google Shape;123;g13dedc3b689_0_21"/>
          <p:cNvSpPr/>
          <p:nvPr/>
        </p:nvSpPr>
        <p:spPr>
          <a:xfrm>
            <a:off x="2917092" y="1189720"/>
            <a:ext cx="2259300" cy="2178900"/>
          </a:xfrm>
          <a:prstGeom prst="roundRect">
            <a:avLst>
              <a:gd fmla="val 16667" name="adj"/>
            </a:avLst>
          </a:prstGeom>
          <a:solidFill>
            <a:srgbClr val="D5DBE5"/>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50"/>
              <a:buFont typeface="Arial"/>
              <a:buNone/>
            </a:pPr>
            <a:r>
              <a:rPr b="1" lang="en" sz="1550">
                <a:solidFill>
                  <a:schemeClr val="dk1"/>
                </a:solidFill>
              </a:rPr>
              <a:t>Summarization Tool</a:t>
            </a:r>
            <a:endParaRPr b="1" i="0" sz="19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050"/>
              <a:buFont typeface="Arial"/>
              <a:buNone/>
            </a:pPr>
            <a:r>
              <a:t/>
            </a:r>
            <a:endParaRPr b="0" i="0" sz="1550" u="none" cap="none" strike="noStrike">
              <a:solidFill>
                <a:schemeClr val="lt1"/>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050"/>
              <a:buFont typeface="Arial"/>
              <a:buNone/>
            </a:pPr>
            <a:r>
              <a:t/>
            </a:r>
            <a:endParaRPr b="0" i="0" sz="1050" u="none" cap="none" strike="noStrike">
              <a:solidFill>
                <a:schemeClr val="lt1"/>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050"/>
              <a:buFont typeface="Arial"/>
              <a:buNone/>
            </a:pPr>
            <a:r>
              <a:t/>
            </a:r>
            <a:endParaRPr b="0" i="0" sz="1050" u="none" cap="none" strike="noStrike">
              <a:solidFill>
                <a:schemeClr val="lt1"/>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050"/>
              <a:buFont typeface="Arial"/>
              <a:buNone/>
            </a:pPr>
            <a:r>
              <a:t/>
            </a:r>
            <a:endParaRPr b="0" i="0" sz="1050" u="none" cap="none" strike="noStrike">
              <a:solidFill>
                <a:schemeClr val="lt1"/>
              </a:solidFill>
              <a:latin typeface="Arial"/>
              <a:ea typeface="Arial"/>
              <a:cs typeface="Arial"/>
              <a:sym typeface="Arial"/>
            </a:endParaRPr>
          </a:p>
        </p:txBody>
      </p:sp>
      <p:sp>
        <p:nvSpPr>
          <p:cNvPr id="124" name="Google Shape;124;g13dedc3b689_0_21"/>
          <p:cNvSpPr/>
          <p:nvPr/>
        </p:nvSpPr>
        <p:spPr>
          <a:xfrm>
            <a:off x="5240075" y="1945500"/>
            <a:ext cx="1104600" cy="552300"/>
          </a:xfrm>
          <a:prstGeom prst="rightArrow">
            <a:avLst>
              <a:gd fmla="val 50000" name="adj1"/>
              <a:gd fmla="val 50000" name="adj2"/>
            </a:avLst>
          </a:prstGeom>
          <a:solidFill>
            <a:srgbClr val="D5DBE5"/>
          </a:solidFill>
          <a:ln cap="flat" cmpd="sng" w="12700">
            <a:solidFill>
              <a:srgbClr val="31538F"/>
            </a:solidFill>
            <a:prstDash val="solid"/>
            <a:miter lim="8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 name="Google Shape;125;g13dedc3b689_0_21"/>
          <p:cNvSpPr/>
          <p:nvPr/>
        </p:nvSpPr>
        <p:spPr>
          <a:xfrm>
            <a:off x="793975" y="2005350"/>
            <a:ext cx="1265700" cy="432600"/>
          </a:xfrm>
          <a:prstGeom prst="rect">
            <a:avLst/>
          </a:prstGeom>
          <a:solidFill>
            <a:srgbClr val="D5DBE5"/>
          </a:solidFill>
          <a:ln cap="flat" cmpd="sng" w="12700">
            <a:solidFill>
              <a:srgbClr val="31538F"/>
            </a:solidFill>
            <a:prstDash val="solid"/>
            <a:miter lim="8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lang="en"/>
              <a:t>       URL</a:t>
            </a:r>
            <a:endParaRPr b="1"/>
          </a:p>
        </p:txBody>
      </p:sp>
      <p:sp>
        <p:nvSpPr>
          <p:cNvPr id="126" name="Google Shape;126;g13dedc3b689_0_21"/>
          <p:cNvSpPr/>
          <p:nvPr/>
        </p:nvSpPr>
        <p:spPr>
          <a:xfrm>
            <a:off x="2094188" y="1945500"/>
            <a:ext cx="788400" cy="552300"/>
          </a:xfrm>
          <a:prstGeom prst="rightArrow">
            <a:avLst>
              <a:gd fmla="val 50000" name="adj1"/>
              <a:gd fmla="val 50000" name="adj2"/>
            </a:avLst>
          </a:prstGeom>
          <a:solidFill>
            <a:srgbClr val="D5DBE5"/>
          </a:solidFill>
          <a:ln cap="flat" cmpd="sng" w="12700">
            <a:solidFill>
              <a:srgbClr val="31538F"/>
            </a:solidFill>
            <a:prstDash val="solid"/>
            <a:miter lim="8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4"/>
          <p:cNvSpPr txBox="1"/>
          <p:nvPr>
            <p:ph idx="4294967295" type="title"/>
          </p:nvPr>
        </p:nvSpPr>
        <p:spPr>
          <a:xfrm>
            <a:off x="2054334" y="115603"/>
            <a:ext cx="5201394" cy="528900"/>
          </a:xfrm>
          <a:prstGeom prst="rect">
            <a:avLst/>
          </a:prstGeom>
          <a:noFill/>
          <a:ln>
            <a:noFill/>
          </a:ln>
        </p:spPr>
        <p:txBody>
          <a:bodyPr anchorCtr="0" anchor="t" bIns="91325" lIns="91325" spcFirstLastPara="1" rIns="91325" wrap="square" tIns="91325">
            <a:noAutofit/>
          </a:bodyPr>
          <a:lstStyle/>
          <a:p>
            <a:pPr indent="0" lvl="0" marL="0" marR="0" rtl="0" algn="l">
              <a:lnSpc>
                <a:spcPct val="100000"/>
              </a:lnSpc>
              <a:spcBef>
                <a:spcPts val="0"/>
              </a:spcBef>
              <a:spcAft>
                <a:spcPts val="0"/>
              </a:spcAft>
              <a:buClr>
                <a:srgbClr val="B44242"/>
              </a:buClr>
              <a:buSzPts val="2600"/>
              <a:buFont typeface="Fira Sans"/>
              <a:buNone/>
            </a:pPr>
            <a:r>
              <a:t/>
            </a:r>
            <a:endParaRPr>
              <a:solidFill>
                <a:srgbClr val="C00000"/>
              </a:solidFill>
            </a:endParaRPr>
          </a:p>
          <a:p>
            <a:pPr indent="0" lvl="0" marL="0" marR="0" rtl="0" algn="l">
              <a:lnSpc>
                <a:spcPct val="100000"/>
              </a:lnSpc>
              <a:spcBef>
                <a:spcPts val="0"/>
              </a:spcBef>
              <a:spcAft>
                <a:spcPts val="0"/>
              </a:spcAft>
              <a:buClr>
                <a:srgbClr val="B44242"/>
              </a:buClr>
              <a:buSzPts val="2600"/>
              <a:buFont typeface="Fira Sans"/>
              <a:buNone/>
            </a:pPr>
            <a:r>
              <a:t/>
            </a:r>
            <a:endParaRPr>
              <a:highlight>
                <a:srgbClr val="C0C0C0"/>
              </a:highlight>
            </a:endParaRPr>
          </a:p>
        </p:txBody>
      </p:sp>
      <p:sp>
        <p:nvSpPr>
          <p:cNvPr id="132" name="Google Shape;132;p4"/>
          <p:cNvSpPr txBox="1"/>
          <p:nvPr/>
        </p:nvSpPr>
        <p:spPr>
          <a:xfrm>
            <a:off x="6888360" y="4798814"/>
            <a:ext cx="48864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900"/>
              <a:buFont typeface="Arial"/>
              <a:buNone/>
            </a:pPr>
            <a:r>
              <a:t/>
            </a:r>
            <a:endParaRPr b="0" i="0" sz="1400" u="none" cap="none" strike="noStrike">
              <a:solidFill>
                <a:srgbClr val="000000"/>
              </a:solidFill>
              <a:latin typeface="Arial"/>
              <a:ea typeface="Arial"/>
              <a:cs typeface="Arial"/>
              <a:sym typeface="Arial"/>
            </a:endParaRPr>
          </a:p>
        </p:txBody>
      </p:sp>
      <p:sp>
        <p:nvSpPr>
          <p:cNvPr id="133" name="Google Shape;133;p4"/>
          <p:cNvSpPr txBox="1"/>
          <p:nvPr>
            <p:ph idx="4294967295" type="title"/>
          </p:nvPr>
        </p:nvSpPr>
        <p:spPr>
          <a:xfrm>
            <a:off x="129350" y="73575"/>
            <a:ext cx="9409800" cy="432600"/>
          </a:xfrm>
          <a:prstGeom prst="rect">
            <a:avLst/>
          </a:prstGeom>
          <a:noFill/>
          <a:ln>
            <a:noFill/>
          </a:ln>
        </p:spPr>
        <p:txBody>
          <a:bodyPr anchorCtr="0" anchor="t" bIns="91425" lIns="91425" spcFirstLastPara="1" rIns="91425" wrap="square" tIns="91425">
            <a:noAutofit/>
          </a:bodyPr>
          <a:lstStyle/>
          <a:p>
            <a:pPr indent="0" lvl="0" marL="0" marR="4266515" rtl="0" algn="l">
              <a:lnSpc>
                <a:spcPct val="114954"/>
              </a:lnSpc>
              <a:spcBef>
                <a:spcPts val="383"/>
              </a:spcBef>
              <a:spcAft>
                <a:spcPts val="0"/>
              </a:spcAft>
              <a:buClr>
                <a:schemeClr val="dk1"/>
              </a:buClr>
              <a:buSzPts val="1100"/>
              <a:buFont typeface="Arial"/>
              <a:buNone/>
            </a:pPr>
            <a:r>
              <a:rPr lang="en" sz="2500">
                <a:solidFill>
                  <a:srgbClr val="C00000"/>
                </a:solidFill>
              </a:rPr>
              <a:t>Approach</a:t>
            </a:r>
            <a:endParaRPr sz="2500">
              <a:solidFill>
                <a:srgbClr val="C00000"/>
              </a:solidFill>
            </a:endParaRPr>
          </a:p>
          <a:p>
            <a:pPr indent="0" lvl="0" marL="0" marR="4266515" rtl="0" algn="l">
              <a:lnSpc>
                <a:spcPct val="114954"/>
              </a:lnSpc>
              <a:spcBef>
                <a:spcPts val="383"/>
              </a:spcBef>
              <a:spcAft>
                <a:spcPts val="0"/>
              </a:spcAft>
              <a:buSzPts val="1100"/>
              <a:buNone/>
            </a:pPr>
            <a:r>
              <a:t/>
            </a:r>
            <a:endParaRPr sz="2500">
              <a:solidFill>
                <a:srgbClr val="C00000"/>
              </a:solidFill>
            </a:endParaRPr>
          </a:p>
        </p:txBody>
      </p:sp>
      <p:sp>
        <p:nvSpPr>
          <p:cNvPr id="134" name="Google Shape;134;p4"/>
          <p:cNvSpPr txBox="1"/>
          <p:nvPr/>
        </p:nvSpPr>
        <p:spPr>
          <a:xfrm>
            <a:off x="356700" y="632875"/>
            <a:ext cx="8561100" cy="4319700"/>
          </a:xfrm>
          <a:prstGeom prst="rect">
            <a:avLst/>
          </a:prstGeom>
          <a:noFill/>
          <a:ln>
            <a:noFill/>
          </a:ln>
        </p:spPr>
        <p:txBody>
          <a:bodyPr anchorCtr="0" anchor="t" bIns="91425" lIns="91425" spcFirstLastPara="1" rIns="91425" wrap="square" tIns="91425">
            <a:spAutoFit/>
          </a:bodyPr>
          <a:lstStyle/>
          <a:p>
            <a:pPr indent="-317500" lvl="0" marL="457200" rtl="0" algn="just">
              <a:lnSpc>
                <a:spcPct val="115000"/>
              </a:lnSpc>
              <a:spcBef>
                <a:spcPts val="0"/>
              </a:spcBef>
              <a:spcAft>
                <a:spcPts val="0"/>
              </a:spcAft>
              <a:buSzPts val="1400"/>
              <a:buFont typeface="Calibri"/>
              <a:buChar char="●"/>
            </a:pPr>
            <a:r>
              <a:rPr lang="en" sz="1700">
                <a:latin typeface="Calibri"/>
                <a:ea typeface="Calibri"/>
                <a:cs typeface="Calibri"/>
                <a:sym typeface="Calibri"/>
              </a:rPr>
              <a:t>In our problem we cannot directly perform the text summarization to get the sentences based on the area of focus we have to first get the relevant data or passages from the long documents that we use as an input based on the area of focus that we provide and ask for.</a:t>
            </a:r>
            <a:endParaRPr sz="1700">
              <a:latin typeface="Calibri"/>
              <a:ea typeface="Calibri"/>
              <a:cs typeface="Calibri"/>
              <a:sym typeface="Calibri"/>
            </a:endParaRPr>
          </a:p>
          <a:p>
            <a:pPr indent="0" lvl="0" marL="457200" marR="0" rtl="0" algn="l">
              <a:lnSpc>
                <a:spcPct val="100000"/>
              </a:lnSpc>
              <a:spcBef>
                <a:spcPts val="0"/>
              </a:spcBef>
              <a:spcAft>
                <a:spcPts val="0"/>
              </a:spcAft>
              <a:buNone/>
            </a:pPr>
            <a:r>
              <a:t/>
            </a:r>
            <a:endParaRPr>
              <a:latin typeface="Calibri"/>
              <a:ea typeface="Calibri"/>
              <a:cs typeface="Calibri"/>
              <a:sym typeface="Calibri"/>
            </a:endParaRPr>
          </a:p>
          <a:p>
            <a:pPr indent="0" lvl="0" marL="457200" marR="0" rtl="0" algn="l">
              <a:lnSpc>
                <a:spcPct val="100000"/>
              </a:lnSpc>
              <a:spcBef>
                <a:spcPts val="0"/>
              </a:spcBef>
              <a:spcAft>
                <a:spcPts val="0"/>
              </a:spcAft>
              <a:buNone/>
            </a:pPr>
            <a:r>
              <a:t/>
            </a:r>
            <a:endParaRPr>
              <a:latin typeface="Calibri"/>
              <a:ea typeface="Calibri"/>
              <a:cs typeface="Calibri"/>
              <a:sym typeface="Calibri"/>
            </a:endParaRPr>
          </a:p>
          <a:p>
            <a:pPr indent="0" lvl="0" marL="457200" marR="0" rtl="0" algn="l">
              <a:lnSpc>
                <a:spcPct val="100000"/>
              </a:lnSpc>
              <a:spcBef>
                <a:spcPts val="0"/>
              </a:spcBef>
              <a:spcAft>
                <a:spcPts val="0"/>
              </a:spcAft>
              <a:buNone/>
            </a:pPr>
            <a:r>
              <a:t/>
            </a:r>
            <a:endParaRPr>
              <a:latin typeface="Calibri"/>
              <a:ea typeface="Calibri"/>
              <a:cs typeface="Calibri"/>
              <a:sym typeface="Calibri"/>
            </a:endParaRPr>
          </a:p>
          <a:p>
            <a:pPr indent="0" lvl="0" marL="457200" marR="0" rtl="0" algn="l">
              <a:lnSpc>
                <a:spcPct val="100000"/>
              </a:lnSpc>
              <a:spcBef>
                <a:spcPts val="0"/>
              </a:spcBef>
              <a:spcAft>
                <a:spcPts val="0"/>
              </a:spcAft>
              <a:buNone/>
            </a:pPr>
            <a:r>
              <a:t/>
            </a:r>
            <a:endParaRPr>
              <a:latin typeface="Calibri"/>
              <a:ea typeface="Calibri"/>
              <a:cs typeface="Calibri"/>
              <a:sym typeface="Calibri"/>
            </a:endParaRPr>
          </a:p>
          <a:p>
            <a:pPr indent="0" lvl="0" marL="457200" marR="0" rtl="0" algn="l">
              <a:lnSpc>
                <a:spcPct val="100000"/>
              </a:lnSpc>
              <a:spcBef>
                <a:spcPts val="0"/>
              </a:spcBef>
              <a:spcAft>
                <a:spcPts val="0"/>
              </a:spcAft>
              <a:buNone/>
            </a:pPr>
            <a:r>
              <a:t/>
            </a:r>
            <a:endParaRPr>
              <a:latin typeface="Calibri"/>
              <a:ea typeface="Calibri"/>
              <a:cs typeface="Calibri"/>
              <a:sym typeface="Calibri"/>
            </a:endParaRPr>
          </a:p>
          <a:p>
            <a:pPr indent="0" lvl="0" marL="457200" marR="0" rtl="0" algn="l">
              <a:lnSpc>
                <a:spcPct val="100000"/>
              </a:lnSpc>
              <a:spcBef>
                <a:spcPts val="0"/>
              </a:spcBef>
              <a:spcAft>
                <a:spcPts val="0"/>
              </a:spcAft>
              <a:buNone/>
            </a:pPr>
            <a:r>
              <a:t/>
            </a:r>
            <a:endParaRPr>
              <a:latin typeface="Calibri"/>
              <a:ea typeface="Calibri"/>
              <a:cs typeface="Calibri"/>
              <a:sym typeface="Calibri"/>
            </a:endParaRPr>
          </a:p>
          <a:p>
            <a:pPr indent="0" lvl="0" marL="457200" marR="0" rtl="0" algn="l">
              <a:lnSpc>
                <a:spcPct val="100000"/>
              </a:lnSpc>
              <a:spcBef>
                <a:spcPts val="0"/>
              </a:spcBef>
              <a:spcAft>
                <a:spcPts val="0"/>
              </a:spcAft>
              <a:buNone/>
            </a:pPr>
            <a:r>
              <a:t/>
            </a:r>
            <a:endParaRPr>
              <a:latin typeface="Calibri"/>
              <a:ea typeface="Calibri"/>
              <a:cs typeface="Calibri"/>
              <a:sym typeface="Calibri"/>
            </a:endParaRPr>
          </a:p>
          <a:p>
            <a:pPr indent="0" lvl="0" marL="457200" marR="0" rtl="0" algn="l">
              <a:lnSpc>
                <a:spcPct val="100000"/>
              </a:lnSpc>
              <a:spcBef>
                <a:spcPts val="0"/>
              </a:spcBef>
              <a:spcAft>
                <a:spcPts val="0"/>
              </a:spcAft>
              <a:buNone/>
            </a:pPr>
            <a:r>
              <a:t/>
            </a:r>
            <a:endParaRPr>
              <a:latin typeface="Calibri"/>
              <a:ea typeface="Calibri"/>
              <a:cs typeface="Calibri"/>
              <a:sym typeface="Calibri"/>
            </a:endParaRPr>
          </a:p>
          <a:p>
            <a:pPr indent="0" lvl="0" marL="457200" marR="0" rtl="0" algn="l">
              <a:lnSpc>
                <a:spcPct val="100000"/>
              </a:lnSpc>
              <a:spcBef>
                <a:spcPts val="0"/>
              </a:spcBef>
              <a:spcAft>
                <a:spcPts val="0"/>
              </a:spcAft>
              <a:buNone/>
            </a:pPr>
            <a:r>
              <a:t/>
            </a:r>
            <a:endParaRPr>
              <a:latin typeface="Calibri"/>
              <a:ea typeface="Calibri"/>
              <a:cs typeface="Calibri"/>
              <a:sym typeface="Calibri"/>
            </a:endParaRPr>
          </a:p>
          <a:p>
            <a:pPr indent="0" lvl="0" marL="457200" marR="0" rtl="0" algn="l">
              <a:lnSpc>
                <a:spcPct val="100000"/>
              </a:lnSpc>
              <a:spcBef>
                <a:spcPts val="0"/>
              </a:spcBef>
              <a:spcAft>
                <a:spcPts val="0"/>
              </a:spcAft>
              <a:buNone/>
            </a:pPr>
            <a:r>
              <a:t/>
            </a:r>
            <a:endParaRPr>
              <a:latin typeface="Calibri"/>
              <a:ea typeface="Calibri"/>
              <a:cs typeface="Calibri"/>
              <a:sym typeface="Calibri"/>
            </a:endParaRPr>
          </a:p>
          <a:p>
            <a:pPr indent="0" lvl="0" marL="457200" marR="0" rtl="0" algn="l">
              <a:lnSpc>
                <a:spcPct val="100000"/>
              </a:lnSpc>
              <a:spcBef>
                <a:spcPts val="0"/>
              </a:spcBef>
              <a:spcAft>
                <a:spcPts val="0"/>
              </a:spcAft>
              <a:buNone/>
            </a:pPr>
            <a:r>
              <a:t/>
            </a:r>
            <a:endParaRPr>
              <a:latin typeface="Calibri"/>
              <a:ea typeface="Calibri"/>
              <a:cs typeface="Calibri"/>
              <a:sym typeface="Calibri"/>
            </a:endParaRPr>
          </a:p>
          <a:p>
            <a:pPr indent="0" lvl="0" marL="457200" marR="0" rtl="0" algn="l">
              <a:lnSpc>
                <a:spcPct val="100000"/>
              </a:lnSpc>
              <a:spcBef>
                <a:spcPts val="0"/>
              </a:spcBef>
              <a:spcAft>
                <a:spcPts val="0"/>
              </a:spcAft>
              <a:buNone/>
            </a:pPr>
            <a:r>
              <a:t/>
            </a:r>
            <a:endParaRPr>
              <a:latin typeface="Calibri"/>
              <a:ea typeface="Calibri"/>
              <a:cs typeface="Calibri"/>
              <a:sym typeface="Calibri"/>
            </a:endParaRPr>
          </a:p>
          <a:p>
            <a:pPr indent="0" lvl="0" marL="457200" marR="0" rtl="0" algn="l">
              <a:lnSpc>
                <a:spcPct val="100000"/>
              </a:lnSpc>
              <a:spcBef>
                <a:spcPts val="0"/>
              </a:spcBef>
              <a:spcAft>
                <a:spcPts val="0"/>
              </a:spcAft>
              <a:buNone/>
            </a:pPr>
            <a:r>
              <a:t/>
            </a:r>
            <a:endParaRPr>
              <a:latin typeface="Calibri"/>
              <a:ea typeface="Calibri"/>
              <a:cs typeface="Calibri"/>
              <a:sym typeface="Calibri"/>
            </a:endParaRPr>
          </a:p>
          <a:p>
            <a:pPr indent="0" lvl="0" marL="457200" marR="0" rtl="0" algn="l">
              <a:lnSpc>
                <a:spcPct val="100000"/>
              </a:lnSpc>
              <a:spcBef>
                <a:spcPts val="0"/>
              </a:spcBef>
              <a:spcAft>
                <a:spcPts val="0"/>
              </a:spcAft>
              <a:buNone/>
            </a:pPr>
            <a:r>
              <a:t/>
            </a:r>
            <a:endParaRPr>
              <a:latin typeface="Calibri"/>
              <a:ea typeface="Calibri"/>
              <a:cs typeface="Calibri"/>
              <a:sym typeface="Calibri"/>
            </a:endParaRPr>
          </a:p>
          <a:p>
            <a:pPr indent="0" lvl="0" marL="0" marR="0" rtl="0" algn="l">
              <a:lnSpc>
                <a:spcPct val="100000"/>
              </a:lnSpc>
              <a:spcBef>
                <a:spcPts val="0"/>
              </a:spcBef>
              <a:spcAft>
                <a:spcPts val="0"/>
              </a:spcAft>
              <a:buNone/>
            </a:pPr>
            <a:r>
              <a:t/>
            </a:r>
            <a:endParaRPr>
              <a:latin typeface="Calibri"/>
              <a:ea typeface="Calibri"/>
              <a:cs typeface="Calibri"/>
              <a:sym typeface="Calibri"/>
            </a:endParaRPr>
          </a:p>
        </p:txBody>
      </p:sp>
      <p:pic>
        <p:nvPicPr>
          <p:cNvPr id="135" name="Google Shape;135;p4"/>
          <p:cNvPicPr preferRelativeResize="0"/>
          <p:nvPr/>
        </p:nvPicPr>
        <p:blipFill>
          <a:blip r:embed="rId3">
            <a:alphaModFix/>
          </a:blip>
          <a:stretch>
            <a:fillRect/>
          </a:stretch>
        </p:blipFill>
        <p:spPr>
          <a:xfrm>
            <a:off x="1184063" y="1799275"/>
            <a:ext cx="7300376" cy="25387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g13dedc3b689_1_36"/>
          <p:cNvSpPr txBox="1"/>
          <p:nvPr>
            <p:ph idx="4294967295" type="title"/>
          </p:nvPr>
        </p:nvSpPr>
        <p:spPr>
          <a:xfrm>
            <a:off x="285476" y="131075"/>
            <a:ext cx="4781700" cy="528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100"/>
              <a:buFont typeface="Arial"/>
              <a:buNone/>
            </a:pPr>
            <a:r>
              <a:rPr lang="en" sz="2500">
                <a:solidFill>
                  <a:srgbClr val="C00000"/>
                </a:solidFill>
              </a:rPr>
              <a:t>Approach</a:t>
            </a:r>
            <a:endParaRPr/>
          </a:p>
        </p:txBody>
      </p:sp>
      <p:sp>
        <p:nvSpPr>
          <p:cNvPr id="141" name="Google Shape;141;g13dedc3b689_1_36"/>
          <p:cNvSpPr txBox="1"/>
          <p:nvPr>
            <p:ph idx="4294967295" type="body"/>
          </p:nvPr>
        </p:nvSpPr>
        <p:spPr>
          <a:xfrm>
            <a:off x="285475" y="659975"/>
            <a:ext cx="8573700" cy="4311000"/>
          </a:xfrm>
          <a:prstGeom prst="rect">
            <a:avLst/>
          </a:prstGeom>
          <a:noFill/>
          <a:ln>
            <a:noFill/>
          </a:ln>
        </p:spPr>
        <p:txBody>
          <a:bodyPr anchorCtr="0" anchor="t" bIns="45700" lIns="91425" spcFirstLastPara="1" rIns="91425" wrap="square" tIns="45700">
            <a:normAutofit fontScale="32500" lnSpcReduction="20000"/>
          </a:bodyPr>
          <a:lstStyle/>
          <a:p>
            <a:pPr indent="0" lvl="0" marL="0" rtl="0" algn="l">
              <a:lnSpc>
                <a:spcPct val="115000"/>
              </a:lnSpc>
              <a:spcBef>
                <a:spcPts val="0"/>
              </a:spcBef>
              <a:spcAft>
                <a:spcPts val="0"/>
              </a:spcAft>
              <a:buSzPct val="27129"/>
              <a:buNone/>
            </a:pPr>
            <a:r>
              <a:rPr b="1" lang="en" sz="4054">
                <a:solidFill>
                  <a:srgbClr val="C00000"/>
                </a:solidFill>
              </a:rPr>
              <a:t>Readibility</a:t>
            </a:r>
            <a:r>
              <a:rPr b="1" lang="en" sz="2654">
                <a:latin typeface="Arial"/>
                <a:ea typeface="Arial"/>
                <a:cs typeface="Arial"/>
                <a:sym typeface="Arial"/>
              </a:rPr>
              <a:t> </a:t>
            </a:r>
            <a:r>
              <a:rPr b="1" lang="en" sz="4054">
                <a:solidFill>
                  <a:srgbClr val="C00000"/>
                </a:solidFill>
              </a:rPr>
              <a:t>metrics</a:t>
            </a:r>
            <a:endParaRPr b="1" sz="4054">
              <a:solidFill>
                <a:srgbClr val="C00000"/>
              </a:solidFill>
            </a:endParaRPr>
          </a:p>
          <a:p>
            <a:pPr indent="0" lvl="0" marL="0" rtl="0" algn="l">
              <a:lnSpc>
                <a:spcPct val="115000"/>
              </a:lnSpc>
              <a:spcBef>
                <a:spcPts val="0"/>
              </a:spcBef>
              <a:spcAft>
                <a:spcPts val="0"/>
              </a:spcAft>
              <a:buSzPct val="44000"/>
              <a:buNone/>
            </a:pPr>
            <a:r>
              <a:t/>
            </a:r>
            <a:endParaRPr b="1" sz="2500">
              <a:solidFill>
                <a:srgbClr val="C00000"/>
              </a:solidFill>
            </a:endParaRPr>
          </a:p>
          <a:p>
            <a:pPr indent="-286385" lvl="0" marL="457200" rtl="0" algn="l">
              <a:lnSpc>
                <a:spcPct val="115000"/>
              </a:lnSpc>
              <a:spcBef>
                <a:spcPts val="0"/>
              </a:spcBef>
              <a:spcAft>
                <a:spcPts val="0"/>
              </a:spcAft>
              <a:buSzPct val="68058"/>
              <a:buChar char="•"/>
            </a:pPr>
            <a:r>
              <a:rPr lang="en" sz="4114"/>
              <a:t>Before getting into the actual data pre processing and summarization. We are using some readability metrics to the raw data in the document. These readability metrics helps us to understand the ease of how a user can read the actual document. It depends on the content in the document and the size of the document.</a:t>
            </a:r>
            <a:r>
              <a:rPr lang="en" sz="2694">
                <a:latin typeface="Arial"/>
                <a:ea typeface="Arial"/>
                <a:cs typeface="Arial"/>
                <a:sym typeface="Arial"/>
              </a:rPr>
              <a:t> </a:t>
            </a:r>
            <a:endParaRPr sz="2694">
              <a:latin typeface="Arial"/>
              <a:ea typeface="Arial"/>
              <a:cs typeface="Arial"/>
              <a:sym typeface="Arial"/>
            </a:endParaRPr>
          </a:p>
          <a:p>
            <a:pPr indent="0" lvl="0" marL="0" rtl="0" algn="l">
              <a:lnSpc>
                <a:spcPct val="115000"/>
              </a:lnSpc>
              <a:spcBef>
                <a:spcPts val="0"/>
              </a:spcBef>
              <a:spcAft>
                <a:spcPts val="0"/>
              </a:spcAft>
              <a:buNone/>
            </a:pPr>
            <a:r>
              <a:t/>
            </a:r>
            <a:endParaRPr sz="4114"/>
          </a:p>
          <a:p>
            <a:pPr indent="-313505" lvl="0" marL="457200" rtl="0" algn="l">
              <a:lnSpc>
                <a:spcPct val="115000"/>
              </a:lnSpc>
              <a:spcBef>
                <a:spcPts val="0"/>
              </a:spcBef>
              <a:spcAft>
                <a:spcPts val="0"/>
              </a:spcAft>
              <a:buSzPct val="100000"/>
              <a:buChar char="•"/>
            </a:pPr>
            <a:r>
              <a:rPr lang="en" sz="4114"/>
              <a:t>Here are some results of four types of readability metrics that we used to evaluate the document.</a:t>
            </a:r>
            <a:endParaRPr sz="4114"/>
          </a:p>
          <a:p>
            <a:pPr indent="0" lvl="0" marL="457200" rtl="0" algn="l">
              <a:lnSpc>
                <a:spcPct val="115000"/>
              </a:lnSpc>
              <a:spcBef>
                <a:spcPts val="0"/>
              </a:spcBef>
              <a:spcAft>
                <a:spcPts val="0"/>
              </a:spcAft>
              <a:buNone/>
            </a:pPr>
            <a:r>
              <a:t/>
            </a:r>
            <a:endParaRPr sz="2520"/>
          </a:p>
          <a:p>
            <a:pPr indent="0" lvl="0" marL="457200" rtl="0" algn="l">
              <a:lnSpc>
                <a:spcPct val="115000"/>
              </a:lnSpc>
              <a:spcBef>
                <a:spcPts val="0"/>
              </a:spcBef>
              <a:spcAft>
                <a:spcPts val="0"/>
              </a:spcAft>
              <a:buNone/>
            </a:pPr>
            <a:r>
              <a:t/>
            </a:r>
            <a:endParaRPr sz="2520"/>
          </a:p>
          <a:p>
            <a:pPr indent="0" lvl="0" marL="457200" rtl="0" algn="l">
              <a:lnSpc>
                <a:spcPct val="115000"/>
              </a:lnSpc>
              <a:spcBef>
                <a:spcPts val="0"/>
              </a:spcBef>
              <a:spcAft>
                <a:spcPts val="0"/>
              </a:spcAft>
              <a:buNone/>
            </a:pPr>
            <a:r>
              <a:t/>
            </a:r>
            <a:endParaRPr sz="2520"/>
          </a:p>
          <a:p>
            <a:pPr indent="0" lvl="0" marL="0" rtl="0" algn="l">
              <a:lnSpc>
                <a:spcPct val="115000"/>
              </a:lnSpc>
              <a:spcBef>
                <a:spcPts val="0"/>
              </a:spcBef>
              <a:spcAft>
                <a:spcPts val="0"/>
              </a:spcAft>
              <a:buNone/>
            </a:pPr>
            <a:r>
              <a:t/>
            </a:r>
            <a:endParaRPr sz="2520"/>
          </a:p>
          <a:p>
            <a:pPr indent="0" lvl="0" marL="0" rtl="0" algn="l">
              <a:lnSpc>
                <a:spcPct val="115000"/>
              </a:lnSpc>
              <a:spcBef>
                <a:spcPts val="0"/>
              </a:spcBef>
              <a:spcAft>
                <a:spcPts val="0"/>
              </a:spcAft>
              <a:buClr>
                <a:schemeClr val="dk1"/>
              </a:buClr>
              <a:buSzPct val="44000"/>
              <a:buFont typeface="Arial"/>
              <a:buNone/>
            </a:pPr>
            <a:r>
              <a:t/>
            </a:r>
            <a:endParaRPr b="1" sz="2500">
              <a:solidFill>
                <a:srgbClr val="C00000"/>
              </a:solidFill>
            </a:endParaRPr>
          </a:p>
          <a:p>
            <a:pPr indent="0" lvl="0" marL="0" rtl="0" algn="l">
              <a:lnSpc>
                <a:spcPct val="90000"/>
              </a:lnSpc>
              <a:spcBef>
                <a:spcPts val="1000"/>
              </a:spcBef>
              <a:spcAft>
                <a:spcPts val="0"/>
              </a:spcAft>
              <a:buSzPct val="160000"/>
              <a:buNone/>
            </a:pPr>
            <a:r>
              <a:t/>
            </a:r>
            <a:endParaRPr b="1" sz="2500">
              <a:solidFill>
                <a:srgbClr val="C00000"/>
              </a:solidFill>
            </a:endParaRPr>
          </a:p>
          <a:p>
            <a:pPr indent="0" lvl="0" marL="0" rtl="0" algn="l">
              <a:lnSpc>
                <a:spcPct val="90000"/>
              </a:lnSpc>
              <a:spcBef>
                <a:spcPts val="1000"/>
              </a:spcBef>
              <a:spcAft>
                <a:spcPts val="0"/>
              </a:spcAft>
              <a:buSzPct val="160000"/>
              <a:buNone/>
            </a:pPr>
            <a:r>
              <a:t/>
            </a:r>
            <a:endParaRPr b="1" sz="2500">
              <a:solidFill>
                <a:srgbClr val="C00000"/>
              </a:solidFill>
            </a:endParaRPr>
          </a:p>
          <a:p>
            <a:pPr indent="0" lvl="0" marL="0" rtl="0" algn="l">
              <a:lnSpc>
                <a:spcPct val="90000"/>
              </a:lnSpc>
              <a:spcBef>
                <a:spcPts val="1000"/>
              </a:spcBef>
              <a:spcAft>
                <a:spcPts val="0"/>
              </a:spcAft>
              <a:buSzPct val="160000"/>
              <a:buNone/>
            </a:pPr>
            <a:r>
              <a:t/>
            </a:r>
            <a:endParaRPr b="1" sz="2500">
              <a:solidFill>
                <a:srgbClr val="C00000"/>
              </a:solidFill>
            </a:endParaRPr>
          </a:p>
          <a:p>
            <a:pPr indent="0" lvl="0" marL="0" rtl="0" algn="l">
              <a:lnSpc>
                <a:spcPct val="90000"/>
              </a:lnSpc>
              <a:spcBef>
                <a:spcPts val="1000"/>
              </a:spcBef>
              <a:spcAft>
                <a:spcPts val="0"/>
              </a:spcAft>
              <a:buSzPct val="160000"/>
              <a:buNone/>
            </a:pPr>
            <a:r>
              <a:t/>
            </a:r>
            <a:endParaRPr b="1" sz="2500">
              <a:solidFill>
                <a:srgbClr val="C00000"/>
              </a:solidFill>
            </a:endParaRPr>
          </a:p>
          <a:p>
            <a:pPr indent="0" lvl="0" marL="457200" rtl="0" algn="l">
              <a:lnSpc>
                <a:spcPct val="115000"/>
              </a:lnSpc>
              <a:spcBef>
                <a:spcPts val="0"/>
              </a:spcBef>
              <a:spcAft>
                <a:spcPts val="0"/>
              </a:spcAft>
              <a:buNone/>
            </a:pPr>
            <a:r>
              <a:t/>
            </a:r>
            <a:endParaRPr sz="3441"/>
          </a:p>
          <a:p>
            <a:pPr indent="-299614" lvl="0" marL="457200" rtl="0" algn="l">
              <a:lnSpc>
                <a:spcPct val="115000"/>
              </a:lnSpc>
              <a:spcBef>
                <a:spcPts val="0"/>
              </a:spcBef>
              <a:spcAft>
                <a:spcPts val="0"/>
              </a:spcAft>
              <a:buSzPct val="83639"/>
              <a:buChar char="•"/>
            </a:pPr>
            <a:r>
              <a:rPr lang="en" sz="4114"/>
              <a:t>We can clearly observe that for each readability metric here the level of difficulty is above the grad level which is difficult to read.</a:t>
            </a:r>
            <a:endParaRPr sz="4114"/>
          </a:p>
          <a:p>
            <a:pPr indent="0" lvl="0" marL="0" rtl="0" algn="l">
              <a:lnSpc>
                <a:spcPct val="90000"/>
              </a:lnSpc>
              <a:spcBef>
                <a:spcPts val="1000"/>
              </a:spcBef>
              <a:spcAft>
                <a:spcPts val="0"/>
              </a:spcAft>
              <a:buSzPct val="160000"/>
              <a:buNone/>
            </a:pPr>
            <a:r>
              <a:t/>
            </a:r>
            <a:endParaRPr b="1" sz="2500">
              <a:solidFill>
                <a:srgbClr val="C00000"/>
              </a:solidFill>
            </a:endParaRPr>
          </a:p>
          <a:p>
            <a:pPr indent="0" lvl="0" marL="0" rtl="0" algn="l">
              <a:lnSpc>
                <a:spcPct val="90000"/>
              </a:lnSpc>
              <a:spcBef>
                <a:spcPts val="1000"/>
              </a:spcBef>
              <a:spcAft>
                <a:spcPts val="0"/>
              </a:spcAft>
              <a:buSzPct val="160000"/>
              <a:buNone/>
            </a:pPr>
            <a:r>
              <a:t/>
            </a:r>
            <a:endParaRPr b="1" sz="2500">
              <a:solidFill>
                <a:srgbClr val="C00000"/>
              </a:solidFill>
            </a:endParaRPr>
          </a:p>
          <a:p>
            <a:pPr indent="0" lvl="0" marL="0" marR="0" rtl="0" algn="l">
              <a:lnSpc>
                <a:spcPct val="100000"/>
              </a:lnSpc>
              <a:spcBef>
                <a:spcPts val="0"/>
              </a:spcBef>
              <a:spcAft>
                <a:spcPts val="0"/>
              </a:spcAft>
              <a:buSzPct val="307692"/>
              <a:buNone/>
            </a:pPr>
            <a:r>
              <a:t/>
            </a:r>
            <a:endParaRPr sz="1300">
              <a:solidFill>
                <a:schemeClr val="dk1"/>
              </a:solidFill>
            </a:endParaRPr>
          </a:p>
          <a:p>
            <a:pPr indent="0" lvl="0" marL="0" rtl="0" algn="l">
              <a:lnSpc>
                <a:spcPct val="90000"/>
              </a:lnSpc>
              <a:spcBef>
                <a:spcPts val="1000"/>
              </a:spcBef>
              <a:spcAft>
                <a:spcPts val="0"/>
              </a:spcAft>
              <a:buSzPct val="160000"/>
              <a:buNone/>
            </a:pPr>
            <a:r>
              <a:t/>
            </a:r>
            <a:endParaRPr b="1" sz="2500">
              <a:solidFill>
                <a:srgbClr val="C00000"/>
              </a:solidFill>
            </a:endParaRPr>
          </a:p>
        </p:txBody>
      </p:sp>
      <p:pic>
        <p:nvPicPr>
          <p:cNvPr id="142" name="Google Shape;142;g13dedc3b689_1_36"/>
          <p:cNvPicPr preferRelativeResize="0"/>
          <p:nvPr/>
        </p:nvPicPr>
        <p:blipFill>
          <a:blip r:embed="rId3">
            <a:alphaModFix/>
          </a:blip>
          <a:stretch>
            <a:fillRect/>
          </a:stretch>
        </p:blipFill>
        <p:spPr>
          <a:xfrm>
            <a:off x="576900" y="1942225"/>
            <a:ext cx="7737650" cy="15328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g13dedc3b689_1_107"/>
          <p:cNvSpPr txBox="1"/>
          <p:nvPr>
            <p:ph idx="4294967295" type="title"/>
          </p:nvPr>
        </p:nvSpPr>
        <p:spPr>
          <a:xfrm>
            <a:off x="285476" y="119575"/>
            <a:ext cx="4781700" cy="528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100"/>
              <a:buFont typeface="Arial"/>
              <a:buNone/>
            </a:pPr>
            <a:r>
              <a:rPr lang="en" sz="2500">
                <a:solidFill>
                  <a:srgbClr val="C00000"/>
                </a:solidFill>
              </a:rPr>
              <a:t>Approach</a:t>
            </a:r>
            <a:endParaRPr/>
          </a:p>
        </p:txBody>
      </p:sp>
      <p:sp>
        <p:nvSpPr>
          <p:cNvPr id="148" name="Google Shape;148;g13dedc3b689_1_107"/>
          <p:cNvSpPr txBox="1"/>
          <p:nvPr>
            <p:ph idx="4294967295" type="body"/>
          </p:nvPr>
        </p:nvSpPr>
        <p:spPr>
          <a:xfrm>
            <a:off x="285475" y="856925"/>
            <a:ext cx="8573700" cy="4113900"/>
          </a:xfrm>
          <a:prstGeom prst="rect">
            <a:avLst/>
          </a:prstGeom>
          <a:noFill/>
          <a:ln>
            <a:noFill/>
          </a:ln>
        </p:spPr>
        <p:txBody>
          <a:bodyPr anchorCtr="0" anchor="t" bIns="45700" lIns="91425" spcFirstLastPara="1" rIns="91425" wrap="square" tIns="45700">
            <a:normAutofit fontScale="25000" lnSpcReduction="20000"/>
          </a:bodyPr>
          <a:lstStyle/>
          <a:p>
            <a:pPr indent="0" lvl="0" marL="0" rtl="0" algn="l">
              <a:lnSpc>
                <a:spcPct val="90000"/>
              </a:lnSpc>
              <a:spcBef>
                <a:spcPts val="1000"/>
              </a:spcBef>
              <a:spcAft>
                <a:spcPts val="0"/>
              </a:spcAft>
              <a:buSzPct val="117183"/>
              <a:buNone/>
            </a:pPr>
            <a:r>
              <a:rPr b="1" lang="en" sz="3823">
                <a:solidFill>
                  <a:srgbClr val="C00000"/>
                </a:solidFill>
              </a:rPr>
              <a:t> </a:t>
            </a:r>
            <a:r>
              <a:rPr b="1" lang="en" sz="5669">
                <a:solidFill>
                  <a:srgbClr val="C00000"/>
                </a:solidFill>
              </a:rPr>
              <a:t>Text summarization is mainly divided into two categories </a:t>
            </a:r>
            <a:endParaRPr b="1" sz="4615">
              <a:latin typeface="Arial"/>
              <a:ea typeface="Arial"/>
              <a:cs typeface="Arial"/>
              <a:sym typeface="Arial"/>
            </a:endParaRPr>
          </a:p>
          <a:p>
            <a:pPr indent="0" lvl="0" marL="0" rtl="0" algn="l">
              <a:lnSpc>
                <a:spcPct val="115000"/>
              </a:lnSpc>
              <a:spcBef>
                <a:spcPts val="0"/>
              </a:spcBef>
              <a:spcAft>
                <a:spcPts val="0"/>
              </a:spcAft>
              <a:buNone/>
            </a:pPr>
            <a:r>
              <a:t/>
            </a:r>
            <a:endParaRPr b="1" sz="4615">
              <a:latin typeface="Arial"/>
              <a:ea typeface="Arial"/>
              <a:cs typeface="Arial"/>
              <a:sym typeface="Arial"/>
            </a:endParaRPr>
          </a:p>
          <a:p>
            <a:pPr indent="0" lvl="0" marL="0" rtl="0" algn="l">
              <a:lnSpc>
                <a:spcPct val="115000"/>
              </a:lnSpc>
              <a:spcBef>
                <a:spcPts val="0"/>
              </a:spcBef>
              <a:spcAft>
                <a:spcPts val="0"/>
              </a:spcAft>
              <a:buClr>
                <a:schemeClr val="dk1"/>
              </a:buClr>
              <a:buSzPts val="275"/>
              <a:buFont typeface="Arial"/>
              <a:buNone/>
            </a:pPr>
            <a:r>
              <a:rPr b="1" lang="en" sz="5015">
                <a:solidFill>
                  <a:srgbClr val="C00000"/>
                </a:solidFill>
                <a:latin typeface="Arial"/>
                <a:ea typeface="Arial"/>
                <a:cs typeface="Arial"/>
                <a:sym typeface="Arial"/>
              </a:rPr>
              <a:t>Extractive Summarization</a:t>
            </a:r>
            <a:endParaRPr b="1" sz="5015">
              <a:solidFill>
                <a:srgbClr val="C00000"/>
              </a:solidFill>
              <a:latin typeface="Arial"/>
              <a:ea typeface="Arial"/>
              <a:cs typeface="Arial"/>
              <a:sym typeface="Arial"/>
            </a:endParaRPr>
          </a:p>
          <a:p>
            <a:pPr indent="0" lvl="0" marL="0" rtl="0" algn="l">
              <a:lnSpc>
                <a:spcPct val="115000"/>
              </a:lnSpc>
              <a:spcBef>
                <a:spcPts val="0"/>
              </a:spcBef>
              <a:spcAft>
                <a:spcPts val="0"/>
              </a:spcAft>
              <a:buClr>
                <a:schemeClr val="dk1"/>
              </a:buClr>
              <a:buSzPts val="275"/>
              <a:buFont typeface="Arial"/>
              <a:buNone/>
            </a:pPr>
            <a:r>
              <a:t/>
            </a:r>
            <a:endParaRPr b="1" sz="4615">
              <a:latin typeface="Arial"/>
              <a:ea typeface="Arial"/>
              <a:cs typeface="Arial"/>
              <a:sym typeface="Arial"/>
            </a:endParaRPr>
          </a:p>
          <a:p>
            <a:pPr indent="0" lvl="0" marL="457200" marR="0" rtl="0" algn="l">
              <a:lnSpc>
                <a:spcPct val="100000"/>
              </a:lnSpc>
              <a:spcBef>
                <a:spcPts val="0"/>
              </a:spcBef>
              <a:spcAft>
                <a:spcPts val="0"/>
              </a:spcAft>
              <a:buClr>
                <a:srgbClr val="000000"/>
              </a:buClr>
              <a:buSzPct val="77706"/>
              <a:buFont typeface="Arial"/>
              <a:buNone/>
            </a:pPr>
            <a:r>
              <a:rPr lang="en" sz="5765">
                <a:latin typeface="Arial"/>
                <a:ea typeface="Arial"/>
                <a:cs typeface="Arial"/>
                <a:sym typeface="Arial"/>
              </a:rPr>
              <a:t>The extractive text summarization methods rely on extracting sentences and phrases from the documents and creating summary. Identifying the correct sentences for summarization is an important task in this method.</a:t>
            </a:r>
            <a:endParaRPr sz="5765">
              <a:latin typeface="Arial"/>
              <a:ea typeface="Arial"/>
              <a:cs typeface="Arial"/>
              <a:sym typeface="Arial"/>
            </a:endParaRPr>
          </a:p>
          <a:p>
            <a:pPr indent="0" lvl="0" marL="457200" marR="0" rtl="0" algn="l">
              <a:lnSpc>
                <a:spcPct val="100000"/>
              </a:lnSpc>
              <a:spcBef>
                <a:spcPts val="0"/>
              </a:spcBef>
              <a:spcAft>
                <a:spcPts val="0"/>
              </a:spcAft>
              <a:buClr>
                <a:srgbClr val="000000"/>
              </a:buClr>
              <a:buSzPct val="77706"/>
              <a:buFont typeface="Arial"/>
              <a:buNone/>
            </a:pPr>
            <a:r>
              <a:t/>
            </a:r>
            <a:endParaRPr sz="5765">
              <a:latin typeface="Arial"/>
              <a:ea typeface="Arial"/>
              <a:cs typeface="Arial"/>
              <a:sym typeface="Arial"/>
            </a:endParaRPr>
          </a:p>
          <a:p>
            <a:pPr indent="0" lvl="0" marL="0" rtl="0" algn="l">
              <a:lnSpc>
                <a:spcPct val="115000"/>
              </a:lnSpc>
              <a:spcBef>
                <a:spcPts val="0"/>
              </a:spcBef>
              <a:spcAft>
                <a:spcPts val="0"/>
              </a:spcAft>
              <a:buNone/>
            </a:pPr>
            <a:r>
              <a:rPr b="1" lang="en" sz="5015">
                <a:solidFill>
                  <a:srgbClr val="C00000"/>
                </a:solidFill>
                <a:latin typeface="Arial"/>
                <a:ea typeface="Arial"/>
                <a:cs typeface="Arial"/>
                <a:sym typeface="Arial"/>
              </a:rPr>
              <a:t>Abstractive Summarization.</a:t>
            </a:r>
            <a:r>
              <a:rPr lang="en" sz="4565">
                <a:latin typeface="Arial"/>
                <a:ea typeface="Arial"/>
                <a:cs typeface="Arial"/>
                <a:sym typeface="Arial"/>
              </a:rPr>
              <a:t> </a:t>
            </a:r>
            <a:endParaRPr sz="4565">
              <a:latin typeface="Arial"/>
              <a:ea typeface="Arial"/>
              <a:cs typeface="Arial"/>
              <a:sym typeface="Arial"/>
            </a:endParaRPr>
          </a:p>
          <a:p>
            <a:pPr indent="0" lvl="0" marL="457200" rtl="0" algn="l">
              <a:lnSpc>
                <a:spcPct val="115000"/>
              </a:lnSpc>
              <a:spcBef>
                <a:spcPts val="0"/>
              </a:spcBef>
              <a:spcAft>
                <a:spcPts val="0"/>
              </a:spcAft>
              <a:buNone/>
            </a:pPr>
            <a:r>
              <a:t/>
            </a:r>
            <a:endParaRPr sz="4565">
              <a:latin typeface="Arial"/>
              <a:ea typeface="Arial"/>
              <a:cs typeface="Arial"/>
              <a:sym typeface="Arial"/>
            </a:endParaRPr>
          </a:p>
          <a:p>
            <a:pPr indent="0" lvl="0" marL="457200" marR="0" rtl="0" algn="l">
              <a:lnSpc>
                <a:spcPct val="100000"/>
              </a:lnSpc>
              <a:spcBef>
                <a:spcPts val="0"/>
              </a:spcBef>
              <a:spcAft>
                <a:spcPts val="0"/>
              </a:spcAft>
              <a:buClr>
                <a:srgbClr val="000000"/>
              </a:buClr>
              <a:buSzPct val="77706"/>
              <a:buFont typeface="Arial"/>
              <a:buNone/>
            </a:pPr>
            <a:r>
              <a:rPr lang="en" sz="5765">
                <a:latin typeface="Arial"/>
                <a:ea typeface="Arial"/>
                <a:cs typeface="Arial"/>
                <a:sym typeface="Arial"/>
              </a:rPr>
              <a:t>The abstractive text summarization methods use advanced NLP techniques to generate an entirely new summary. Some parts of the summary will not even appear in the original text.</a:t>
            </a:r>
            <a:endParaRPr sz="5765">
              <a:latin typeface="Arial"/>
              <a:ea typeface="Arial"/>
              <a:cs typeface="Arial"/>
              <a:sym typeface="Arial"/>
            </a:endParaRPr>
          </a:p>
          <a:p>
            <a:pPr indent="0" lvl="0" marL="457200" marR="0" rtl="0" algn="l">
              <a:lnSpc>
                <a:spcPct val="100000"/>
              </a:lnSpc>
              <a:spcBef>
                <a:spcPts val="0"/>
              </a:spcBef>
              <a:spcAft>
                <a:spcPts val="0"/>
              </a:spcAft>
              <a:buClr>
                <a:srgbClr val="000000"/>
              </a:buClr>
              <a:buSzPct val="77706"/>
              <a:buFont typeface="Arial"/>
              <a:buNone/>
            </a:pPr>
            <a:r>
              <a:t/>
            </a:r>
            <a:endParaRPr sz="5765">
              <a:latin typeface="Arial"/>
              <a:ea typeface="Arial"/>
              <a:cs typeface="Arial"/>
              <a:sym typeface="Arial"/>
            </a:endParaRPr>
          </a:p>
          <a:p>
            <a:pPr indent="0" lvl="0" marL="457200" marR="0" rtl="0" algn="l">
              <a:lnSpc>
                <a:spcPct val="100000"/>
              </a:lnSpc>
              <a:spcBef>
                <a:spcPts val="0"/>
              </a:spcBef>
              <a:spcAft>
                <a:spcPts val="0"/>
              </a:spcAft>
              <a:buClr>
                <a:srgbClr val="000000"/>
              </a:buClr>
              <a:buSzPct val="77706"/>
              <a:buFont typeface="Arial"/>
              <a:buNone/>
            </a:pPr>
            <a:r>
              <a:t/>
            </a:r>
            <a:endParaRPr sz="5765">
              <a:latin typeface="Arial"/>
              <a:ea typeface="Arial"/>
              <a:cs typeface="Arial"/>
              <a:sym typeface="Arial"/>
            </a:endParaRPr>
          </a:p>
          <a:p>
            <a:pPr indent="0" lvl="0" marL="0" marR="0" rtl="0" algn="l">
              <a:lnSpc>
                <a:spcPct val="100000"/>
              </a:lnSpc>
              <a:spcBef>
                <a:spcPts val="0"/>
              </a:spcBef>
              <a:spcAft>
                <a:spcPts val="0"/>
              </a:spcAft>
              <a:buNone/>
            </a:pPr>
            <a:r>
              <a:rPr b="1" lang="en" sz="5015">
                <a:solidFill>
                  <a:srgbClr val="C00000"/>
                </a:solidFill>
                <a:latin typeface="Arial"/>
                <a:ea typeface="Arial"/>
                <a:cs typeface="Arial"/>
                <a:sym typeface="Arial"/>
              </a:rPr>
              <a:t>Extractive Summarization</a:t>
            </a:r>
            <a:endParaRPr b="1" sz="4615">
              <a:latin typeface="Arial"/>
              <a:ea typeface="Arial"/>
              <a:cs typeface="Arial"/>
              <a:sym typeface="Arial"/>
            </a:endParaRPr>
          </a:p>
          <a:p>
            <a:pPr indent="0" lvl="0" marL="457200" rtl="0" algn="l">
              <a:lnSpc>
                <a:spcPct val="100000"/>
              </a:lnSpc>
              <a:spcBef>
                <a:spcPts val="0"/>
              </a:spcBef>
              <a:spcAft>
                <a:spcPts val="0"/>
              </a:spcAft>
              <a:buSzPct val="130533"/>
              <a:buNone/>
            </a:pPr>
            <a:r>
              <a:t/>
            </a:r>
            <a:endParaRPr sz="3432"/>
          </a:p>
          <a:p>
            <a:pPr indent="0" lvl="0" marL="457200" rtl="0" algn="l">
              <a:lnSpc>
                <a:spcPct val="100000"/>
              </a:lnSpc>
              <a:spcBef>
                <a:spcPts val="0"/>
              </a:spcBef>
              <a:spcAft>
                <a:spcPts val="0"/>
              </a:spcAft>
              <a:buSzPct val="77706"/>
              <a:buNone/>
            </a:pPr>
            <a:r>
              <a:rPr lang="en" sz="5765">
                <a:latin typeface="Arial"/>
                <a:ea typeface="Arial"/>
                <a:cs typeface="Arial"/>
                <a:sym typeface="Arial"/>
              </a:rPr>
              <a:t>In our project, we will first generate the important sentences based on the extractive text summarization that we perform on our documents, and then we will rank the sentences based on the query that we are looking for in summary. We will use the TextRank algorithm on the data we extract from the URLs and create a brief summary based on the provided content.</a:t>
            </a:r>
            <a:endParaRPr sz="5765">
              <a:latin typeface="Arial"/>
              <a:ea typeface="Arial"/>
              <a:cs typeface="Arial"/>
              <a:sym typeface="Arial"/>
            </a:endParaRPr>
          </a:p>
          <a:p>
            <a:pPr indent="0" lvl="0" marL="0" rtl="0" algn="l">
              <a:lnSpc>
                <a:spcPct val="90000"/>
              </a:lnSpc>
              <a:spcBef>
                <a:spcPts val="1000"/>
              </a:spcBef>
              <a:spcAft>
                <a:spcPts val="0"/>
              </a:spcAft>
              <a:buSzPct val="77706"/>
              <a:buNone/>
            </a:pPr>
            <a:r>
              <a:t/>
            </a:r>
            <a:endParaRPr sz="5765">
              <a:latin typeface="Arial"/>
              <a:ea typeface="Arial"/>
              <a:cs typeface="Arial"/>
              <a:sym typeface="Arial"/>
            </a:endParaRPr>
          </a:p>
          <a:p>
            <a:pPr indent="0" lvl="0" marL="0" rtl="0" algn="l">
              <a:lnSpc>
                <a:spcPct val="90000"/>
              </a:lnSpc>
              <a:spcBef>
                <a:spcPts val="1000"/>
              </a:spcBef>
              <a:spcAft>
                <a:spcPts val="0"/>
              </a:spcAft>
              <a:buSzPct val="179200"/>
              <a:buNone/>
            </a:pPr>
            <a:r>
              <a:t/>
            </a:r>
            <a:endParaRPr b="1" sz="2500">
              <a:solidFill>
                <a:srgbClr val="C00000"/>
              </a:solidFill>
            </a:endParaRPr>
          </a:p>
          <a:p>
            <a:pPr indent="0" lvl="0" marL="0" rtl="0" algn="l">
              <a:lnSpc>
                <a:spcPct val="90000"/>
              </a:lnSpc>
              <a:spcBef>
                <a:spcPts val="1000"/>
              </a:spcBef>
              <a:spcAft>
                <a:spcPts val="0"/>
              </a:spcAft>
              <a:buSzPct val="179200"/>
              <a:buNone/>
            </a:pPr>
            <a:r>
              <a:t/>
            </a:r>
            <a:endParaRPr b="1" sz="2500">
              <a:solidFill>
                <a:srgbClr val="C00000"/>
              </a:solidFill>
            </a:endParaRPr>
          </a:p>
          <a:p>
            <a:pPr indent="0" lvl="0" marL="0" rtl="0" algn="l">
              <a:lnSpc>
                <a:spcPct val="90000"/>
              </a:lnSpc>
              <a:spcBef>
                <a:spcPts val="1000"/>
              </a:spcBef>
              <a:spcAft>
                <a:spcPts val="0"/>
              </a:spcAft>
              <a:buSzPct val="179200"/>
              <a:buNone/>
            </a:pPr>
            <a:r>
              <a:t/>
            </a:r>
            <a:endParaRPr b="1" sz="2500">
              <a:solidFill>
                <a:srgbClr val="C00000"/>
              </a:solidFill>
            </a:endParaRPr>
          </a:p>
          <a:p>
            <a:pPr indent="0" lvl="0" marL="0" rtl="0" algn="l">
              <a:lnSpc>
                <a:spcPct val="90000"/>
              </a:lnSpc>
              <a:spcBef>
                <a:spcPts val="1000"/>
              </a:spcBef>
              <a:spcAft>
                <a:spcPts val="0"/>
              </a:spcAft>
              <a:buSzPct val="179200"/>
              <a:buNone/>
            </a:pPr>
            <a:r>
              <a:t/>
            </a:r>
            <a:endParaRPr b="1" sz="2500">
              <a:solidFill>
                <a:srgbClr val="C00000"/>
              </a:solidFill>
            </a:endParaRPr>
          </a:p>
          <a:p>
            <a:pPr indent="0" lvl="0" marL="0" rtl="0" algn="l">
              <a:lnSpc>
                <a:spcPct val="90000"/>
              </a:lnSpc>
              <a:spcBef>
                <a:spcPts val="1000"/>
              </a:spcBef>
              <a:spcAft>
                <a:spcPts val="0"/>
              </a:spcAft>
              <a:buSzPct val="179200"/>
              <a:buNone/>
            </a:pPr>
            <a:r>
              <a:t/>
            </a:r>
            <a:endParaRPr b="1" sz="2500">
              <a:solidFill>
                <a:srgbClr val="C00000"/>
              </a:solidFill>
            </a:endParaRPr>
          </a:p>
          <a:p>
            <a:pPr indent="0" lvl="0" marL="0" rtl="0" algn="l">
              <a:lnSpc>
                <a:spcPct val="90000"/>
              </a:lnSpc>
              <a:spcBef>
                <a:spcPts val="1000"/>
              </a:spcBef>
              <a:spcAft>
                <a:spcPts val="0"/>
              </a:spcAft>
              <a:buSzPct val="179200"/>
              <a:buNone/>
            </a:pPr>
            <a:r>
              <a:t/>
            </a:r>
            <a:endParaRPr b="1" sz="2500">
              <a:solidFill>
                <a:srgbClr val="C00000"/>
              </a:solidFill>
            </a:endParaRPr>
          </a:p>
          <a:p>
            <a:pPr indent="0" lvl="0" marL="0" marR="0" rtl="0" algn="l">
              <a:lnSpc>
                <a:spcPct val="100000"/>
              </a:lnSpc>
              <a:spcBef>
                <a:spcPts val="0"/>
              </a:spcBef>
              <a:spcAft>
                <a:spcPts val="0"/>
              </a:spcAft>
              <a:buSzPct val="344615"/>
              <a:buNone/>
            </a:pPr>
            <a:r>
              <a:t/>
            </a:r>
            <a:endParaRPr sz="1300">
              <a:solidFill>
                <a:schemeClr val="dk1"/>
              </a:solidFill>
            </a:endParaRPr>
          </a:p>
          <a:p>
            <a:pPr indent="0" lvl="0" marL="0" rtl="0" algn="l">
              <a:lnSpc>
                <a:spcPct val="90000"/>
              </a:lnSpc>
              <a:spcBef>
                <a:spcPts val="1000"/>
              </a:spcBef>
              <a:spcAft>
                <a:spcPts val="0"/>
              </a:spcAft>
              <a:buSzPct val="179200"/>
              <a:buNone/>
            </a:pPr>
            <a:r>
              <a:t/>
            </a:r>
            <a:endParaRPr b="1" sz="2500">
              <a:solidFill>
                <a:srgbClr val="C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g1948af5c5d8_0_7"/>
          <p:cNvSpPr txBox="1"/>
          <p:nvPr>
            <p:ph idx="4294967295" type="title"/>
          </p:nvPr>
        </p:nvSpPr>
        <p:spPr>
          <a:xfrm>
            <a:off x="285476" y="119575"/>
            <a:ext cx="4781700" cy="528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100"/>
              <a:buFont typeface="Arial"/>
              <a:buNone/>
            </a:pPr>
            <a:r>
              <a:rPr lang="en" sz="2500">
                <a:solidFill>
                  <a:srgbClr val="C00000"/>
                </a:solidFill>
              </a:rPr>
              <a:t>Approach</a:t>
            </a:r>
            <a:endParaRPr/>
          </a:p>
        </p:txBody>
      </p:sp>
      <p:sp>
        <p:nvSpPr>
          <p:cNvPr id="154" name="Google Shape;154;g1948af5c5d8_0_7"/>
          <p:cNvSpPr txBox="1"/>
          <p:nvPr>
            <p:ph idx="4294967295" type="body"/>
          </p:nvPr>
        </p:nvSpPr>
        <p:spPr>
          <a:xfrm>
            <a:off x="285475" y="856925"/>
            <a:ext cx="8573700" cy="4113900"/>
          </a:xfrm>
          <a:prstGeom prst="rect">
            <a:avLst/>
          </a:prstGeom>
          <a:noFill/>
          <a:ln>
            <a:noFill/>
          </a:ln>
        </p:spPr>
        <p:txBody>
          <a:bodyPr anchorCtr="0" anchor="t" bIns="45700" lIns="91425" spcFirstLastPara="1" rIns="91425" wrap="square" tIns="45700">
            <a:normAutofit fontScale="47500" lnSpcReduction="20000"/>
          </a:bodyPr>
          <a:lstStyle/>
          <a:p>
            <a:pPr indent="0" lvl="0" marL="0" rtl="0" algn="l">
              <a:lnSpc>
                <a:spcPct val="90000"/>
              </a:lnSpc>
              <a:spcBef>
                <a:spcPts val="1000"/>
              </a:spcBef>
              <a:spcAft>
                <a:spcPts val="0"/>
              </a:spcAft>
              <a:buSzPct val="148530"/>
              <a:buNone/>
            </a:pPr>
            <a:r>
              <a:rPr b="1" lang="en" sz="3016">
                <a:solidFill>
                  <a:srgbClr val="C00000"/>
                </a:solidFill>
              </a:rPr>
              <a:t>Steps in Extractive Summarization</a:t>
            </a:r>
            <a:endParaRPr b="1" sz="3016">
              <a:solidFill>
                <a:srgbClr val="C00000"/>
              </a:solidFill>
            </a:endParaRPr>
          </a:p>
          <a:p>
            <a:pPr indent="-324246" lvl="0" marL="457200" rtl="0" algn="l">
              <a:lnSpc>
                <a:spcPct val="90000"/>
              </a:lnSpc>
              <a:spcBef>
                <a:spcPts val="1000"/>
              </a:spcBef>
              <a:spcAft>
                <a:spcPts val="0"/>
              </a:spcAft>
              <a:buSzPct val="100000"/>
              <a:buChar char="•"/>
            </a:pPr>
            <a:r>
              <a:rPr lang="en" sz="3171"/>
              <a:t>Parsing the HTML content from the URL that we have provided as an input. We create a .txt document based on the parsed data.</a:t>
            </a:r>
            <a:endParaRPr sz="3171"/>
          </a:p>
          <a:p>
            <a:pPr indent="0" lvl="0" marL="457200" rtl="0" algn="l">
              <a:lnSpc>
                <a:spcPct val="90000"/>
              </a:lnSpc>
              <a:spcBef>
                <a:spcPts val="1000"/>
              </a:spcBef>
              <a:spcAft>
                <a:spcPts val="0"/>
              </a:spcAft>
              <a:buNone/>
            </a:pPr>
            <a:r>
              <a:t/>
            </a:r>
            <a:endParaRPr sz="3171"/>
          </a:p>
          <a:p>
            <a:pPr indent="-324246" lvl="0" marL="457200" rtl="0" algn="l">
              <a:lnSpc>
                <a:spcPct val="90000"/>
              </a:lnSpc>
              <a:spcBef>
                <a:spcPts val="1000"/>
              </a:spcBef>
              <a:spcAft>
                <a:spcPts val="0"/>
              </a:spcAft>
              <a:buSzPct val="100000"/>
              <a:buChar char="•"/>
            </a:pPr>
            <a:r>
              <a:rPr lang="en" sz="3171"/>
              <a:t>We will split the text into into individual sentences. We will use the senttokenize( ) function of the nltk library to do this.</a:t>
            </a:r>
            <a:endParaRPr sz="3171"/>
          </a:p>
          <a:p>
            <a:pPr indent="0" lvl="0" marL="457200" rtl="0" algn="l">
              <a:lnSpc>
                <a:spcPct val="90000"/>
              </a:lnSpc>
              <a:spcBef>
                <a:spcPts val="1000"/>
              </a:spcBef>
              <a:spcAft>
                <a:spcPts val="0"/>
              </a:spcAft>
              <a:buNone/>
            </a:pPr>
            <a:r>
              <a:t/>
            </a:r>
            <a:endParaRPr sz="3171"/>
          </a:p>
          <a:p>
            <a:pPr indent="-324246" lvl="0" marL="457200" rtl="0" algn="l">
              <a:lnSpc>
                <a:spcPct val="90000"/>
              </a:lnSpc>
              <a:spcBef>
                <a:spcPts val="1000"/>
              </a:spcBef>
              <a:spcAft>
                <a:spcPts val="0"/>
              </a:spcAft>
              <a:buSzPct val="100000"/>
              <a:buChar char="•"/>
            </a:pPr>
            <a:r>
              <a:rPr lang="en" sz="3171"/>
              <a:t>We download GloVe Word Embeddings to create features for our sentences</a:t>
            </a:r>
            <a:endParaRPr sz="3171"/>
          </a:p>
          <a:p>
            <a:pPr indent="0" lvl="0" marL="457200" rtl="0" algn="l">
              <a:lnSpc>
                <a:spcPct val="90000"/>
              </a:lnSpc>
              <a:spcBef>
                <a:spcPts val="1000"/>
              </a:spcBef>
              <a:spcAft>
                <a:spcPts val="0"/>
              </a:spcAft>
              <a:buNone/>
            </a:pPr>
            <a:r>
              <a:t/>
            </a:r>
            <a:endParaRPr sz="3171"/>
          </a:p>
          <a:p>
            <a:pPr indent="-324246" lvl="0" marL="457200" rtl="0" algn="l">
              <a:lnSpc>
                <a:spcPct val="90000"/>
              </a:lnSpc>
              <a:spcBef>
                <a:spcPts val="1000"/>
              </a:spcBef>
              <a:spcAft>
                <a:spcPts val="0"/>
              </a:spcAft>
              <a:buSzPct val="100000"/>
              <a:buChar char="•"/>
            </a:pPr>
            <a:r>
              <a:rPr lang="en" sz="3171"/>
              <a:t>We perform text cleaning by removing the punctuations, numbers and special characters. We will also get rid of the stopwords(is, am, the, of, in, etc) by dowloading nltk-stopwords and defining a function to remove the stop words.</a:t>
            </a:r>
            <a:endParaRPr sz="3171"/>
          </a:p>
          <a:p>
            <a:pPr indent="0" lvl="0" marL="457200" rtl="0" algn="l">
              <a:lnSpc>
                <a:spcPct val="90000"/>
              </a:lnSpc>
              <a:spcBef>
                <a:spcPts val="1000"/>
              </a:spcBef>
              <a:spcAft>
                <a:spcPts val="0"/>
              </a:spcAft>
              <a:buNone/>
            </a:pPr>
            <a:r>
              <a:t/>
            </a:r>
            <a:endParaRPr sz="3171"/>
          </a:p>
          <a:p>
            <a:pPr indent="-324246" lvl="0" marL="457200" rtl="0" algn="l">
              <a:lnSpc>
                <a:spcPct val="90000"/>
              </a:lnSpc>
              <a:spcBef>
                <a:spcPts val="1000"/>
              </a:spcBef>
              <a:spcAft>
                <a:spcPts val="0"/>
              </a:spcAft>
              <a:buSzPct val="100000"/>
              <a:buChar char="•"/>
            </a:pPr>
            <a:r>
              <a:rPr lang="en" sz="3171"/>
              <a:t>And finally we use the sentences to create vectors for sentences in our data using the GloVe word vectors</a:t>
            </a:r>
            <a:endParaRPr sz="3171"/>
          </a:p>
          <a:p>
            <a:pPr indent="0" lvl="0" marL="0" marR="0" rtl="0" algn="l">
              <a:lnSpc>
                <a:spcPct val="100000"/>
              </a:lnSpc>
              <a:spcBef>
                <a:spcPts val="0"/>
              </a:spcBef>
              <a:spcAft>
                <a:spcPts val="0"/>
              </a:spcAft>
              <a:buSzPct val="344615"/>
              <a:buNone/>
            </a:pPr>
            <a:r>
              <a:t/>
            </a:r>
            <a:endParaRPr sz="1300">
              <a:solidFill>
                <a:schemeClr val="dk1"/>
              </a:solidFill>
            </a:endParaRPr>
          </a:p>
          <a:p>
            <a:pPr indent="0" lvl="0" marL="0" rtl="0" algn="l">
              <a:lnSpc>
                <a:spcPct val="90000"/>
              </a:lnSpc>
              <a:spcBef>
                <a:spcPts val="1000"/>
              </a:spcBef>
              <a:spcAft>
                <a:spcPts val="0"/>
              </a:spcAft>
              <a:buSzPct val="179200"/>
              <a:buNone/>
            </a:pPr>
            <a:r>
              <a:t/>
            </a:r>
            <a:endParaRPr b="1" sz="2500">
              <a:solidFill>
                <a:srgbClr val="C00000"/>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