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7E74E26D-6556-4FFF-9570-0769538388EA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nny Beibei" initials="BB" lastIdx="1" clrIdx="0">
    <p:extLst>
      <p:ext uri="{19B8F6BF-5375-455C-9EA6-DF929625EA0E}">
        <p15:presenceInfo xmlns:p15="http://schemas.microsoft.com/office/powerpoint/2012/main" userId="eea3363793dc9f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D8D8D8"/>
    <a:srgbClr val="2F528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36" autoAdjust="0"/>
    <p:restoredTop sz="94660"/>
  </p:normalViewPr>
  <p:slideViewPr>
    <p:cSldViewPr snapToGrid="0">
      <p:cViewPr>
        <p:scale>
          <a:sx n="69" d="100"/>
          <a:sy n="69" d="100"/>
        </p:scale>
        <p:origin x="1252" y="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4F3B1-482E-4573-9CE2-4EB5E99EC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92A931-C87F-492E-A0C4-2BEC64202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8B008-B2AB-49C2-962F-E191607F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D283-714D-4261-99FC-248D09A005D3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EB9F2-E72C-4A69-9476-7BD7E337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A1D695-89D2-4686-A29B-049508CC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58C5-87F3-445A-A5A6-7090233C8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86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298D6-DD72-43DA-AEF8-63DB5D1A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C1271E-9D04-4B3D-82AE-77DD83968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EC04E-4D32-4E2E-8961-DD40DE9B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D283-714D-4261-99FC-248D09A005D3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8ECF4-412F-4BBE-9925-3F725CAA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C1058-361D-4F1C-8432-59F0E920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58C5-87F3-445A-A5A6-7090233C8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6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FF0AC4-EE62-4EF3-B03F-F7C745FD4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666DA2-76D4-4B9A-B7D8-33DE1A870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9DC82-40EF-429C-9875-E5C47657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D283-714D-4261-99FC-248D09A005D3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56C4D-7BEA-4E0D-A29D-ACCAB08B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0FA5F-A67B-428D-AC7C-8CA57229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58C5-87F3-445A-A5A6-7090233C8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7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A179C-0EC9-4FD5-A63F-66673783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50A7D-E8AB-49FE-A8B8-5E5C0DC61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712C7-DBB7-4705-8577-614242AE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D283-714D-4261-99FC-248D09A005D3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2B0AF-A857-463C-9119-D828D599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8E76B-1D20-4CD5-9EC4-EFB62D7E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58C5-87F3-445A-A5A6-7090233C8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5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DA63B-82FA-4FE0-B85D-A7A46FDD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68F673-7203-4C25-9E1F-5BAAC57D2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B95EF-5B8E-4088-ADED-75873932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D283-714D-4261-99FC-248D09A005D3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93A03-E7A6-4754-9B21-10848E80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451FB-2120-427A-BBD3-505C98EB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58C5-87F3-445A-A5A6-7090233C8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00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54970-7F8D-4C9F-9575-052650EF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C23AE-93DD-44DC-88D2-0A1C442E8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68F3E2-2B68-47A5-9E80-E2E045041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43A72A-B7A1-4F3C-AF13-ABBB0655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D283-714D-4261-99FC-248D09A005D3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91F86B-4144-4F92-80AC-6F454D93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A8BB27-6588-45BA-8FED-0B3C3378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58C5-87F3-445A-A5A6-7090233C8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13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6CCC7-ECCF-4498-9E5C-1FED365B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4F5CB6-4AF3-4ABA-990F-F0F8D9A6D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030AE1-0D4A-41A2-AF58-DAA8A4051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5EC40A-8121-4F08-AF7A-79DC25A05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1AC9AF-DA2E-47A6-98A4-D71159654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197EB5-BA61-47EB-970F-9CF76F59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D283-714D-4261-99FC-248D09A005D3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C281E4-86E5-4F5C-AE99-A1B5F311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62C88E-2077-49C1-A893-FFB3D7B8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58C5-87F3-445A-A5A6-7090233C8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3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5D90C-A13C-41BC-AAE0-BC85E720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4BFACD-2177-4F00-98B1-8DD20227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D283-714D-4261-99FC-248D09A005D3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4C4B67-9933-4DA5-BB6C-DD69DFD8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C2668F-0C9C-4415-B3D8-3CF9DBE6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58C5-87F3-445A-A5A6-7090233C8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59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4E9BB8-F4F4-4AC5-96E3-205880D5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D283-714D-4261-99FC-248D09A005D3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168B04-44CB-4927-A926-03A47476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D8064-CA84-4733-BADB-B024AB5B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58C5-87F3-445A-A5A6-7090233C8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10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696AB-ECD9-4183-ACDA-DDC797B1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047F7-907F-4391-8FBD-47ACD702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ED2B57-D737-4A24-B4C1-67A1BD17E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2A8AC9-6240-43DC-8480-4CD29D72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D283-714D-4261-99FC-248D09A005D3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AE384-6647-4476-9E29-1C46DE0E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B8C23C-E9AB-4582-A202-65497182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58C5-87F3-445A-A5A6-7090233C8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9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DCEBD-4F2D-44E8-9108-F0A19E02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07F128-62EA-4298-9FA9-D902007E2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5C8919-AFEF-4225-8510-9B9068CDC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6C5DF5-0E43-4684-BCB3-58E7B7B1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D283-714D-4261-99FC-248D09A005D3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AF6C9-0A3F-47D2-8977-72D3FAA2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384ED6-1894-43F4-804E-59E5E9E1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58C5-87F3-445A-A5A6-7090233C8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56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35036D-BC18-473A-8606-D715482B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B4920F-A3D0-4699-8E54-F0A8D2147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CA01C-0A0D-46DC-AC87-40924D24B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8D283-714D-4261-99FC-248D09A005D3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F09CB-9109-456F-93C7-1EC496186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8CFFF-E9A5-4420-B24D-E9CB5B39B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A58C5-87F3-445A-A5A6-7090233C8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9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图形 449">
            <a:extLst>
              <a:ext uri="{FF2B5EF4-FFF2-40B4-BE49-F238E27FC236}">
                <a16:creationId xmlns:a16="http://schemas.microsoft.com/office/drawing/2014/main" id="{E6D196CD-1917-48B6-AFF2-7F7FF34BB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597766" y="1842525"/>
            <a:ext cx="1128448" cy="1128448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E0B5ED45-1001-46D0-82CE-F2B56D4BF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62017" y="1836091"/>
            <a:ext cx="1128448" cy="1128448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89E1D027-99AE-4175-AC75-90554A998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163045" y="5166662"/>
            <a:ext cx="1960115" cy="1568091"/>
          </a:xfrm>
          <a:prstGeom prst="rect">
            <a:avLst/>
          </a:prstGeom>
        </p:spPr>
      </p:pic>
      <p:sp>
        <p:nvSpPr>
          <p:cNvPr id="343" name="矩形: 圆角 342">
            <a:extLst>
              <a:ext uri="{FF2B5EF4-FFF2-40B4-BE49-F238E27FC236}">
                <a16:creationId xmlns:a16="http://schemas.microsoft.com/office/drawing/2014/main" id="{C2FFC279-744C-4550-93B8-3BD85EDAFE76}"/>
              </a:ext>
            </a:extLst>
          </p:cNvPr>
          <p:cNvSpPr/>
          <p:nvPr/>
        </p:nvSpPr>
        <p:spPr>
          <a:xfrm>
            <a:off x="6924101" y="389968"/>
            <a:ext cx="328842" cy="24208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2" name="矩形: 圆角 341">
            <a:extLst>
              <a:ext uri="{FF2B5EF4-FFF2-40B4-BE49-F238E27FC236}">
                <a16:creationId xmlns:a16="http://schemas.microsoft.com/office/drawing/2014/main" id="{19BCBD25-29CF-4E93-882D-9BD9EC2BF6A6}"/>
              </a:ext>
            </a:extLst>
          </p:cNvPr>
          <p:cNvSpPr/>
          <p:nvPr/>
        </p:nvSpPr>
        <p:spPr>
          <a:xfrm>
            <a:off x="6265698" y="390471"/>
            <a:ext cx="328842" cy="24208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310E7D14-CCCB-4150-AC17-7D80FAF3053D}"/>
              </a:ext>
            </a:extLst>
          </p:cNvPr>
          <p:cNvSpPr/>
          <p:nvPr/>
        </p:nvSpPr>
        <p:spPr>
          <a:xfrm>
            <a:off x="4516008" y="876208"/>
            <a:ext cx="328842" cy="19454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矩形: 圆角 335">
            <a:extLst>
              <a:ext uri="{FF2B5EF4-FFF2-40B4-BE49-F238E27FC236}">
                <a16:creationId xmlns:a16="http://schemas.microsoft.com/office/drawing/2014/main" id="{2606288C-005C-454B-ADBB-3099AF197514}"/>
              </a:ext>
            </a:extLst>
          </p:cNvPr>
          <p:cNvSpPr/>
          <p:nvPr/>
        </p:nvSpPr>
        <p:spPr>
          <a:xfrm>
            <a:off x="3835642" y="878379"/>
            <a:ext cx="328842" cy="194547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6B88ADC-FD11-400B-A3AE-3BCEB4F2BDD1}"/>
              </a:ext>
            </a:extLst>
          </p:cNvPr>
          <p:cNvSpPr/>
          <p:nvPr/>
        </p:nvSpPr>
        <p:spPr>
          <a:xfrm>
            <a:off x="1982382" y="396039"/>
            <a:ext cx="328842" cy="24208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1185B14-DA76-40C0-B28C-39402E7A8FD8}"/>
              </a:ext>
            </a:extLst>
          </p:cNvPr>
          <p:cNvSpPr/>
          <p:nvPr/>
        </p:nvSpPr>
        <p:spPr>
          <a:xfrm>
            <a:off x="1020789" y="5932006"/>
            <a:ext cx="1675260" cy="844349"/>
          </a:xfrm>
          <a:prstGeom prst="roundRect">
            <a:avLst>
              <a:gd name="adj" fmla="val 8896"/>
            </a:avLst>
          </a:prstGeom>
          <a:noFill/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718F17E-0783-4236-AE11-7DAD80A9046B}"/>
              </a:ext>
            </a:extLst>
          </p:cNvPr>
          <p:cNvSpPr/>
          <p:nvPr/>
        </p:nvSpPr>
        <p:spPr>
          <a:xfrm>
            <a:off x="3131285" y="3014501"/>
            <a:ext cx="2312691" cy="2260170"/>
          </a:xfrm>
          <a:prstGeom prst="roundRect">
            <a:avLst>
              <a:gd name="adj" fmla="val 5463"/>
            </a:avLst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23F14DC-50AE-468C-89A6-F3533267EF8D}"/>
              </a:ext>
            </a:extLst>
          </p:cNvPr>
          <p:cNvSpPr/>
          <p:nvPr/>
        </p:nvSpPr>
        <p:spPr>
          <a:xfrm>
            <a:off x="1014306" y="2952306"/>
            <a:ext cx="1674928" cy="2813920"/>
          </a:xfrm>
          <a:prstGeom prst="roundRect">
            <a:avLst>
              <a:gd name="adj" fmla="val 5319"/>
            </a:avLst>
          </a:prstGeom>
          <a:noFill/>
          <a:ln w="15875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58716FE4-B97C-4FD3-8AED-F83BEA81425F}"/>
              </a:ext>
            </a:extLst>
          </p:cNvPr>
          <p:cNvSpPr/>
          <p:nvPr/>
        </p:nvSpPr>
        <p:spPr>
          <a:xfrm rot="5400000">
            <a:off x="2892620" y="2400269"/>
            <a:ext cx="347488" cy="326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F60F3EF1-0467-4562-AE66-688CA2352EDB}"/>
              </a:ext>
            </a:extLst>
          </p:cNvPr>
          <p:cNvGrpSpPr/>
          <p:nvPr/>
        </p:nvGrpSpPr>
        <p:grpSpPr>
          <a:xfrm>
            <a:off x="1288304" y="3155235"/>
            <a:ext cx="1081589" cy="1111225"/>
            <a:chOff x="1181179" y="1980013"/>
            <a:chExt cx="2932015" cy="301235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B10FDDEF-7C13-4C06-8E35-A6AF67BFB0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0946" y="1980013"/>
              <a:ext cx="123956" cy="127708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42A7637F-2469-4776-94BF-116B329CD463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3297569" y="2177703"/>
              <a:ext cx="123956" cy="127708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01B8B86A-BDB4-4654-AF7D-CC91E5870FFE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3814871" y="2724594"/>
              <a:ext cx="123956" cy="127708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D0B29ED2-C43F-4420-BA25-FEF3AE8FC2F0}"/>
                </a:ext>
              </a:extLst>
            </p:cNvPr>
            <p:cNvSpPr>
              <a:spLocks noChangeAspect="1"/>
            </p:cNvSpPr>
            <p:nvPr/>
          </p:nvSpPr>
          <p:spPr>
            <a:xfrm rot="9000000">
              <a:off x="1855708" y="2181729"/>
              <a:ext cx="123956" cy="127708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0F863D5C-E8B9-4ADC-B643-08173116C1AF}"/>
                </a:ext>
              </a:extLst>
            </p:cNvPr>
            <p:cNvSpPr>
              <a:spLocks noChangeAspect="1"/>
            </p:cNvSpPr>
            <p:nvPr/>
          </p:nvSpPr>
          <p:spPr>
            <a:xfrm rot="7200000">
              <a:off x="1350547" y="2721719"/>
              <a:ext cx="123956" cy="127708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5B96C5F9-B88F-4523-A7DE-6FC4E5983F6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83055" y="3419919"/>
              <a:ext cx="123956" cy="127708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BE73BE4D-CD71-4490-89F9-41C4621EAA99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1353914" y="4125296"/>
              <a:ext cx="123956" cy="127708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1085B92B-3FA8-4940-969C-365C346BE79B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1872552" y="4659507"/>
              <a:ext cx="123956" cy="127708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F3E0DDAD-D5C8-47AC-A09F-D25EF5C731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0946" y="4864661"/>
              <a:ext cx="123956" cy="127708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4F24DEE4-F19A-407B-9C97-6E11AE8DEA75}"/>
                </a:ext>
              </a:extLst>
            </p:cNvPr>
            <p:cNvSpPr>
              <a:spLocks noChangeAspect="1"/>
            </p:cNvSpPr>
            <p:nvPr/>
          </p:nvSpPr>
          <p:spPr>
            <a:xfrm rot="9000000">
              <a:off x="3297715" y="4659507"/>
              <a:ext cx="123956" cy="127708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152E2484-370D-4092-A3C9-05D7948081C3}"/>
                </a:ext>
              </a:extLst>
            </p:cNvPr>
            <p:cNvSpPr>
              <a:spLocks noChangeAspect="1"/>
            </p:cNvSpPr>
            <p:nvPr/>
          </p:nvSpPr>
          <p:spPr>
            <a:xfrm rot="7200000">
              <a:off x="3798774" y="4129953"/>
              <a:ext cx="123956" cy="127708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050CD45C-7D83-4D16-AD52-BED2FDB5529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87362" y="3419919"/>
              <a:ext cx="123956" cy="127708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179A102C-AD18-4B58-AD7E-5CE1A50234E0}"/>
                </a:ext>
              </a:extLst>
            </p:cNvPr>
            <p:cNvCxnSpPr>
              <a:cxnSpLocks/>
              <a:stCxn id="182" idx="4"/>
              <a:endCxn id="188" idx="0"/>
            </p:cNvCxnSpPr>
            <p:nvPr/>
          </p:nvCxnSpPr>
          <p:spPr>
            <a:xfrm flipH="1">
              <a:off x="1966457" y="2296856"/>
              <a:ext cx="1361163" cy="2371206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A1358530-526C-45CE-8803-99D92D55EB5F}"/>
                </a:ext>
              </a:extLst>
            </p:cNvPr>
            <p:cNvCxnSpPr>
              <a:cxnSpLocks/>
              <a:stCxn id="182" idx="5"/>
              <a:endCxn id="190" idx="4"/>
            </p:cNvCxnSpPr>
            <p:nvPr/>
          </p:nvCxnSpPr>
          <p:spPr>
            <a:xfrm flipH="1">
              <a:off x="3327766" y="2302572"/>
              <a:ext cx="47159" cy="236549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06C2DEC2-8E5B-4715-A550-7693E408FF94}"/>
              </a:ext>
            </a:extLst>
          </p:cNvPr>
          <p:cNvGrpSpPr/>
          <p:nvPr/>
        </p:nvGrpSpPr>
        <p:grpSpPr>
          <a:xfrm>
            <a:off x="1259043" y="4448772"/>
            <a:ext cx="1173346" cy="1205497"/>
            <a:chOff x="5400597" y="1974297"/>
            <a:chExt cx="2932015" cy="301235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7F785395-8792-4D21-85EC-A5FE5CFBB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364" y="1974297"/>
              <a:ext cx="123956" cy="127708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D6707289-35D3-4AC2-9FBF-975ABD758140}"/>
                </a:ext>
              </a:extLst>
            </p:cNvPr>
            <p:cNvSpPr>
              <a:spLocks noChangeAspect="1"/>
            </p:cNvSpPr>
            <p:nvPr/>
          </p:nvSpPr>
          <p:spPr>
            <a:xfrm rot="9000000">
              <a:off x="6075126" y="2176013"/>
              <a:ext cx="123956" cy="127708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67557F84-4121-447A-AED7-F2D7F958BB1F}"/>
                </a:ext>
              </a:extLst>
            </p:cNvPr>
            <p:cNvSpPr>
              <a:spLocks noChangeAspect="1"/>
            </p:cNvSpPr>
            <p:nvPr/>
          </p:nvSpPr>
          <p:spPr>
            <a:xfrm rot="7200000">
              <a:off x="5569965" y="2716003"/>
              <a:ext cx="123956" cy="127708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FCF78A42-CFE4-44B2-A8BC-D5CA84DCB5EF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5573332" y="4119580"/>
              <a:ext cx="123956" cy="127708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8DA31543-E2AF-4F3E-94ED-742329A4491B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6091970" y="4653791"/>
              <a:ext cx="123956" cy="127708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7F9B2622-6461-4E6E-80D6-1FB1807E0730}"/>
                </a:ext>
              </a:extLst>
            </p:cNvPr>
            <p:cNvSpPr>
              <a:spLocks noChangeAspect="1"/>
            </p:cNvSpPr>
            <p:nvPr/>
          </p:nvSpPr>
          <p:spPr>
            <a:xfrm rot="7200000">
              <a:off x="8018192" y="4124237"/>
              <a:ext cx="123956" cy="127708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A5BF53A9-5C2A-4A53-9C0E-84365FF721E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206780" y="3414203"/>
              <a:ext cx="123956" cy="127708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cxnSp>
          <p:nvCxnSpPr>
            <p:cNvPr id="215" name="连接符: 曲线 214">
              <a:extLst>
                <a:ext uri="{FF2B5EF4-FFF2-40B4-BE49-F238E27FC236}">
                  <a16:creationId xmlns:a16="http://schemas.microsoft.com/office/drawing/2014/main" id="{CA21C947-BA59-46D1-B506-7E9223C69F72}"/>
                </a:ext>
              </a:extLst>
            </p:cNvPr>
            <p:cNvCxnSpPr>
              <a:cxnSpLocks/>
              <a:stCxn id="208" idx="2"/>
              <a:endCxn id="208" idx="6"/>
            </p:cNvCxnSpPr>
            <p:nvPr/>
          </p:nvCxnSpPr>
          <p:spPr>
            <a:xfrm rot="10800000" flipH="1">
              <a:off x="6800364" y="2038151"/>
              <a:ext cx="123956" cy="12700"/>
            </a:xfrm>
            <a:prstGeom prst="curvedConnector5">
              <a:avLst>
                <a:gd name="adj1" fmla="val -24514"/>
                <a:gd name="adj2" fmla="val 1345937"/>
                <a:gd name="adj3" fmla="val 124514"/>
              </a:avLst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连接符: 曲线 215">
              <a:extLst>
                <a:ext uri="{FF2B5EF4-FFF2-40B4-BE49-F238E27FC236}">
                  <a16:creationId xmlns:a16="http://schemas.microsoft.com/office/drawing/2014/main" id="{654075BE-995A-44A1-8ECD-D0EDFDD6C0AE}"/>
                </a:ext>
              </a:extLst>
            </p:cNvPr>
            <p:cNvCxnSpPr>
              <a:cxnSpLocks/>
              <a:stCxn id="209" idx="6"/>
              <a:endCxn id="209" idx="2"/>
            </p:cNvCxnSpPr>
            <p:nvPr/>
          </p:nvCxnSpPr>
          <p:spPr>
            <a:xfrm rot="10800000" flipH="1">
              <a:off x="6083429" y="2208878"/>
              <a:ext cx="107350" cy="61978"/>
            </a:xfrm>
            <a:prstGeom prst="curvedConnector5">
              <a:avLst>
                <a:gd name="adj1" fmla="val -66628"/>
                <a:gd name="adj2" fmla="val 296623"/>
                <a:gd name="adj3" fmla="val 93468"/>
              </a:avLst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连接符: 曲线 216">
              <a:extLst>
                <a:ext uri="{FF2B5EF4-FFF2-40B4-BE49-F238E27FC236}">
                  <a16:creationId xmlns:a16="http://schemas.microsoft.com/office/drawing/2014/main" id="{3F574767-26CC-4CDC-B09E-69566E8BA246}"/>
                </a:ext>
              </a:extLst>
            </p:cNvPr>
            <p:cNvCxnSpPr>
              <a:cxnSpLocks/>
              <a:stCxn id="210" idx="6"/>
              <a:endCxn id="210" idx="2"/>
            </p:cNvCxnSpPr>
            <p:nvPr/>
          </p:nvCxnSpPr>
          <p:spPr>
            <a:xfrm rot="5400000" flipH="1" flipV="1">
              <a:off x="5578268" y="2748868"/>
              <a:ext cx="107350" cy="61978"/>
            </a:xfrm>
            <a:prstGeom prst="curvedConnector5">
              <a:avLst>
                <a:gd name="adj1" fmla="val -10887"/>
                <a:gd name="adj2" fmla="val -197233"/>
                <a:gd name="adj3" fmla="val 167817"/>
              </a:avLst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连接符: 曲线 217">
              <a:extLst>
                <a:ext uri="{FF2B5EF4-FFF2-40B4-BE49-F238E27FC236}">
                  <a16:creationId xmlns:a16="http://schemas.microsoft.com/office/drawing/2014/main" id="{40B3EE17-1703-4617-B9C6-CAF863E3A4F2}"/>
                </a:ext>
              </a:extLst>
            </p:cNvPr>
            <p:cNvCxnSpPr>
              <a:cxnSpLocks/>
              <a:stCxn id="266" idx="2"/>
              <a:endCxn id="266" idx="6"/>
            </p:cNvCxnSpPr>
            <p:nvPr/>
          </p:nvCxnSpPr>
          <p:spPr>
            <a:xfrm rot="10800000" flipH="1" flipV="1">
              <a:off x="7525290" y="2204852"/>
              <a:ext cx="107350" cy="61978"/>
            </a:xfrm>
            <a:prstGeom prst="curvedConnector5">
              <a:avLst>
                <a:gd name="adj1" fmla="val 811"/>
                <a:gd name="adj2" fmla="val -195498"/>
                <a:gd name="adj3" fmla="val 171889"/>
              </a:avLst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连接符: 曲线 218">
              <a:extLst>
                <a:ext uri="{FF2B5EF4-FFF2-40B4-BE49-F238E27FC236}">
                  <a16:creationId xmlns:a16="http://schemas.microsoft.com/office/drawing/2014/main" id="{96841683-85CE-424D-933D-D8681C540788}"/>
                </a:ext>
              </a:extLst>
            </p:cNvPr>
            <p:cNvCxnSpPr>
              <a:cxnSpLocks/>
              <a:stCxn id="214" idx="2"/>
              <a:endCxn id="214" idx="6"/>
            </p:cNvCxnSpPr>
            <p:nvPr/>
          </p:nvCxnSpPr>
          <p:spPr>
            <a:xfrm rot="16200000" flipH="1">
              <a:off x="8206780" y="3478057"/>
              <a:ext cx="123956" cy="12700"/>
            </a:xfrm>
            <a:prstGeom prst="curvedConnector5">
              <a:avLst>
                <a:gd name="adj1" fmla="val -25512"/>
                <a:gd name="adj2" fmla="val 1220819"/>
                <a:gd name="adj3" fmla="val 106560"/>
              </a:avLst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连接符: 曲线 219">
              <a:extLst>
                <a:ext uri="{FF2B5EF4-FFF2-40B4-BE49-F238E27FC236}">
                  <a16:creationId xmlns:a16="http://schemas.microsoft.com/office/drawing/2014/main" id="{FADAA7FD-AE71-4EF8-80A2-4ABB37472470}"/>
                </a:ext>
              </a:extLst>
            </p:cNvPr>
            <p:cNvCxnSpPr>
              <a:cxnSpLocks/>
              <a:stCxn id="213" idx="2"/>
              <a:endCxn id="213" idx="6"/>
            </p:cNvCxnSpPr>
            <p:nvPr/>
          </p:nvCxnSpPr>
          <p:spPr>
            <a:xfrm rot="16200000" flipH="1" flipV="1">
              <a:off x="8026495" y="4157102"/>
              <a:ext cx="107350" cy="61978"/>
            </a:xfrm>
            <a:prstGeom prst="curvedConnector5">
              <a:avLst>
                <a:gd name="adj1" fmla="val -9448"/>
                <a:gd name="adj2" fmla="val -201220"/>
                <a:gd name="adj3" fmla="val 147241"/>
              </a:avLst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连接符: 曲线 220">
              <a:extLst>
                <a:ext uri="{FF2B5EF4-FFF2-40B4-BE49-F238E27FC236}">
                  <a16:creationId xmlns:a16="http://schemas.microsoft.com/office/drawing/2014/main" id="{2E267C19-2B72-4451-8431-490D06FC8E00}"/>
                </a:ext>
              </a:extLst>
            </p:cNvPr>
            <p:cNvCxnSpPr>
              <a:cxnSpLocks/>
              <a:stCxn id="262" idx="6"/>
              <a:endCxn id="262" idx="2"/>
            </p:cNvCxnSpPr>
            <p:nvPr/>
          </p:nvCxnSpPr>
          <p:spPr>
            <a:xfrm rot="5400000" flipH="1">
              <a:off x="5402473" y="3478057"/>
              <a:ext cx="123956" cy="12700"/>
            </a:xfrm>
            <a:prstGeom prst="curvedConnector5">
              <a:avLst>
                <a:gd name="adj1" fmla="val -13218"/>
                <a:gd name="adj2" fmla="val 1378803"/>
                <a:gd name="adj3" fmla="val 130842"/>
              </a:avLst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连接符: 曲线 221">
              <a:extLst>
                <a:ext uri="{FF2B5EF4-FFF2-40B4-BE49-F238E27FC236}">
                  <a16:creationId xmlns:a16="http://schemas.microsoft.com/office/drawing/2014/main" id="{D7A88F8C-A1D9-42EA-A2E1-9A641F006D9B}"/>
                </a:ext>
              </a:extLst>
            </p:cNvPr>
            <p:cNvCxnSpPr>
              <a:cxnSpLocks/>
              <a:stCxn id="211" idx="6"/>
              <a:endCxn id="211" idx="2"/>
            </p:cNvCxnSpPr>
            <p:nvPr/>
          </p:nvCxnSpPr>
          <p:spPr>
            <a:xfrm rot="5400000" flipH="1">
              <a:off x="5581635" y="4152445"/>
              <a:ext cx="107350" cy="61978"/>
            </a:xfrm>
            <a:prstGeom prst="curvedConnector5">
              <a:avLst>
                <a:gd name="adj1" fmla="val -67591"/>
                <a:gd name="adj2" fmla="val 312390"/>
                <a:gd name="adj3" fmla="val 106540"/>
              </a:avLst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连接符: 曲线 222">
              <a:extLst>
                <a:ext uri="{FF2B5EF4-FFF2-40B4-BE49-F238E27FC236}">
                  <a16:creationId xmlns:a16="http://schemas.microsoft.com/office/drawing/2014/main" id="{E38EF691-0FEF-471F-8D7D-A78DB095FDBF}"/>
                </a:ext>
              </a:extLst>
            </p:cNvPr>
            <p:cNvCxnSpPr>
              <a:cxnSpLocks/>
              <a:stCxn id="212" idx="6"/>
              <a:endCxn id="212" idx="2"/>
            </p:cNvCxnSpPr>
            <p:nvPr/>
          </p:nvCxnSpPr>
          <p:spPr>
            <a:xfrm flipH="1" flipV="1">
              <a:off x="6100273" y="4686656"/>
              <a:ext cx="107350" cy="61978"/>
            </a:xfrm>
            <a:prstGeom prst="curvedConnector5">
              <a:avLst>
                <a:gd name="adj1" fmla="val -3635"/>
                <a:gd name="adj2" fmla="val -198188"/>
                <a:gd name="adj3" fmla="val 176311"/>
              </a:avLst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连接符: 曲线 223">
              <a:extLst>
                <a:ext uri="{FF2B5EF4-FFF2-40B4-BE49-F238E27FC236}">
                  <a16:creationId xmlns:a16="http://schemas.microsoft.com/office/drawing/2014/main" id="{11C910B3-78F8-41E1-917D-B6D831DFD3E7}"/>
                </a:ext>
              </a:extLst>
            </p:cNvPr>
            <p:cNvCxnSpPr>
              <a:cxnSpLocks/>
              <a:stCxn id="263" idx="6"/>
              <a:endCxn id="263" idx="2"/>
            </p:cNvCxnSpPr>
            <p:nvPr/>
          </p:nvCxnSpPr>
          <p:spPr>
            <a:xfrm flipH="1">
              <a:off x="6800364" y="4922799"/>
              <a:ext cx="123956" cy="12700"/>
            </a:xfrm>
            <a:prstGeom prst="curvedConnector5">
              <a:avLst>
                <a:gd name="adj1" fmla="val -10700"/>
                <a:gd name="adj2" fmla="val 1295283"/>
                <a:gd name="adj3" fmla="val 133359"/>
              </a:avLst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连接符: 曲线 224">
              <a:extLst>
                <a:ext uri="{FF2B5EF4-FFF2-40B4-BE49-F238E27FC236}">
                  <a16:creationId xmlns:a16="http://schemas.microsoft.com/office/drawing/2014/main" id="{C0ADA628-7490-46A4-9635-50268B40D905}"/>
                </a:ext>
              </a:extLst>
            </p:cNvPr>
            <p:cNvCxnSpPr>
              <a:cxnSpLocks/>
              <a:stCxn id="264" idx="2"/>
              <a:endCxn id="264" idx="6"/>
            </p:cNvCxnSpPr>
            <p:nvPr/>
          </p:nvCxnSpPr>
          <p:spPr>
            <a:xfrm flipH="1">
              <a:off x="7525436" y="4686656"/>
              <a:ext cx="107350" cy="61978"/>
            </a:xfrm>
            <a:prstGeom prst="curvedConnector5">
              <a:avLst>
                <a:gd name="adj1" fmla="val -53055"/>
                <a:gd name="adj2" fmla="val 270101"/>
                <a:gd name="adj3" fmla="val 92006"/>
              </a:avLst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>
              <a:extLst>
                <a:ext uri="{FF2B5EF4-FFF2-40B4-BE49-F238E27FC236}">
                  <a16:creationId xmlns:a16="http://schemas.microsoft.com/office/drawing/2014/main" id="{98932237-E83C-47BD-A796-1283590F7031}"/>
                </a:ext>
              </a:extLst>
            </p:cNvPr>
            <p:cNvCxnSpPr>
              <a:cxnSpLocks/>
              <a:stCxn id="266" idx="1"/>
              <a:endCxn id="264" idx="4"/>
            </p:cNvCxnSpPr>
            <p:nvPr/>
          </p:nvCxnSpPr>
          <p:spPr>
            <a:xfrm flipH="1">
              <a:off x="7547184" y="2174826"/>
              <a:ext cx="16403" cy="248752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连接符: 曲线 237">
              <a:extLst>
                <a:ext uri="{FF2B5EF4-FFF2-40B4-BE49-F238E27FC236}">
                  <a16:creationId xmlns:a16="http://schemas.microsoft.com/office/drawing/2014/main" id="{BCDD51D1-D3A4-4765-9585-4F9BCD9028FA}"/>
                </a:ext>
              </a:extLst>
            </p:cNvPr>
            <p:cNvCxnSpPr>
              <a:cxnSpLocks/>
              <a:stCxn id="265" idx="2"/>
            </p:cNvCxnSpPr>
            <p:nvPr/>
          </p:nvCxnSpPr>
          <p:spPr>
            <a:xfrm rot="16200000" flipH="1">
              <a:off x="8066002" y="2728333"/>
              <a:ext cx="75422" cy="76870"/>
            </a:xfrm>
            <a:prstGeom prst="curvedConnector4">
              <a:avLst>
                <a:gd name="adj1" fmla="val -115326"/>
                <a:gd name="adj2" fmla="val 203002"/>
              </a:avLst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6BDFB81D-A3D6-429A-B655-9B770E656C88}"/>
                </a:ext>
              </a:extLst>
            </p:cNvPr>
            <p:cNvCxnSpPr>
              <a:cxnSpLocks/>
              <a:stCxn id="208" idx="3"/>
              <a:endCxn id="210" idx="2"/>
            </p:cNvCxnSpPr>
            <p:nvPr/>
          </p:nvCxnSpPr>
          <p:spPr>
            <a:xfrm flipH="1">
              <a:off x="5662932" y="2083303"/>
              <a:ext cx="1155585" cy="642879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>
              <a:extLst>
                <a:ext uri="{FF2B5EF4-FFF2-40B4-BE49-F238E27FC236}">
                  <a16:creationId xmlns:a16="http://schemas.microsoft.com/office/drawing/2014/main" id="{A3687673-4E80-43B7-A53C-60D09337D233}"/>
                </a:ext>
              </a:extLst>
            </p:cNvPr>
            <p:cNvCxnSpPr>
              <a:cxnSpLocks/>
              <a:stCxn id="266" idx="3"/>
              <a:endCxn id="210" idx="1"/>
            </p:cNvCxnSpPr>
            <p:nvPr/>
          </p:nvCxnSpPr>
          <p:spPr>
            <a:xfrm flipH="1">
              <a:off x="5692958" y="2253031"/>
              <a:ext cx="1825477" cy="511448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9869A21C-958E-4F4F-BEDD-08EB1CD1AF63}"/>
                </a:ext>
              </a:extLst>
            </p:cNvPr>
            <p:cNvCxnSpPr>
              <a:cxnSpLocks/>
              <a:stCxn id="265" idx="1"/>
              <a:endCxn id="263" idx="7"/>
            </p:cNvCxnSpPr>
            <p:nvPr/>
          </p:nvCxnSpPr>
          <p:spPr>
            <a:xfrm flipH="1">
              <a:off x="6906167" y="2722202"/>
              <a:ext cx="1207290" cy="2155445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9D794253-56C6-4DA4-A2A5-FD1B73FA51F5}"/>
                </a:ext>
              </a:extLst>
            </p:cNvPr>
            <p:cNvCxnSpPr>
              <a:cxnSpLocks/>
              <a:stCxn id="265" idx="3"/>
              <a:endCxn id="266" idx="5"/>
            </p:cNvCxnSpPr>
            <p:nvPr/>
          </p:nvCxnSpPr>
          <p:spPr>
            <a:xfrm flipH="1" flipV="1">
              <a:off x="7594343" y="2296856"/>
              <a:ext cx="440909" cy="470498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8AE97811-C25C-48CD-8B2B-86288E650774}"/>
                </a:ext>
              </a:extLst>
            </p:cNvPr>
            <p:cNvCxnSpPr>
              <a:cxnSpLocks/>
              <a:stCxn id="265" idx="3"/>
              <a:endCxn id="210" idx="1"/>
            </p:cNvCxnSpPr>
            <p:nvPr/>
          </p:nvCxnSpPr>
          <p:spPr>
            <a:xfrm flipH="1" flipV="1">
              <a:off x="5692958" y="2764479"/>
              <a:ext cx="2342294" cy="2875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1ADB6946-DF43-4F8D-88C9-6CF13773115D}"/>
                </a:ext>
              </a:extLst>
            </p:cNvPr>
            <p:cNvCxnSpPr>
              <a:cxnSpLocks/>
              <a:stCxn id="214" idx="3"/>
              <a:endCxn id="210" idx="0"/>
            </p:cNvCxnSpPr>
            <p:nvPr/>
          </p:nvCxnSpPr>
          <p:spPr>
            <a:xfrm flipH="1" flipV="1">
              <a:off x="5687242" y="2811784"/>
              <a:ext cx="2536364" cy="622448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id="{5FC1AF1A-DA40-4FA7-AC2E-338E8F946AFA}"/>
                </a:ext>
              </a:extLst>
            </p:cNvPr>
            <p:cNvCxnSpPr>
              <a:cxnSpLocks/>
              <a:stCxn id="213" idx="3"/>
              <a:endCxn id="265" idx="5"/>
            </p:cNvCxnSpPr>
            <p:nvPr/>
          </p:nvCxnSpPr>
          <p:spPr>
            <a:xfrm flipV="1">
              <a:off x="8062980" y="2843262"/>
              <a:ext cx="16097" cy="1284299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4AB846A8-19BF-48D0-B303-E8D737816F8E}"/>
                </a:ext>
              </a:extLst>
            </p:cNvPr>
            <p:cNvCxnSpPr>
              <a:cxnSpLocks/>
              <a:stCxn id="263" idx="5"/>
              <a:endCxn id="211" idx="7"/>
            </p:cNvCxnSpPr>
            <p:nvPr/>
          </p:nvCxnSpPr>
          <p:spPr>
            <a:xfrm flipH="1" flipV="1">
              <a:off x="5696325" y="4198812"/>
              <a:ext cx="1209842" cy="769139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8300D0C5-139D-4918-9640-EA6298D72E75}"/>
                </a:ext>
              </a:extLst>
            </p:cNvPr>
            <p:cNvCxnSpPr>
              <a:cxnSpLocks/>
              <a:stCxn id="263" idx="5"/>
              <a:endCxn id="210" idx="7"/>
            </p:cNvCxnSpPr>
            <p:nvPr/>
          </p:nvCxnSpPr>
          <p:spPr>
            <a:xfrm flipH="1" flipV="1">
              <a:off x="5649133" y="2840387"/>
              <a:ext cx="1257034" cy="2127564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>
              <a:extLst>
                <a:ext uri="{FF2B5EF4-FFF2-40B4-BE49-F238E27FC236}">
                  <a16:creationId xmlns:a16="http://schemas.microsoft.com/office/drawing/2014/main" id="{5C01164C-F8A3-4E5F-A3B4-AF77DC4CD4F4}"/>
                </a:ext>
              </a:extLst>
            </p:cNvPr>
            <p:cNvCxnSpPr>
              <a:cxnSpLocks/>
              <a:stCxn id="264" idx="2"/>
              <a:endCxn id="263" idx="6"/>
            </p:cNvCxnSpPr>
            <p:nvPr/>
          </p:nvCxnSpPr>
          <p:spPr>
            <a:xfrm flipH="1">
              <a:off x="6924320" y="4686656"/>
              <a:ext cx="708466" cy="236143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>
              <a:extLst>
                <a:ext uri="{FF2B5EF4-FFF2-40B4-BE49-F238E27FC236}">
                  <a16:creationId xmlns:a16="http://schemas.microsoft.com/office/drawing/2014/main" id="{80AEDB85-EDE4-4A59-A3B9-23820AD52783}"/>
                </a:ext>
              </a:extLst>
            </p:cNvPr>
            <p:cNvCxnSpPr>
              <a:cxnSpLocks/>
              <a:stCxn id="264" idx="5"/>
              <a:endCxn id="212" idx="7"/>
            </p:cNvCxnSpPr>
            <p:nvPr/>
          </p:nvCxnSpPr>
          <p:spPr>
            <a:xfrm flipH="1">
              <a:off x="6214478" y="4700455"/>
              <a:ext cx="1304103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>
              <a:extLst>
                <a:ext uri="{FF2B5EF4-FFF2-40B4-BE49-F238E27FC236}">
                  <a16:creationId xmlns:a16="http://schemas.microsoft.com/office/drawing/2014/main" id="{4BF33DF8-4E5F-4DC5-9082-5A43467A1026}"/>
                </a:ext>
              </a:extLst>
            </p:cNvPr>
            <p:cNvCxnSpPr>
              <a:cxnSpLocks/>
              <a:stCxn id="264" idx="0"/>
              <a:endCxn id="210" idx="0"/>
            </p:cNvCxnSpPr>
            <p:nvPr/>
          </p:nvCxnSpPr>
          <p:spPr>
            <a:xfrm flipH="1" flipV="1">
              <a:off x="5687242" y="2811784"/>
              <a:ext cx="1923796" cy="196116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>
              <a:extLst>
                <a:ext uri="{FF2B5EF4-FFF2-40B4-BE49-F238E27FC236}">
                  <a16:creationId xmlns:a16="http://schemas.microsoft.com/office/drawing/2014/main" id="{C1523038-08F6-4855-9D27-76921958AEFB}"/>
                </a:ext>
              </a:extLst>
            </p:cNvPr>
            <p:cNvCxnSpPr>
              <a:cxnSpLocks/>
              <a:stCxn id="211" idx="1"/>
              <a:endCxn id="210" idx="7"/>
            </p:cNvCxnSpPr>
            <p:nvPr/>
          </p:nvCxnSpPr>
          <p:spPr>
            <a:xfrm flipH="1" flipV="1">
              <a:off x="5649133" y="2840387"/>
              <a:ext cx="3367" cy="1282517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FFF42071-11FD-4BB5-A5BC-9DB7C803C87A}"/>
                </a:ext>
              </a:extLst>
            </p:cNvPr>
            <p:cNvCxnSpPr>
              <a:cxnSpLocks/>
              <a:stCxn id="211" idx="0"/>
              <a:endCxn id="265" idx="4"/>
            </p:cNvCxnSpPr>
            <p:nvPr/>
          </p:nvCxnSpPr>
          <p:spPr>
            <a:xfrm flipV="1">
              <a:off x="5690609" y="2814659"/>
              <a:ext cx="2350359" cy="1336848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ED0DD1AD-31AA-47A3-9660-23D11F9E80C7}"/>
                </a:ext>
              </a:extLst>
            </p:cNvPr>
            <p:cNvCxnSpPr>
              <a:cxnSpLocks/>
              <a:stCxn id="209" idx="6"/>
              <a:endCxn id="210" idx="2"/>
            </p:cNvCxnSpPr>
            <p:nvPr/>
          </p:nvCxnSpPr>
          <p:spPr>
            <a:xfrm flipH="1">
              <a:off x="5662932" y="2270856"/>
              <a:ext cx="420497" cy="455326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7923B482-6C95-454E-B7F4-6C1B7BF24B7E}"/>
                </a:ext>
              </a:extLst>
            </p:cNvPr>
            <p:cNvCxnSpPr>
              <a:cxnSpLocks/>
              <a:stCxn id="210" idx="6"/>
              <a:endCxn id="262" idx="2"/>
            </p:cNvCxnSpPr>
            <p:nvPr/>
          </p:nvCxnSpPr>
          <p:spPr>
            <a:xfrm flipH="1">
              <a:off x="5464451" y="2833532"/>
              <a:ext cx="136503" cy="582547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BFB135C8-59C0-49DE-94FC-E406C3E9D643}"/>
                </a:ext>
              </a:extLst>
            </p:cNvPr>
            <p:cNvCxnSpPr>
              <a:cxnSpLocks/>
              <a:stCxn id="209" idx="7"/>
              <a:endCxn id="262" idx="2"/>
            </p:cNvCxnSpPr>
            <p:nvPr/>
          </p:nvCxnSpPr>
          <p:spPr>
            <a:xfrm flipH="1">
              <a:off x="5464451" y="2300882"/>
              <a:ext cx="657275" cy="1115197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46A9C5A8-FAEF-42D3-A0FD-3CFA8D4EF13E}"/>
                </a:ext>
              </a:extLst>
            </p:cNvPr>
            <p:cNvCxnSpPr>
              <a:cxnSpLocks/>
              <a:stCxn id="265" idx="4"/>
              <a:endCxn id="262" idx="0"/>
            </p:cNvCxnSpPr>
            <p:nvPr/>
          </p:nvCxnSpPr>
          <p:spPr>
            <a:xfrm flipH="1">
              <a:off x="5528305" y="2814659"/>
              <a:ext cx="2512663" cy="663398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1CFCDABA-7E31-4D03-A3B5-DBFCBCA8C253}"/>
                </a:ext>
              </a:extLst>
            </p:cNvPr>
            <p:cNvCxnSpPr>
              <a:cxnSpLocks/>
              <a:stCxn id="214" idx="4"/>
              <a:endCxn id="262" idx="0"/>
            </p:cNvCxnSpPr>
            <p:nvPr/>
          </p:nvCxnSpPr>
          <p:spPr>
            <a:xfrm flipH="1">
              <a:off x="5528305" y="3478057"/>
              <a:ext cx="2676599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9C9DCC49-FC7D-4839-843B-FBD15E295245}"/>
                </a:ext>
              </a:extLst>
            </p:cNvPr>
            <p:cNvCxnSpPr>
              <a:cxnSpLocks/>
              <a:stCxn id="208" idx="4"/>
              <a:endCxn id="262" idx="1"/>
            </p:cNvCxnSpPr>
            <p:nvPr/>
          </p:nvCxnSpPr>
          <p:spPr>
            <a:xfrm flipH="1">
              <a:off x="5509603" y="2102005"/>
              <a:ext cx="1352739" cy="1332227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E1C7AB39-8424-4AD9-B2BB-B237D3916790}"/>
                </a:ext>
              </a:extLst>
            </p:cNvPr>
            <p:cNvCxnSpPr>
              <a:cxnSpLocks/>
              <a:stCxn id="263" idx="5"/>
              <a:endCxn id="262" idx="7"/>
            </p:cNvCxnSpPr>
            <p:nvPr/>
          </p:nvCxnSpPr>
          <p:spPr>
            <a:xfrm flipH="1" flipV="1">
              <a:off x="5509603" y="3521882"/>
              <a:ext cx="1396564" cy="1446069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241936C6-663D-4CD9-9756-A325DD4DD1F6}"/>
                </a:ext>
              </a:extLst>
            </p:cNvPr>
            <p:cNvCxnSpPr>
              <a:cxnSpLocks/>
              <a:stCxn id="211" idx="2"/>
              <a:endCxn id="262" idx="6"/>
            </p:cNvCxnSpPr>
            <p:nvPr/>
          </p:nvCxnSpPr>
          <p:spPr>
            <a:xfrm flipH="1" flipV="1">
              <a:off x="5464451" y="3540035"/>
              <a:ext cx="139870" cy="589724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7F9523FF-3715-4577-9931-ACE4235E700D}"/>
                </a:ext>
              </a:extLst>
            </p:cNvPr>
            <p:cNvCxnSpPr>
              <a:cxnSpLocks/>
              <a:stCxn id="266" idx="4"/>
              <a:endCxn id="262" idx="5"/>
            </p:cNvCxnSpPr>
            <p:nvPr/>
          </p:nvCxnSpPr>
          <p:spPr>
            <a:xfrm flipH="1">
              <a:off x="5419299" y="2291140"/>
              <a:ext cx="2127739" cy="1230742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E82301C9-A2EE-4695-BEF6-F76FA173227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402473" y="3414203"/>
              <a:ext cx="123956" cy="127708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AAA94529-E110-4012-BC71-01D2245EE5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364" y="4858945"/>
              <a:ext cx="123956" cy="127708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264" name="椭圆 263">
              <a:extLst>
                <a:ext uri="{FF2B5EF4-FFF2-40B4-BE49-F238E27FC236}">
                  <a16:creationId xmlns:a16="http://schemas.microsoft.com/office/drawing/2014/main" id="{2B9E4A32-924B-42B3-8950-5C2F9685C82C}"/>
                </a:ext>
              </a:extLst>
            </p:cNvPr>
            <p:cNvSpPr>
              <a:spLocks noChangeAspect="1"/>
            </p:cNvSpPr>
            <p:nvPr/>
          </p:nvSpPr>
          <p:spPr>
            <a:xfrm rot="9000000">
              <a:off x="7517133" y="4653791"/>
              <a:ext cx="123956" cy="127708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265" name="椭圆 264">
              <a:extLst>
                <a:ext uri="{FF2B5EF4-FFF2-40B4-BE49-F238E27FC236}">
                  <a16:creationId xmlns:a16="http://schemas.microsoft.com/office/drawing/2014/main" id="{DDD669CB-9466-4035-988A-2CB5F4914A76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8034289" y="2718878"/>
              <a:ext cx="123956" cy="127708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0BA1E386-AEA5-43DF-B5FF-C2C579E324BA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7516987" y="2171987"/>
              <a:ext cx="123956" cy="127708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30E3B021-6B51-42DD-994A-E7282A440664}"/>
              </a:ext>
            </a:extLst>
          </p:cNvPr>
          <p:cNvSpPr txBox="1"/>
          <p:nvPr/>
        </p:nvSpPr>
        <p:spPr>
          <a:xfrm>
            <a:off x="2089719" y="570149"/>
            <a:ext cx="22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EC5F61-6294-4268-9B3D-54BBF57BEBCE}"/>
              </a:ext>
            </a:extLst>
          </p:cNvPr>
          <p:cNvSpPr txBox="1"/>
          <p:nvPr/>
        </p:nvSpPr>
        <p:spPr>
          <a:xfrm>
            <a:off x="73766" y="202236"/>
            <a:ext cx="8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 tokens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1" name="文本框 880">
            <a:extLst>
              <a:ext uri="{FF2B5EF4-FFF2-40B4-BE49-F238E27FC236}">
                <a16:creationId xmlns:a16="http://schemas.microsoft.com/office/drawing/2014/main" id="{40FCF6D0-A5D5-47EC-B2B5-8B3C74AFDE1A}"/>
              </a:ext>
            </a:extLst>
          </p:cNvPr>
          <p:cNvSpPr txBox="1"/>
          <p:nvPr/>
        </p:nvSpPr>
        <p:spPr>
          <a:xfrm>
            <a:off x="588279" y="202732"/>
            <a:ext cx="8613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 </a:t>
            </a: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(optional)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2" name="文本框 881">
            <a:extLst>
              <a:ext uri="{FF2B5EF4-FFF2-40B4-BE49-F238E27FC236}">
                <a16:creationId xmlns:a16="http://schemas.microsoft.com/office/drawing/2014/main" id="{E434333A-2DBE-4A7B-823E-8FBF8DE44A92}"/>
              </a:ext>
            </a:extLst>
          </p:cNvPr>
          <p:cNvSpPr txBox="1"/>
          <p:nvPr/>
        </p:nvSpPr>
        <p:spPr>
          <a:xfrm>
            <a:off x="1114711" y="205655"/>
            <a:ext cx="8613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tokens</a:t>
            </a: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(optional)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9B0A0D3-CB9B-4B0F-90E9-24DAA63C998F}"/>
              </a:ext>
            </a:extLst>
          </p:cNvPr>
          <p:cNvSpPr/>
          <p:nvPr/>
        </p:nvSpPr>
        <p:spPr>
          <a:xfrm>
            <a:off x="1212413" y="3078546"/>
            <a:ext cx="1263955" cy="1263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3" name="矩形 882">
            <a:extLst>
              <a:ext uri="{FF2B5EF4-FFF2-40B4-BE49-F238E27FC236}">
                <a16:creationId xmlns:a16="http://schemas.microsoft.com/office/drawing/2014/main" id="{0CA3FEBE-31BF-4758-8807-95693C5019AB}"/>
              </a:ext>
            </a:extLst>
          </p:cNvPr>
          <p:cNvSpPr/>
          <p:nvPr/>
        </p:nvSpPr>
        <p:spPr>
          <a:xfrm>
            <a:off x="1226555" y="4453576"/>
            <a:ext cx="1263955" cy="1263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61E8291-0D7B-4E0A-B812-6F2B525F0B25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211308" y="2709419"/>
            <a:ext cx="1298662" cy="703547"/>
          </a:xfrm>
          <a:prstGeom prst="bentConnector2">
            <a:avLst/>
          </a:prstGeom>
          <a:ln w="12700">
            <a:solidFill>
              <a:schemeClr val="accent5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5B5249E6-F8D6-4B20-B1B8-46E6803906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208386" y="4129114"/>
            <a:ext cx="3944287" cy="509782"/>
          </a:xfrm>
          <a:prstGeom prst="bentConnector2">
            <a:avLst/>
          </a:prstGeom>
          <a:ln w="12700" cap="rnd">
            <a:solidFill>
              <a:schemeClr val="accent5">
                <a:lumMod val="50000"/>
              </a:schemeClr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形 23" descr="数据库 纯色填充">
            <a:extLst>
              <a:ext uri="{FF2B5EF4-FFF2-40B4-BE49-F238E27FC236}">
                <a16:creationId xmlns:a16="http://schemas.microsoft.com/office/drawing/2014/main" id="{4BA3D3CC-7F73-419C-B364-E65936E335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4151" y="6008854"/>
            <a:ext cx="708323" cy="723426"/>
          </a:xfrm>
          <a:prstGeom prst="rect">
            <a:avLst/>
          </a:prstGeom>
        </p:spPr>
      </p:pic>
      <p:sp>
        <p:nvSpPr>
          <p:cNvPr id="884" name="文本框 883">
            <a:extLst>
              <a:ext uri="{FF2B5EF4-FFF2-40B4-BE49-F238E27FC236}">
                <a16:creationId xmlns:a16="http://schemas.microsoft.com/office/drawing/2014/main" id="{453C45BA-17EF-4237-B8AA-61E12369FF20}"/>
              </a:ext>
            </a:extLst>
          </p:cNvPr>
          <p:cNvSpPr txBox="1"/>
          <p:nvPr/>
        </p:nvSpPr>
        <p:spPr>
          <a:xfrm>
            <a:off x="1585544" y="5940468"/>
            <a:ext cx="1108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5" name="文本框 884">
            <a:extLst>
              <a:ext uri="{FF2B5EF4-FFF2-40B4-BE49-F238E27FC236}">
                <a16:creationId xmlns:a16="http://schemas.microsoft.com/office/drawing/2014/main" id="{1150FDB4-867E-4F98-86F9-843F1166BA9C}"/>
              </a:ext>
            </a:extLst>
          </p:cNvPr>
          <p:cNvSpPr txBox="1"/>
          <p:nvPr/>
        </p:nvSpPr>
        <p:spPr>
          <a:xfrm>
            <a:off x="1755564" y="6193802"/>
            <a:ext cx="843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KEGG,</a:t>
            </a: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ENCODE,</a:t>
            </a: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CHEA,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DA0365B-BBD6-4F7E-9A87-FB48D7537743}"/>
              </a:ext>
            </a:extLst>
          </p:cNvPr>
          <p:cNvCxnSpPr>
            <a:cxnSpLocks/>
            <a:endCxn id="883" idx="2"/>
          </p:cNvCxnSpPr>
          <p:nvPr/>
        </p:nvCxnSpPr>
        <p:spPr>
          <a:xfrm flipV="1">
            <a:off x="1856359" y="5717531"/>
            <a:ext cx="2174" cy="21447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文本框 887">
            <a:extLst>
              <a:ext uri="{FF2B5EF4-FFF2-40B4-BE49-F238E27FC236}">
                <a16:creationId xmlns:a16="http://schemas.microsoft.com/office/drawing/2014/main" id="{1644E5E8-EFF3-4979-9F2B-C8B6E333A5BF}"/>
              </a:ext>
            </a:extLst>
          </p:cNvPr>
          <p:cNvSpPr txBox="1"/>
          <p:nvPr/>
        </p:nvSpPr>
        <p:spPr>
          <a:xfrm>
            <a:off x="865086" y="2950083"/>
            <a:ext cx="1961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Genetic Relationship Network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9" name="文本框 888">
            <a:extLst>
              <a:ext uri="{FF2B5EF4-FFF2-40B4-BE49-F238E27FC236}">
                <a16:creationId xmlns:a16="http://schemas.microsoft.com/office/drawing/2014/main" id="{0B04F38D-C9A0-46A5-B832-699871B0D0EC}"/>
              </a:ext>
            </a:extLst>
          </p:cNvPr>
          <p:cNvSpPr txBox="1"/>
          <p:nvPr/>
        </p:nvSpPr>
        <p:spPr>
          <a:xfrm>
            <a:off x="906773" y="4243850"/>
            <a:ext cx="1961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Known Regulatory Network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4" name="文本框 893">
            <a:extLst>
              <a:ext uri="{FF2B5EF4-FFF2-40B4-BE49-F238E27FC236}">
                <a16:creationId xmlns:a16="http://schemas.microsoft.com/office/drawing/2014/main" id="{ED46E068-2FE7-4EB2-B765-5140CF72ED6C}"/>
              </a:ext>
            </a:extLst>
          </p:cNvPr>
          <p:cNvSpPr txBox="1"/>
          <p:nvPr/>
        </p:nvSpPr>
        <p:spPr>
          <a:xfrm>
            <a:off x="408531" y="3481816"/>
            <a:ext cx="723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Calculate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5" name="文本框 894">
            <a:extLst>
              <a:ext uri="{FF2B5EF4-FFF2-40B4-BE49-F238E27FC236}">
                <a16:creationId xmlns:a16="http://schemas.microsoft.com/office/drawing/2014/main" id="{3766F325-F4A4-48C4-A657-383A6F0EB8FA}"/>
              </a:ext>
            </a:extLst>
          </p:cNvPr>
          <p:cNvSpPr txBox="1"/>
          <p:nvPr/>
        </p:nvSpPr>
        <p:spPr>
          <a:xfrm>
            <a:off x="477560" y="6116658"/>
            <a:ext cx="561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97" name="组合 896">
            <a:extLst>
              <a:ext uri="{FF2B5EF4-FFF2-40B4-BE49-F238E27FC236}">
                <a16:creationId xmlns:a16="http://schemas.microsoft.com/office/drawing/2014/main" id="{FA50BB17-D816-4A2B-87B0-CAEB3EDA8AE9}"/>
              </a:ext>
            </a:extLst>
          </p:cNvPr>
          <p:cNvGrpSpPr/>
          <p:nvPr/>
        </p:nvGrpSpPr>
        <p:grpSpPr>
          <a:xfrm>
            <a:off x="1448356" y="802150"/>
            <a:ext cx="230366" cy="1604343"/>
            <a:chOff x="385154" y="932684"/>
            <a:chExt cx="230366" cy="1601866"/>
          </a:xfrm>
        </p:grpSpPr>
        <p:sp>
          <p:nvSpPr>
            <p:cNvPr id="898" name="Google Shape;902;p28">
              <a:extLst>
                <a:ext uri="{FF2B5EF4-FFF2-40B4-BE49-F238E27FC236}">
                  <a16:creationId xmlns:a16="http://schemas.microsoft.com/office/drawing/2014/main" id="{682DC5BC-6DDF-4947-BB12-5E28DA6C7A29}"/>
                </a:ext>
              </a:extLst>
            </p:cNvPr>
            <p:cNvSpPr/>
            <p:nvPr/>
          </p:nvSpPr>
          <p:spPr>
            <a:xfrm flipH="1">
              <a:off x="385154" y="932684"/>
              <a:ext cx="230366" cy="22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9" name="Google Shape;907;p28">
              <a:extLst>
                <a:ext uri="{FF2B5EF4-FFF2-40B4-BE49-F238E27FC236}">
                  <a16:creationId xmlns:a16="http://schemas.microsoft.com/office/drawing/2014/main" id="{6ECC1529-11BF-4384-B13E-391299774683}"/>
                </a:ext>
              </a:extLst>
            </p:cNvPr>
            <p:cNvSpPr/>
            <p:nvPr/>
          </p:nvSpPr>
          <p:spPr>
            <a:xfrm flipH="1">
              <a:off x="385154" y="1162452"/>
              <a:ext cx="230366" cy="22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0" name="Google Shape;912;p28">
              <a:extLst>
                <a:ext uri="{FF2B5EF4-FFF2-40B4-BE49-F238E27FC236}">
                  <a16:creationId xmlns:a16="http://schemas.microsoft.com/office/drawing/2014/main" id="{1094915E-C398-4C9A-ABC8-69BB6D501EAB}"/>
                </a:ext>
              </a:extLst>
            </p:cNvPr>
            <p:cNvSpPr/>
            <p:nvPr/>
          </p:nvSpPr>
          <p:spPr>
            <a:xfrm flipH="1">
              <a:off x="385154" y="1392215"/>
              <a:ext cx="230366" cy="22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1" name="Google Shape;917;p28">
              <a:extLst>
                <a:ext uri="{FF2B5EF4-FFF2-40B4-BE49-F238E27FC236}">
                  <a16:creationId xmlns:a16="http://schemas.microsoft.com/office/drawing/2014/main" id="{66EFA70A-105C-45D1-A4C6-AE4D67FA3F42}"/>
                </a:ext>
              </a:extLst>
            </p:cNvPr>
            <p:cNvSpPr/>
            <p:nvPr/>
          </p:nvSpPr>
          <p:spPr>
            <a:xfrm flipH="1">
              <a:off x="385154" y="1621982"/>
              <a:ext cx="230366" cy="22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2" name="Google Shape;897;p28">
              <a:extLst>
                <a:ext uri="{FF2B5EF4-FFF2-40B4-BE49-F238E27FC236}">
                  <a16:creationId xmlns:a16="http://schemas.microsoft.com/office/drawing/2014/main" id="{6E74FAB7-E0F4-42C1-8FC0-FE09169DFDA4}"/>
                </a:ext>
              </a:extLst>
            </p:cNvPr>
            <p:cNvSpPr/>
            <p:nvPr/>
          </p:nvSpPr>
          <p:spPr>
            <a:xfrm flipH="1">
              <a:off x="385154" y="1846673"/>
              <a:ext cx="230366" cy="22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3" name="Google Shape;902;p28">
              <a:extLst>
                <a:ext uri="{FF2B5EF4-FFF2-40B4-BE49-F238E27FC236}">
                  <a16:creationId xmlns:a16="http://schemas.microsoft.com/office/drawing/2014/main" id="{419DA716-3709-4720-B4D4-53EA44DB1858}"/>
                </a:ext>
              </a:extLst>
            </p:cNvPr>
            <p:cNvSpPr/>
            <p:nvPr/>
          </p:nvSpPr>
          <p:spPr>
            <a:xfrm flipH="1">
              <a:off x="385154" y="2075727"/>
              <a:ext cx="230366" cy="22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4" name="Google Shape;907;p28">
              <a:extLst>
                <a:ext uri="{FF2B5EF4-FFF2-40B4-BE49-F238E27FC236}">
                  <a16:creationId xmlns:a16="http://schemas.microsoft.com/office/drawing/2014/main" id="{99D32CEA-F371-4EA3-91DF-836EE1E5A7CB}"/>
                </a:ext>
              </a:extLst>
            </p:cNvPr>
            <p:cNvSpPr/>
            <p:nvPr/>
          </p:nvSpPr>
          <p:spPr>
            <a:xfrm flipH="1">
              <a:off x="385154" y="2305495"/>
              <a:ext cx="230366" cy="22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05" name="组合 904">
            <a:extLst>
              <a:ext uri="{FF2B5EF4-FFF2-40B4-BE49-F238E27FC236}">
                <a16:creationId xmlns:a16="http://schemas.microsoft.com/office/drawing/2014/main" id="{FA44B0F8-0397-4C0B-9D22-609AC845E800}"/>
              </a:ext>
            </a:extLst>
          </p:cNvPr>
          <p:cNvGrpSpPr/>
          <p:nvPr/>
        </p:nvGrpSpPr>
        <p:grpSpPr>
          <a:xfrm>
            <a:off x="912219" y="805379"/>
            <a:ext cx="230366" cy="1601866"/>
            <a:chOff x="385154" y="932684"/>
            <a:chExt cx="230366" cy="1601866"/>
          </a:xfrm>
        </p:grpSpPr>
        <p:sp>
          <p:nvSpPr>
            <p:cNvPr id="906" name="Google Shape;902;p28">
              <a:extLst>
                <a:ext uri="{FF2B5EF4-FFF2-40B4-BE49-F238E27FC236}">
                  <a16:creationId xmlns:a16="http://schemas.microsoft.com/office/drawing/2014/main" id="{24169773-76FB-468A-B549-88289430067D}"/>
                </a:ext>
              </a:extLst>
            </p:cNvPr>
            <p:cNvSpPr/>
            <p:nvPr/>
          </p:nvSpPr>
          <p:spPr>
            <a:xfrm flipH="1">
              <a:off x="385154" y="932684"/>
              <a:ext cx="230366" cy="22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8">
              <a:extLst>
                <a:ext uri="{FF2B5EF4-FFF2-40B4-BE49-F238E27FC236}">
                  <a16:creationId xmlns:a16="http://schemas.microsoft.com/office/drawing/2014/main" id="{DB334E02-E41B-4A5A-BDFA-C1BE9523C9C0}"/>
                </a:ext>
              </a:extLst>
            </p:cNvPr>
            <p:cNvSpPr/>
            <p:nvPr/>
          </p:nvSpPr>
          <p:spPr>
            <a:xfrm flipH="1">
              <a:off x="385154" y="1162452"/>
              <a:ext cx="230366" cy="22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8" name="Google Shape;912;p28">
              <a:extLst>
                <a:ext uri="{FF2B5EF4-FFF2-40B4-BE49-F238E27FC236}">
                  <a16:creationId xmlns:a16="http://schemas.microsoft.com/office/drawing/2014/main" id="{200D7C1C-0639-4592-B799-42AEAEB39BBE}"/>
                </a:ext>
              </a:extLst>
            </p:cNvPr>
            <p:cNvSpPr/>
            <p:nvPr/>
          </p:nvSpPr>
          <p:spPr>
            <a:xfrm flipH="1">
              <a:off x="385154" y="1392215"/>
              <a:ext cx="230366" cy="22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9" name="Google Shape;917;p28">
              <a:extLst>
                <a:ext uri="{FF2B5EF4-FFF2-40B4-BE49-F238E27FC236}">
                  <a16:creationId xmlns:a16="http://schemas.microsoft.com/office/drawing/2014/main" id="{4BFADE21-AD05-4EB4-92FF-EBD4B32394FB}"/>
                </a:ext>
              </a:extLst>
            </p:cNvPr>
            <p:cNvSpPr/>
            <p:nvPr/>
          </p:nvSpPr>
          <p:spPr>
            <a:xfrm flipH="1">
              <a:off x="385154" y="1621982"/>
              <a:ext cx="230366" cy="22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0" name="Google Shape;897;p28">
              <a:extLst>
                <a:ext uri="{FF2B5EF4-FFF2-40B4-BE49-F238E27FC236}">
                  <a16:creationId xmlns:a16="http://schemas.microsoft.com/office/drawing/2014/main" id="{7E247765-F6AF-4A75-A2A1-9202323D13E9}"/>
                </a:ext>
              </a:extLst>
            </p:cNvPr>
            <p:cNvSpPr/>
            <p:nvPr/>
          </p:nvSpPr>
          <p:spPr>
            <a:xfrm flipH="1">
              <a:off x="385154" y="1846673"/>
              <a:ext cx="230366" cy="22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1" name="Google Shape;902;p28">
              <a:extLst>
                <a:ext uri="{FF2B5EF4-FFF2-40B4-BE49-F238E27FC236}">
                  <a16:creationId xmlns:a16="http://schemas.microsoft.com/office/drawing/2014/main" id="{F3EB657E-5629-40F5-8AC8-E51C83FDD9D3}"/>
                </a:ext>
              </a:extLst>
            </p:cNvPr>
            <p:cNvSpPr/>
            <p:nvPr/>
          </p:nvSpPr>
          <p:spPr>
            <a:xfrm flipH="1">
              <a:off x="385154" y="2075727"/>
              <a:ext cx="230366" cy="22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2" name="Google Shape;907;p28">
              <a:extLst>
                <a:ext uri="{FF2B5EF4-FFF2-40B4-BE49-F238E27FC236}">
                  <a16:creationId xmlns:a16="http://schemas.microsoft.com/office/drawing/2014/main" id="{3FD34ED8-1883-4339-8F4B-8ED222B4E349}"/>
                </a:ext>
              </a:extLst>
            </p:cNvPr>
            <p:cNvSpPr/>
            <p:nvPr/>
          </p:nvSpPr>
          <p:spPr>
            <a:xfrm flipH="1">
              <a:off x="385154" y="2305495"/>
              <a:ext cx="230366" cy="22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68" name="矩形 467">
            <a:extLst>
              <a:ext uri="{FF2B5EF4-FFF2-40B4-BE49-F238E27FC236}">
                <a16:creationId xmlns:a16="http://schemas.microsoft.com/office/drawing/2014/main" id="{ECAC6FF1-D6A3-4CED-A98C-C229E35658B0}"/>
              </a:ext>
            </a:extLst>
          </p:cNvPr>
          <p:cNvSpPr/>
          <p:nvPr/>
        </p:nvSpPr>
        <p:spPr>
          <a:xfrm rot="5400000">
            <a:off x="2872839" y="1442308"/>
            <a:ext cx="347488" cy="326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A9D875D3-6BBA-4C64-9B9A-50EDD9D4BC85}"/>
              </a:ext>
            </a:extLst>
          </p:cNvPr>
          <p:cNvSpPr/>
          <p:nvPr/>
        </p:nvSpPr>
        <p:spPr>
          <a:xfrm rot="5400000">
            <a:off x="2872840" y="406850"/>
            <a:ext cx="347488" cy="326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8DC6FBC-FBAF-412B-8A36-306D78ADDBA4}"/>
              </a:ext>
            </a:extLst>
          </p:cNvPr>
          <p:cNvCxnSpPr>
            <a:cxnSpLocks/>
            <a:stCxn id="901" idx="1"/>
          </p:cNvCxnSpPr>
          <p:nvPr/>
        </p:nvCxnSpPr>
        <p:spPr>
          <a:xfrm>
            <a:off x="1678722" y="1607219"/>
            <a:ext cx="304973" cy="1701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DB4B2294-F336-40BF-AE14-E8139773F98B}"/>
              </a:ext>
            </a:extLst>
          </p:cNvPr>
          <p:cNvCxnSpPr>
            <a:cxnSpLocks/>
            <a:endCxn id="469" idx="2"/>
          </p:cNvCxnSpPr>
          <p:nvPr/>
        </p:nvCxnSpPr>
        <p:spPr>
          <a:xfrm flipV="1">
            <a:off x="2310294" y="570150"/>
            <a:ext cx="572991" cy="1038770"/>
          </a:xfrm>
          <a:prstGeom prst="bentConnector5">
            <a:avLst>
              <a:gd name="adj1" fmla="val 39896"/>
              <a:gd name="adj2" fmla="val 50000"/>
              <a:gd name="adj3" fmla="val 39697"/>
            </a:avLst>
          </a:prstGeom>
          <a:ln w="12700">
            <a:solidFill>
              <a:schemeClr val="accent4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26B1833-85FA-4D6A-8E25-5C36EAE793B6}"/>
              </a:ext>
            </a:extLst>
          </p:cNvPr>
          <p:cNvCxnSpPr>
            <a:cxnSpLocks/>
            <a:endCxn id="468" idx="2"/>
          </p:cNvCxnSpPr>
          <p:nvPr/>
        </p:nvCxnSpPr>
        <p:spPr>
          <a:xfrm flipV="1">
            <a:off x="2310294" y="1605608"/>
            <a:ext cx="572990" cy="3312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D16CC744-5E00-4B1C-A21C-2736B1BEC62F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2310294" y="1608920"/>
            <a:ext cx="592771" cy="954649"/>
          </a:xfrm>
          <a:prstGeom prst="bentConnector5">
            <a:avLst>
              <a:gd name="adj1" fmla="val 38565"/>
              <a:gd name="adj2" fmla="val 50000"/>
              <a:gd name="adj3" fmla="val 38553"/>
            </a:avLst>
          </a:prstGeom>
          <a:ln w="12700">
            <a:solidFill>
              <a:schemeClr val="accent4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089565A7-8E97-478C-9948-A511F3542132}"/>
              </a:ext>
            </a:extLst>
          </p:cNvPr>
          <p:cNvCxnSpPr>
            <a:cxnSpLocks/>
            <a:stCxn id="30" idx="0"/>
            <a:endCxn id="108" idx="0"/>
          </p:cNvCxnSpPr>
          <p:nvPr/>
        </p:nvCxnSpPr>
        <p:spPr>
          <a:xfrm rot="16200000" flipH="1">
            <a:off x="3508331" y="-965490"/>
            <a:ext cx="1139473" cy="3862531"/>
          </a:xfrm>
          <a:prstGeom prst="bentConnector3">
            <a:avLst>
              <a:gd name="adj1" fmla="val -20062"/>
            </a:avLst>
          </a:prstGeom>
          <a:ln w="12700">
            <a:solidFill>
              <a:schemeClr val="accent4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文本框 479">
            <a:extLst>
              <a:ext uri="{FF2B5EF4-FFF2-40B4-BE49-F238E27FC236}">
                <a16:creationId xmlns:a16="http://schemas.microsoft.com/office/drawing/2014/main" id="{D547DAC9-038F-44FC-A2AB-CBE5B307BBC1}"/>
              </a:ext>
            </a:extLst>
          </p:cNvPr>
          <p:cNvSpPr txBox="1"/>
          <p:nvPr/>
        </p:nvSpPr>
        <p:spPr>
          <a:xfrm rot="5400000">
            <a:off x="1139861" y="1508446"/>
            <a:ext cx="199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 Layers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2" name="文本框 479">
            <a:extLst>
              <a:ext uri="{FF2B5EF4-FFF2-40B4-BE49-F238E27FC236}">
                <a16:creationId xmlns:a16="http://schemas.microsoft.com/office/drawing/2014/main" id="{25BB49FD-B508-48F4-A1DC-AA434F1733BE}"/>
              </a:ext>
            </a:extLst>
          </p:cNvPr>
          <p:cNvSpPr txBox="1"/>
          <p:nvPr/>
        </p:nvSpPr>
        <p:spPr>
          <a:xfrm rot="5400000">
            <a:off x="3047792" y="1688286"/>
            <a:ext cx="1908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Seq2Graph (a)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3" name="文本框 479">
            <a:extLst>
              <a:ext uri="{FF2B5EF4-FFF2-40B4-BE49-F238E27FC236}">
                <a16:creationId xmlns:a16="http://schemas.microsoft.com/office/drawing/2014/main" id="{D547DAC9-038F-44FC-A2AB-CBE5B307BBC1}"/>
              </a:ext>
            </a:extLst>
          </p:cNvPr>
          <p:cNvSpPr txBox="1"/>
          <p:nvPr/>
        </p:nvSpPr>
        <p:spPr>
          <a:xfrm rot="5400000">
            <a:off x="3781224" y="1720823"/>
            <a:ext cx="179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Iteration (b)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2D35DDE-5A44-47A1-B7DA-63056D04E8FC}"/>
              </a:ext>
            </a:extLst>
          </p:cNvPr>
          <p:cNvCxnSpPr>
            <a:cxnSpLocks/>
            <a:endCxn id="337" idx="1"/>
          </p:cNvCxnSpPr>
          <p:nvPr/>
        </p:nvCxnSpPr>
        <p:spPr>
          <a:xfrm>
            <a:off x="4162267" y="1848943"/>
            <a:ext cx="353741" cy="0"/>
          </a:xfrm>
          <a:prstGeom prst="straightConnector1">
            <a:avLst/>
          </a:prstGeom>
          <a:ln w="12700">
            <a:gradFill flip="none" rotWithShape="1">
              <a:gsLst>
                <a:gs pos="75000">
                  <a:schemeClr val="accent6"/>
                </a:gs>
                <a:gs pos="1000">
                  <a:schemeClr val="accent5">
                    <a:lumMod val="50000"/>
                  </a:schemeClr>
                </a:gs>
                <a:gs pos="97000">
                  <a:schemeClr val="accent6">
                    <a:lumMod val="50000"/>
                  </a:schemeClr>
                </a:gs>
              </a:gsLst>
              <a:lin ang="0" scaled="1"/>
              <a:tileRect/>
            </a:gra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42581BB6-0335-43A4-B84F-635196F9E2A9}"/>
              </a:ext>
            </a:extLst>
          </p:cNvPr>
          <p:cNvCxnSpPr>
            <a:stCxn id="468" idx="0"/>
            <a:endCxn id="159" idx="0"/>
          </p:cNvCxnSpPr>
          <p:nvPr/>
        </p:nvCxnSpPr>
        <p:spPr>
          <a:xfrm>
            <a:off x="3209883" y="1605608"/>
            <a:ext cx="19781" cy="957961"/>
          </a:xfrm>
          <a:prstGeom prst="bentConnector3">
            <a:avLst>
              <a:gd name="adj1" fmla="val 946090"/>
            </a:avLst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箭头连接符 533">
            <a:extLst>
              <a:ext uri="{FF2B5EF4-FFF2-40B4-BE49-F238E27FC236}">
                <a16:creationId xmlns:a16="http://schemas.microsoft.com/office/drawing/2014/main" id="{62C9D21E-A052-4CF1-AF38-F1BF906AC27C}"/>
              </a:ext>
            </a:extLst>
          </p:cNvPr>
          <p:cNvCxnSpPr>
            <a:cxnSpLocks/>
          </p:cNvCxnSpPr>
          <p:nvPr/>
        </p:nvCxnSpPr>
        <p:spPr>
          <a:xfrm>
            <a:off x="3393807" y="2059720"/>
            <a:ext cx="441177" cy="0"/>
          </a:xfrm>
          <a:prstGeom prst="straightConnector1">
            <a:avLst/>
          </a:prstGeom>
          <a:ln w="12700">
            <a:gradFill flip="none" rotWithShape="1">
              <a:gsLst>
                <a:gs pos="562">
                  <a:schemeClr val="accent4">
                    <a:lumMod val="50000"/>
                  </a:schemeClr>
                </a:gs>
                <a:gs pos="99438">
                  <a:schemeClr val="accent5">
                    <a:lumMod val="50000"/>
                  </a:schemeClr>
                </a:gs>
                <a:gs pos="71000">
                  <a:schemeClr val="accent5"/>
                </a:gs>
              </a:gsLst>
              <a:lin ang="0" scaled="1"/>
              <a:tileRect/>
            </a:gra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14644D7A-2BC9-493C-8AED-8B5FF06EA78E}"/>
              </a:ext>
            </a:extLst>
          </p:cNvPr>
          <p:cNvSpPr/>
          <p:nvPr/>
        </p:nvSpPr>
        <p:spPr>
          <a:xfrm>
            <a:off x="5939859" y="1535512"/>
            <a:ext cx="138949" cy="138949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46AAB9FB-12FE-41B5-87B0-661C5DF9F560}"/>
              </a:ext>
            </a:extLst>
          </p:cNvPr>
          <p:cNvCxnSpPr>
            <a:cxnSpLocks/>
            <a:stCxn id="108" idx="2"/>
            <a:endCxn id="108" idx="6"/>
          </p:cNvCxnSpPr>
          <p:nvPr/>
        </p:nvCxnSpPr>
        <p:spPr>
          <a:xfrm>
            <a:off x="5939859" y="1604987"/>
            <a:ext cx="138949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8643DE4C-1F34-4CCB-8318-4FB87262243A}"/>
              </a:ext>
            </a:extLst>
          </p:cNvPr>
          <p:cNvCxnSpPr>
            <a:cxnSpLocks/>
            <a:stCxn id="108" idx="0"/>
            <a:endCxn id="108" idx="4"/>
          </p:cNvCxnSpPr>
          <p:nvPr/>
        </p:nvCxnSpPr>
        <p:spPr>
          <a:xfrm>
            <a:off x="6009334" y="1535512"/>
            <a:ext cx="0" cy="138949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5E37089-D094-4809-9A5D-93F34C4EA484}"/>
              </a:ext>
            </a:extLst>
          </p:cNvPr>
          <p:cNvCxnSpPr>
            <a:cxnSpLocks/>
            <a:stCxn id="34" idx="3"/>
            <a:endCxn id="108" idx="2"/>
          </p:cNvCxnSpPr>
          <p:nvPr/>
        </p:nvCxnSpPr>
        <p:spPr>
          <a:xfrm>
            <a:off x="5709018" y="1602869"/>
            <a:ext cx="230841" cy="2118"/>
          </a:xfrm>
          <a:prstGeom prst="line">
            <a:avLst/>
          </a:prstGeom>
          <a:ln w="12700">
            <a:gradFill flip="none" rotWithShape="1">
              <a:gsLst>
                <a:gs pos="61075">
                  <a:schemeClr val="accent6">
                    <a:lumMod val="75000"/>
                  </a:schemeClr>
                </a:gs>
                <a:gs pos="25000">
                  <a:schemeClr val="accent6">
                    <a:lumMod val="50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51769DE0-041F-4D9A-AD7B-455B699AAC97}"/>
              </a:ext>
            </a:extLst>
          </p:cNvPr>
          <p:cNvCxnSpPr>
            <a:cxnSpLocks/>
            <a:stCxn id="108" idx="6"/>
          </p:cNvCxnSpPr>
          <p:nvPr/>
        </p:nvCxnSpPr>
        <p:spPr>
          <a:xfrm flipV="1">
            <a:off x="6078808" y="1603769"/>
            <a:ext cx="200519" cy="1218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接箭头连接符 574">
            <a:extLst>
              <a:ext uri="{FF2B5EF4-FFF2-40B4-BE49-F238E27FC236}">
                <a16:creationId xmlns:a16="http://schemas.microsoft.com/office/drawing/2014/main" id="{2C85EEA1-E7EF-4710-A8FE-CA590764996C}"/>
              </a:ext>
            </a:extLst>
          </p:cNvPr>
          <p:cNvCxnSpPr>
            <a:cxnSpLocks/>
            <a:stCxn id="342" idx="3"/>
            <a:endCxn id="343" idx="1"/>
          </p:cNvCxnSpPr>
          <p:nvPr/>
        </p:nvCxnSpPr>
        <p:spPr>
          <a:xfrm flipV="1">
            <a:off x="6594540" y="1600374"/>
            <a:ext cx="329561" cy="503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97271312-0201-4C34-B047-845096030ABB}"/>
              </a:ext>
            </a:extLst>
          </p:cNvPr>
          <p:cNvCxnSpPr>
            <a:cxnSpLocks/>
            <a:stCxn id="591" idx="0"/>
            <a:endCxn id="337" idx="0"/>
          </p:cNvCxnSpPr>
          <p:nvPr/>
        </p:nvCxnSpPr>
        <p:spPr>
          <a:xfrm>
            <a:off x="3199004" y="568390"/>
            <a:ext cx="1481425" cy="307818"/>
          </a:xfrm>
          <a:prstGeom prst="bentConnector2">
            <a:avLst/>
          </a:prstGeom>
          <a:ln w="12700"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62000">
                  <a:schemeClr val="accent5">
                    <a:lumMod val="5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0" scaled="1"/>
              <a:tileRect/>
            </a:gra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文本框 588">
            <a:extLst>
              <a:ext uri="{FF2B5EF4-FFF2-40B4-BE49-F238E27FC236}">
                <a16:creationId xmlns:a16="http://schemas.microsoft.com/office/drawing/2014/main" id="{05F50CE2-8499-4CA8-9BD6-C74B89EDB3D0}"/>
              </a:ext>
            </a:extLst>
          </p:cNvPr>
          <p:cNvSpPr txBox="1"/>
          <p:nvPr/>
        </p:nvSpPr>
        <p:spPr>
          <a:xfrm rot="5400000">
            <a:off x="2919059" y="1456790"/>
            <a:ext cx="23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0" name="文本框 589">
            <a:extLst>
              <a:ext uri="{FF2B5EF4-FFF2-40B4-BE49-F238E27FC236}">
                <a16:creationId xmlns:a16="http://schemas.microsoft.com/office/drawing/2014/main" id="{44C0D085-1B4B-4E6E-BEF8-290094E66A45}"/>
              </a:ext>
            </a:extLst>
          </p:cNvPr>
          <p:cNvSpPr txBox="1"/>
          <p:nvPr/>
        </p:nvSpPr>
        <p:spPr>
          <a:xfrm rot="5400000">
            <a:off x="2941469" y="2409542"/>
            <a:ext cx="23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1" name="文本框 590">
            <a:extLst>
              <a:ext uri="{FF2B5EF4-FFF2-40B4-BE49-F238E27FC236}">
                <a16:creationId xmlns:a16="http://schemas.microsoft.com/office/drawing/2014/main" id="{74C80B8B-93BB-4205-93B1-92F92C5EA98C}"/>
              </a:ext>
            </a:extLst>
          </p:cNvPr>
          <p:cNvSpPr txBox="1"/>
          <p:nvPr/>
        </p:nvSpPr>
        <p:spPr>
          <a:xfrm rot="5400000">
            <a:off x="2926473" y="414501"/>
            <a:ext cx="23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2" name="文本框 591">
            <a:extLst>
              <a:ext uri="{FF2B5EF4-FFF2-40B4-BE49-F238E27FC236}">
                <a16:creationId xmlns:a16="http://schemas.microsoft.com/office/drawing/2014/main" id="{91887C52-E544-4C09-971C-2222C67C7908}"/>
              </a:ext>
            </a:extLst>
          </p:cNvPr>
          <p:cNvSpPr txBox="1"/>
          <p:nvPr/>
        </p:nvSpPr>
        <p:spPr>
          <a:xfrm rot="5400000">
            <a:off x="5428070" y="1489088"/>
            <a:ext cx="199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Feed Forward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3" name="文本框 592">
            <a:extLst>
              <a:ext uri="{FF2B5EF4-FFF2-40B4-BE49-F238E27FC236}">
                <a16:creationId xmlns:a16="http://schemas.microsoft.com/office/drawing/2014/main" id="{5204EE65-50C0-4440-B2B2-C136907D1AF5}"/>
              </a:ext>
            </a:extLst>
          </p:cNvPr>
          <p:cNvSpPr txBox="1"/>
          <p:nvPr/>
        </p:nvSpPr>
        <p:spPr>
          <a:xfrm rot="5400000">
            <a:off x="5474909" y="1513880"/>
            <a:ext cx="3232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 Specific Heads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9" name="组合 668">
            <a:extLst>
              <a:ext uri="{FF2B5EF4-FFF2-40B4-BE49-F238E27FC236}">
                <a16:creationId xmlns:a16="http://schemas.microsoft.com/office/drawing/2014/main" id="{91BBA1BB-F7EE-4048-B1F4-79C4AE44942F}"/>
              </a:ext>
            </a:extLst>
          </p:cNvPr>
          <p:cNvGrpSpPr/>
          <p:nvPr/>
        </p:nvGrpSpPr>
        <p:grpSpPr>
          <a:xfrm>
            <a:off x="3348380" y="3176582"/>
            <a:ext cx="1828686" cy="1878793"/>
            <a:chOff x="956631" y="1397596"/>
            <a:chExt cx="2932015" cy="3012356"/>
          </a:xfrm>
        </p:grpSpPr>
        <p:sp>
          <p:nvSpPr>
            <p:cNvPr id="671" name="椭圆 670">
              <a:extLst>
                <a:ext uri="{FF2B5EF4-FFF2-40B4-BE49-F238E27FC236}">
                  <a16:creationId xmlns:a16="http://schemas.microsoft.com/office/drawing/2014/main" id="{B32A8790-9BE1-4FB7-9B2D-70ACC9DBBC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6398" y="1397596"/>
              <a:ext cx="123956" cy="12770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672" name="椭圆 671">
              <a:extLst>
                <a:ext uri="{FF2B5EF4-FFF2-40B4-BE49-F238E27FC236}">
                  <a16:creationId xmlns:a16="http://schemas.microsoft.com/office/drawing/2014/main" id="{43F7903F-26B4-49CB-B2E1-430367EADEA4}"/>
                </a:ext>
              </a:extLst>
            </p:cNvPr>
            <p:cNvSpPr>
              <a:spLocks noChangeAspect="1"/>
            </p:cNvSpPr>
            <p:nvPr/>
          </p:nvSpPr>
          <p:spPr>
            <a:xfrm rot="9000000">
              <a:off x="1631160" y="1599312"/>
              <a:ext cx="123956" cy="12770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673" name="椭圆 672">
              <a:extLst>
                <a:ext uri="{FF2B5EF4-FFF2-40B4-BE49-F238E27FC236}">
                  <a16:creationId xmlns:a16="http://schemas.microsoft.com/office/drawing/2014/main" id="{14FA6BCA-562A-46FF-9AC0-D5C35D97A1A4}"/>
                </a:ext>
              </a:extLst>
            </p:cNvPr>
            <p:cNvSpPr>
              <a:spLocks noChangeAspect="1"/>
            </p:cNvSpPr>
            <p:nvPr/>
          </p:nvSpPr>
          <p:spPr>
            <a:xfrm rot="7200000">
              <a:off x="1125999" y="2139302"/>
              <a:ext cx="123956" cy="12770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674" name="椭圆 673">
              <a:extLst>
                <a:ext uri="{FF2B5EF4-FFF2-40B4-BE49-F238E27FC236}">
                  <a16:creationId xmlns:a16="http://schemas.microsoft.com/office/drawing/2014/main" id="{871637DC-EA0D-4B69-860E-555A008978EF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1129366" y="3542879"/>
              <a:ext cx="123956" cy="12770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675" name="椭圆 674">
              <a:extLst>
                <a:ext uri="{FF2B5EF4-FFF2-40B4-BE49-F238E27FC236}">
                  <a16:creationId xmlns:a16="http://schemas.microsoft.com/office/drawing/2014/main" id="{8BAD24B9-7F34-42FA-9D72-7FFCED18D7E8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1648004" y="4077090"/>
              <a:ext cx="123956" cy="12770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676" name="椭圆 675">
              <a:extLst>
                <a:ext uri="{FF2B5EF4-FFF2-40B4-BE49-F238E27FC236}">
                  <a16:creationId xmlns:a16="http://schemas.microsoft.com/office/drawing/2014/main" id="{73CDB6EB-446A-4B45-BCB0-E6B77B669EF2}"/>
                </a:ext>
              </a:extLst>
            </p:cNvPr>
            <p:cNvSpPr>
              <a:spLocks noChangeAspect="1"/>
            </p:cNvSpPr>
            <p:nvPr/>
          </p:nvSpPr>
          <p:spPr>
            <a:xfrm rot="7200000">
              <a:off x="3574226" y="3547536"/>
              <a:ext cx="123956" cy="1277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677" name="椭圆 676">
              <a:extLst>
                <a:ext uri="{FF2B5EF4-FFF2-40B4-BE49-F238E27FC236}">
                  <a16:creationId xmlns:a16="http://schemas.microsoft.com/office/drawing/2014/main" id="{3A051353-94C9-48CD-8779-52748766DA0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762814" y="2837502"/>
              <a:ext cx="123956" cy="12770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cxnSp>
          <p:nvCxnSpPr>
            <p:cNvPr id="678" name="连接符: 曲线 677">
              <a:extLst>
                <a:ext uri="{FF2B5EF4-FFF2-40B4-BE49-F238E27FC236}">
                  <a16:creationId xmlns:a16="http://schemas.microsoft.com/office/drawing/2014/main" id="{CD092C2E-F05A-409C-89FD-DD59493A332E}"/>
                </a:ext>
              </a:extLst>
            </p:cNvPr>
            <p:cNvCxnSpPr>
              <a:cxnSpLocks/>
              <a:stCxn id="671" idx="2"/>
              <a:endCxn id="671" idx="6"/>
            </p:cNvCxnSpPr>
            <p:nvPr/>
          </p:nvCxnSpPr>
          <p:spPr>
            <a:xfrm rot="10800000" flipH="1">
              <a:off x="2356398" y="1461450"/>
              <a:ext cx="123956" cy="12700"/>
            </a:xfrm>
            <a:prstGeom prst="curvedConnector5">
              <a:avLst>
                <a:gd name="adj1" fmla="val -24514"/>
                <a:gd name="adj2" fmla="val 1345937"/>
                <a:gd name="adj3" fmla="val 12451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连接符: 曲线 678">
              <a:extLst>
                <a:ext uri="{FF2B5EF4-FFF2-40B4-BE49-F238E27FC236}">
                  <a16:creationId xmlns:a16="http://schemas.microsoft.com/office/drawing/2014/main" id="{86D780E7-B312-4124-B039-7C39C0583246}"/>
                </a:ext>
              </a:extLst>
            </p:cNvPr>
            <p:cNvCxnSpPr>
              <a:cxnSpLocks/>
              <a:stCxn id="672" idx="6"/>
              <a:endCxn id="672" idx="2"/>
            </p:cNvCxnSpPr>
            <p:nvPr/>
          </p:nvCxnSpPr>
          <p:spPr>
            <a:xfrm rot="10800000" flipH="1">
              <a:off x="1639463" y="1632177"/>
              <a:ext cx="107350" cy="61978"/>
            </a:xfrm>
            <a:prstGeom prst="curvedConnector5">
              <a:avLst>
                <a:gd name="adj1" fmla="val -66628"/>
                <a:gd name="adj2" fmla="val 296623"/>
                <a:gd name="adj3" fmla="val 93468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连接符: 曲线 679">
              <a:extLst>
                <a:ext uri="{FF2B5EF4-FFF2-40B4-BE49-F238E27FC236}">
                  <a16:creationId xmlns:a16="http://schemas.microsoft.com/office/drawing/2014/main" id="{1F9F28D3-77A0-48AE-A0CB-E45B8C6CA74D}"/>
                </a:ext>
              </a:extLst>
            </p:cNvPr>
            <p:cNvCxnSpPr>
              <a:cxnSpLocks/>
              <a:stCxn id="673" idx="6"/>
              <a:endCxn id="673" idx="2"/>
            </p:cNvCxnSpPr>
            <p:nvPr/>
          </p:nvCxnSpPr>
          <p:spPr>
            <a:xfrm rot="5400000" flipH="1" flipV="1">
              <a:off x="1134302" y="2172167"/>
              <a:ext cx="107350" cy="61978"/>
            </a:xfrm>
            <a:prstGeom prst="curvedConnector5">
              <a:avLst>
                <a:gd name="adj1" fmla="val -10887"/>
                <a:gd name="adj2" fmla="val -197233"/>
                <a:gd name="adj3" fmla="val 16781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连接符: 曲线 680">
              <a:extLst>
                <a:ext uri="{FF2B5EF4-FFF2-40B4-BE49-F238E27FC236}">
                  <a16:creationId xmlns:a16="http://schemas.microsoft.com/office/drawing/2014/main" id="{8C05AA38-121B-46F9-850D-111E8F371CEE}"/>
                </a:ext>
              </a:extLst>
            </p:cNvPr>
            <p:cNvCxnSpPr>
              <a:cxnSpLocks/>
              <a:stCxn id="841" idx="2"/>
              <a:endCxn id="841" idx="6"/>
            </p:cNvCxnSpPr>
            <p:nvPr/>
          </p:nvCxnSpPr>
          <p:spPr>
            <a:xfrm rot="10800000" flipH="1" flipV="1">
              <a:off x="3081324" y="1628151"/>
              <a:ext cx="107350" cy="61978"/>
            </a:xfrm>
            <a:prstGeom prst="curvedConnector5">
              <a:avLst>
                <a:gd name="adj1" fmla="val 811"/>
                <a:gd name="adj2" fmla="val -195498"/>
                <a:gd name="adj3" fmla="val 17188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连接符: 曲线 681">
              <a:extLst>
                <a:ext uri="{FF2B5EF4-FFF2-40B4-BE49-F238E27FC236}">
                  <a16:creationId xmlns:a16="http://schemas.microsoft.com/office/drawing/2014/main" id="{E19BA0D6-03A6-45A8-B7CC-149306AEE386}"/>
                </a:ext>
              </a:extLst>
            </p:cNvPr>
            <p:cNvCxnSpPr>
              <a:cxnSpLocks/>
              <a:stCxn id="677" idx="2"/>
              <a:endCxn id="677" idx="6"/>
            </p:cNvCxnSpPr>
            <p:nvPr/>
          </p:nvCxnSpPr>
          <p:spPr>
            <a:xfrm rot="16200000" flipH="1">
              <a:off x="3762814" y="2901356"/>
              <a:ext cx="123956" cy="12700"/>
            </a:xfrm>
            <a:prstGeom prst="curvedConnector5">
              <a:avLst>
                <a:gd name="adj1" fmla="val -25512"/>
                <a:gd name="adj2" fmla="val 1220819"/>
                <a:gd name="adj3" fmla="val 10656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连接符: 曲线 682">
              <a:extLst>
                <a:ext uri="{FF2B5EF4-FFF2-40B4-BE49-F238E27FC236}">
                  <a16:creationId xmlns:a16="http://schemas.microsoft.com/office/drawing/2014/main" id="{9E4D62E7-1EBD-43D8-A301-427778468FB0}"/>
                </a:ext>
              </a:extLst>
            </p:cNvPr>
            <p:cNvCxnSpPr>
              <a:cxnSpLocks/>
              <a:stCxn id="676" idx="2"/>
              <a:endCxn id="676" idx="6"/>
            </p:cNvCxnSpPr>
            <p:nvPr/>
          </p:nvCxnSpPr>
          <p:spPr>
            <a:xfrm rot="16200000" flipH="1" flipV="1">
              <a:off x="3582529" y="3580401"/>
              <a:ext cx="107350" cy="61978"/>
            </a:xfrm>
            <a:prstGeom prst="curvedConnector5">
              <a:avLst>
                <a:gd name="adj1" fmla="val -9448"/>
                <a:gd name="adj2" fmla="val -201220"/>
                <a:gd name="adj3" fmla="val 147241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6">
                  <a:lumMod val="50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连接符: 曲线 683">
              <a:extLst>
                <a:ext uri="{FF2B5EF4-FFF2-40B4-BE49-F238E27FC236}">
                  <a16:creationId xmlns:a16="http://schemas.microsoft.com/office/drawing/2014/main" id="{D80C4299-417F-46D7-A8C6-243CF883557A}"/>
                </a:ext>
              </a:extLst>
            </p:cNvPr>
            <p:cNvCxnSpPr>
              <a:cxnSpLocks/>
              <a:stCxn id="836" idx="6"/>
              <a:endCxn id="836" idx="2"/>
            </p:cNvCxnSpPr>
            <p:nvPr/>
          </p:nvCxnSpPr>
          <p:spPr>
            <a:xfrm rot="5400000" flipH="1">
              <a:off x="958507" y="2901356"/>
              <a:ext cx="123956" cy="12700"/>
            </a:xfrm>
            <a:prstGeom prst="curvedConnector5">
              <a:avLst>
                <a:gd name="adj1" fmla="val -13218"/>
                <a:gd name="adj2" fmla="val 1378803"/>
                <a:gd name="adj3" fmla="val 130842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连接符: 曲线 684">
              <a:extLst>
                <a:ext uri="{FF2B5EF4-FFF2-40B4-BE49-F238E27FC236}">
                  <a16:creationId xmlns:a16="http://schemas.microsoft.com/office/drawing/2014/main" id="{9D9D9468-530D-45D8-B60E-03D188E3501F}"/>
                </a:ext>
              </a:extLst>
            </p:cNvPr>
            <p:cNvCxnSpPr>
              <a:cxnSpLocks/>
              <a:stCxn id="674" idx="6"/>
              <a:endCxn id="674" idx="2"/>
            </p:cNvCxnSpPr>
            <p:nvPr/>
          </p:nvCxnSpPr>
          <p:spPr>
            <a:xfrm rot="5400000" flipH="1">
              <a:off x="1137669" y="3575744"/>
              <a:ext cx="107350" cy="61978"/>
            </a:xfrm>
            <a:prstGeom prst="curvedConnector5">
              <a:avLst>
                <a:gd name="adj1" fmla="val -67591"/>
                <a:gd name="adj2" fmla="val 312390"/>
                <a:gd name="adj3" fmla="val 10654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连接符: 曲线 685">
              <a:extLst>
                <a:ext uri="{FF2B5EF4-FFF2-40B4-BE49-F238E27FC236}">
                  <a16:creationId xmlns:a16="http://schemas.microsoft.com/office/drawing/2014/main" id="{6B489081-FEA2-4884-8F77-0702E03398E2}"/>
                </a:ext>
              </a:extLst>
            </p:cNvPr>
            <p:cNvCxnSpPr>
              <a:cxnSpLocks/>
              <a:stCxn id="675" idx="6"/>
              <a:endCxn id="675" idx="2"/>
            </p:cNvCxnSpPr>
            <p:nvPr/>
          </p:nvCxnSpPr>
          <p:spPr>
            <a:xfrm flipH="1" flipV="1">
              <a:off x="1656307" y="4109955"/>
              <a:ext cx="107350" cy="61978"/>
            </a:xfrm>
            <a:prstGeom prst="curvedConnector5">
              <a:avLst>
                <a:gd name="adj1" fmla="val -3635"/>
                <a:gd name="adj2" fmla="val -198188"/>
                <a:gd name="adj3" fmla="val 176311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连接符: 曲线 686">
              <a:extLst>
                <a:ext uri="{FF2B5EF4-FFF2-40B4-BE49-F238E27FC236}">
                  <a16:creationId xmlns:a16="http://schemas.microsoft.com/office/drawing/2014/main" id="{4A7F5A09-9D8B-4E17-8FEA-3E60B4967CE2}"/>
                </a:ext>
              </a:extLst>
            </p:cNvPr>
            <p:cNvCxnSpPr>
              <a:cxnSpLocks/>
              <a:stCxn id="837" idx="6"/>
              <a:endCxn id="837" idx="2"/>
            </p:cNvCxnSpPr>
            <p:nvPr/>
          </p:nvCxnSpPr>
          <p:spPr>
            <a:xfrm flipH="1">
              <a:off x="2356398" y="4346098"/>
              <a:ext cx="123956" cy="12700"/>
            </a:xfrm>
            <a:prstGeom prst="curvedConnector5">
              <a:avLst>
                <a:gd name="adj1" fmla="val -10700"/>
                <a:gd name="adj2" fmla="val 1295283"/>
                <a:gd name="adj3" fmla="val 13335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连接符: 曲线 687">
              <a:extLst>
                <a:ext uri="{FF2B5EF4-FFF2-40B4-BE49-F238E27FC236}">
                  <a16:creationId xmlns:a16="http://schemas.microsoft.com/office/drawing/2014/main" id="{3825E590-7C40-42AA-9D85-7F4AA126D9A6}"/>
                </a:ext>
              </a:extLst>
            </p:cNvPr>
            <p:cNvCxnSpPr>
              <a:cxnSpLocks/>
              <a:stCxn id="838" idx="2"/>
              <a:endCxn id="838" idx="6"/>
            </p:cNvCxnSpPr>
            <p:nvPr/>
          </p:nvCxnSpPr>
          <p:spPr>
            <a:xfrm flipH="1">
              <a:off x="3081470" y="4109955"/>
              <a:ext cx="107350" cy="61978"/>
            </a:xfrm>
            <a:prstGeom prst="curvedConnector5">
              <a:avLst>
                <a:gd name="adj1" fmla="val -53055"/>
                <a:gd name="adj2" fmla="val 270101"/>
                <a:gd name="adj3" fmla="val 92006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直接连接符 699">
              <a:extLst>
                <a:ext uri="{FF2B5EF4-FFF2-40B4-BE49-F238E27FC236}">
                  <a16:creationId xmlns:a16="http://schemas.microsoft.com/office/drawing/2014/main" id="{4BC33A83-42A9-4163-A934-F01EF18C3234}"/>
                </a:ext>
              </a:extLst>
            </p:cNvPr>
            <p:cNvCxnSpPr>
              <a:cxnSpLocks/>
              <a:stCxn id="841" idx="1"/>
              <a:endCxn id="838" idx="4"/>
            </p:cNvCxnSpPr>
            <p:nvPr/>
          </p:nvCxnSpPr>
          <p:spPr>
            <a:xfrm flipH="1">
              <a:off x="3103218" y="1598125"/>
              <a:ext cx="16403" cy="2487520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连接符: 曲线 700">
              <a:extLst>
                <a:ext uri="{FF2B5EF4-FFF2-40B4-BE49-F238E27FC236}">
                  <a16:creationId xmlns:a16="http://schemas.microsoft.com/office/drawing/2014/main" id="{2F5A7E2A-0A1B-4048-8BAD-15FA781D40A2}"/>
                </a:ext>
              </a:extLst>
            </p:cNvPr>
            <p:cNvCxnSpPr>
              <a:cxnSpLocks/>
              <a:stCxn id="839" idx="2"/>
            </p:cNvCxnSpPr>
            <p:nvPr/>
          </p:nvCxnSpPr>
          <p:spPr>
            <a:xfrm rot="16200000" flipH="1">
              <a:off x="3622036" y="2151632"/>
              <a:ext cx="75422" cy="76870"/>
            </a:xfrm>
            <a:prstGeom prst="curvedConnector4">
              <a:avLst>
                <a:gd name="adj1" fmla="val -115326"/>
                <a:gd name="adj2" fmla="val 203002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直接连接符 701">
              <a:extLst>
                <a:ext uri="{FF2B5EF4-FFF2-40B4-BE49-F238E27FC236}">
                  <a16:creationId xmlns:a16="http://schemas.microsoft.com/office/drawing/2014/main" id="{36C90E86-A039-4B72-828E-37F6F50C079C}"/>
                </a:ext>
              </a:extLst>
            </p:cNvPr>
            <p:cNvCxnSpPr>
              <a:cxnSpLocks/>
              <a:stCxn id="671" idx="3"/>
              <a:endCxn id="673" idx="2"/>
            </p:cNvCxnSpPr>
            <p:nvPr/>
          </p:nvCxnSpPr>
          <p:spPr>
            <a:xfrm flipH="1">
              <a:off x="1218966" y="1506602"/>
              <a:ext cx="1155585" cy="642879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直接连接符 702">
              <a:extLst>
                <a:ext uri="{FF2B5EF4-FFF2-40B4-BE49-F238E27FC236}">
                  <a16:creationId xmlns:a16="http://schemas.microsoft.com/office/drawing/2014/main" id="{FD7AC0DE-37F9-4B97-ADBF-F3AF8AA1AEDE}"/>
                </a:ext>
              </a:extLst>
            </p:cNvPr>
            <p:cNvCxnSpPr>
              <a:cxnSpLocks/>
              <a:stCxn id="841" idx="3"/>
              <a:endCxn id="673" idx="1"/>
            </p:cNvCxnSpPr>
            <p:nvPr/>
          </p:nvCxnSpPr>
          <p:spPr>
            <a:xfrm flipH="1">
              <a:off x="1248992" y="1676330"/>
              <a:ext cx="1825477" cy="511448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直接连接符 703">
              <a:extLst>
                <a:ext uri="{FF2B5EF4-FFF2-40B4-BE49-F238E27FC236}">
                  <a16:creationId xmlns:a16="http://schemas.microsoft.com/office/drawing/2014/main" id="{B52FB391-AD1A-47B6-BCBD-2EB7AA62872F}"/>
                </a:ext>
              </a:extLst>
            </p:cNvPr>
            <p:cNvCxnSpPr>
              <a:cxnSpLocks/>
              <a:stCxn id="839" idx="1"/>
              <a:endCxn id="837" idx="7"/>
            </p:cNvCxnSpPr>
            <p:nvPr/>
          </p:nvCxnSpPr>
          <p:spPr>
            <a:xfrm flipH="1">
              <a:off x="2462201" y="2145501"/>
              <a:ext cx="1207290" cy="2155445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直接连接符 704">
              <a:extLst>
                <a:ext uri="{FF2B5EF4-FFF2-40B4-BE49-F238E27FC236}">
                  <a16:creationId xmlns:a16="http://schemas.microsoft.com/office/drawing/2014/main" id="{18BE5766-BBDA-4270-88BB-8CCE757144B0}"/>
                </a:ext>
              </a:extLst>
            </p:cNvPr>
            <p:cNvCxnSpPr>
              <a:cxnSpLocks/>
              <a:stCxn id="839" idx="3"/>
              <a:endCxn id="841" idx="5"/>
            </p:cNvCxnSpPr>
            <p:nvPr/>
          </p:nvCxnSpPr>
          <p:spPr>
            <a:xfrm flipH="1" flipV="1">
              <a:off x="3150377" y="1720155"/>
              <a:ext cx="440909" cy="470498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直接连接符 705">
              <a:extLst>
                <a:ext uri="{FF2B5EF4-FFF2-40B4-BE49-F238E27FC236}">
                  <a16:creationId xmlns:a16="http://schemas.microsoft.com/office/drawing/2014/main" id="{426CCD45-6FD4-4869-9F1F-7BD5A8D95B59}"/>
                </a:ext>
              </a:extLst>
            </p:cNvPr>
            <p:cNvCxnSpPr>
              <a:cxnSpLocks/>
              <a:stCxn id="839" idx="3"/>
              <a:endCxn id="673" idx="1"/>
            </p:cNvCxnSpPr>
            <p:nvPr/>
          </p:nvCxnSpPr>
          <p:spPr>
            <a:xfrm flipH="1" flipV="1">
              <a:off x="1248992" y="2187778"/>
              <a:ext cx="2342294" cy="2875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直接连接符 706">
              <a:extLst>
                <a:ext uri="{FF2B5EF4-FFF2-40B4-BE49-F238E27FC236}">
                  <a16:creationId xmlns:a16="http://schemas.microsoft.com/office/drawing/2014/main" id="{6922FE18-BCAE-49D2-B852-882A17F48894}"/>
                </a:ext>
              </a:extLst>
            </p:cNvPr>
            <p:cNvCxnSpPr>
              <a:cxnSpLocks/>
              <a:stCxn id="677" idx="3"/>
              <a:endCxn id="673" idx="0"/>
            </p:cNvCxnSpPr>
            <p:nvPr/>
          </p:nvCxnSpPr>
          <p:spPr>
            <a:xfrm flipH="1" flipV="1">
              <a:off x="1243276" y="2235083"/>
              <a:ext cx="2536364" cy="622448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直接连接符 707">
              <a:extLst>
                <a:ext uri="{FF2B5EF4-FFF2-40B4-BE49-F238E27FC236}">
                  <a16:creationId xmlns:a16="http://schemas.microsoft.com/office/drawing/2014/main" id="{7084C8D0-2431-4B9B-98A5-DD9EA2FE2E38}"/>
                </a:ext>
              </a:extLst>
            </p:cNvPr>
            <p:cNvCxnSpPr>
              <a:cxnSpLocks/>
              <a:stCxn id="676" idx="3"/>
              <a:endCxn id="839" idx="5"/>
            </p:cNvCxnSpPr>
            <p:nvPr/>
          </p:nvCxnSpPr>
          <p:spPr>
            <a:xfrm flipV="1">
              <a:off x="3619014" y="2266561"/>
              <a:ext cx="16097" cy="1284299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6">
                  <a:lumMod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直接连接符 708">
              <a:extLst>
                <a:ext uri="{FF2B5EF4-FFF2-40B4-BE49-F238E27FC236}">
                  <a16:creationId xmlns:a16="http://schemas.microsoft.com/office/drawing/2014/main" id="{0C9BDEBC-33C6-4D65-B5F3-13F491287487}"/>
                </a:ext>
              </a:extLst>
            </p:cNvPr>
            <p:cNvCxnSpPr>
              <a:cxnSpLocks/>
              <a:stCxn id="837" idx="5"/>
              <a:endCxn id="674" idx="7"/>
            </p:cNvCxnSpPr>
            <p:nvPr/>
          </p:nvCxnSpPr>
          <p:spPr>
            <a:xfrm flipH="1" flipV="1">
              <a:off x="1252359" y="3622111"/>
              <a:ext cx="1209842" cy="769139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直接连接符 709">
              <a:extLst>
                <a:ext uri="{FF2B5EF4-FFF2-40B4-BE49-F238E27FC236}">
                  <a16:creationId xmlns:a16="http://schemas.microsoft.com/office/drawing/2014/main" id="{CC641424-2FB8-4864-A264-8C279F239EDE}"/>
                </a:ext>
              </a:extLst>
            </p:cNvPr>
            <p:cNvCxnSpPr>
              <a:cxnSpLocks/>
              <a:stCxn id="837" idx="5"/>
              <a:endCxn id="673" idx="7"/>
            </p:cNvCxnSpPr>
            <p:nvPr/>
          </p:nvCxnSpPr>
          <p:spPr>
            <a:xfrm flipH="1" flipV="1">
              <a:off x="1205167" y="2263686"/>
              <a:ext cx="1257034" cy="2127564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直接连接符 710">
              <a:extLst>
                <a:ext uri="{FF2B5EF4-FFF2-40B4-BE49-F238E27FC236}">
                  <a16:creationId xmlns:a16="http://schemas.microsoft.com/office/drawing/2014/main" id="{E80CA7D7-5998-4AE5-A93A-BF808612612C}"/>
                </a:ext>
              </a:extLst>
            </p:cNvPr>
            <p:cNvCxnSpPr>
              <a:cxnSpLocks/>
              <a:stCxn id="838" idx="2"/>
              <a:endCxn id="837" idx="6"/>
            </p:cNvCxnSpPr>
            <p:nvPr/>
          </p:nvCxnSpPr>
          <p:spPr>
            <a:xfrm flipH="1">
              <a:off x="2480354" y="4109955"/>
              <a:ext cx="708466" cy="236143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直接连接符 711">
              <a:extLst>
                <a:ext uri="{FF2B5EF4-FFF2-40B4-BE49-F238E27FC236}">
                  <a16:creationId xmlns:a16="http://schemas.microsoft.com/office/drawing/2014/main" id="{989D032F-92DC-46F0-B52E-5CD6A7EBFEC8}"/>
                </a:ext>
              </a:extLst>
            </p:cNvPr>
            <p:cNvCxnSpPr>
              <a:cxnSpLocks/>
              <a:stCxn id="838" idx="5"/>
              <a:endCxn id="675" idx="7"/>
            </p:cNvCxnSpPr>
            <p:nvPr/>
          </p:nvCxnSpPr>
          <p:spPr>
            <a:xfrm flipH="1">
              <a:off x="1770512" y="4123754"/>
              <a:ext cx="1304103" cy="0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直接连接符 712">
              <a:extLst>
                <a:ext uri="{FF2B5EF4-FFF2-40B4-BE49-F238E27FC236}">
                  <a16:creationId xmlns:a16="http://schemas.microsoft.com/office/drawing/2014/main" id="{AE870BAA-A5B5-4705-ACDB-58456E69E5AE}"/>
                </a:ext>
              </a:extLst>
            </p:cNvPr>
            <p:cNvCxnSpPr>
              <a:cxnSpLocks/>
              <a:stCxn id="838" idx="0"/>
              <a:endCxn id="673" idx="0"/>
            </p:cNvCxnSpPr>
            <p:nvPr/>
          </p:nvCxnSpPr>
          <p:spPr>
            <a:xfrm flipH="1" flipV="1">
              <a:off x="1243276" y="2235083"/>
              <a:ext cx="1923796" cy="1961160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直接连接符 713">
              <a:extLst>
                <a:ext uri="{FF2B5EF4-FFF2-40B4-BE49-F238E27FC236}">
                  <a16:creationId xmlns:a16="http://schemas.microsoft.com/office/drawing/2014/main" id="{2CB39299-29CC-41F3-B7EE-4B0AE5AF631F}"/>
                </a:ext>
              </a:extLst>
            </p:cNvPr>
            <p:cNvCxnSpPr>
              <a:cxnSpLocks/>
              <a:stCxn id="674" idx="1"/>
              <a:endCxn id="673" idx="7"/>
            </p:cNvCxnSpPr>
            <p:nvPr/>
          </p:nvCxnSpPr>
          <p:spPr>
            <a:xfrm flipH="1" flipV="1">
              <a:off x="1205167" y="2263686"/>
              <a:ext cx="3367" cy="1282517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直接连接符 714">
              <a:extLst>
                <a:ext uri="{FF2B5EF4-FFF2-40B4-BE49-F238E27FC236}">
                  <a16:creationId xmlns:a16="http://schemas.microsoft.com/office/drawing/2014/main" id="{D3B1B348-0B19-4B22-8F7D-3904BD6FC638}"/>
                </a:ext>
              </a:extLst>
            </p:cNvPr>
            <p:cNvCxnSpPr>
              <a:cxnSpLocks/>
              <a:stCxn id="674" idx="0"/>
              <a:endCxn id="839" idx="4"/>
            </p:cNvCxnSpPr>
            <p:nvPr/>
          </p:nvCxnSpPr>
          <p:spPr>
            <a:xfrm flipV="1">
              <a:off x="1246643" y="2237958"/>
              <a:ext cx="2350359" cy="1336848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直接连接符 715">
              <a:extLst>
                <a:ext uri="{FF2B5EF4-FFF2-40B4-BE49-F238E27FC236}">
                  <a16:creationId xmlns:a16="http://schemas.microsoft.com/office/drawing/2014/main" id="{5030E283-4341-49D8-B3B9-9577311D39CE}"/>
                </a:ext>
              </a:extLst>
            </p:cNvPr>
            <p:cNvCxnSpPr>
              <a:cxnSpLocks/>
              <a:stCxn id="672" idx="6"/>
              <a:endCxn id="673" idx="2"/>
            </p:cNvCxnSpPr>
            <p:nvPr/>
          </p:nvCxnSpPr>
          <p:spPr>
            <a:xfrm flipH="1">
              <a:off x="1218966" y="1694155"/>
              <a:ext cx="420497" cy="455326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直接连接符 716">
              <a:extLst>
                <a:ext uri="{FF2B5EF4-FFF2-40B4-BE49-F238E27FC236}">
                  <a16:creationId xmlns:a16="http://schemas.microsoft.com/office/drawing/2014/main" id="{86194139-5AD9-48F9-8A0A-0006A9469C08}"/>
                </a:ext>
              </a:extLst>
            </p:cNvPr>
            <p:cNvCxnSpPr>
              <a:cxnSpLocks/>
              <a:stCxn id="673" idx="6"/>
              <a:endCxn id="836" idx="2"/>
            </p:cNvCxnSpPr>
            <p:nvPr/>
          </p:nvCxnSpPr>
          <p:spPr>
            <a:xfrm flipH="1">
              <a:off x="1020485" y="2256831"/>
              <a:ext cx="136503" cy="582547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直接连接符 717">
              <a:extLst>
                <a:ext uri="{FF2B5EF4-FFF2-40B4-BE49-F238E27FC236}">
                  <a16:creationId xmlns:a16="http://schemas.microsoft.com/office/drawing/2014/main" id="{A812B254-074A-4915-8920-287B756C22A4}"/>
                </a:ext>
              </a:extLst>
            </p:cNvPr>
            <p:cNvCxnSpPr>
              <a:cxnSpLocks/>
              <a:stCxn id="672" idx="7"/>
              <a:endCxn id="836" idx="2"/>
            </p:cNvCxnSpPr>
            <p:nvPr/>
          </p:nvCxnSpPr>
          <p:spPr>
            <a:xfrm flipH="1">
              <a:off x="1020485" y="1724181"/>
              <a:ext cx="657275" cy="1115197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直接连接符 718">
              <a:extLst>
                <a:ext uri="{FF2B5EF4-FFF2-40B4-BE49-F238E27FC236}">
                  <a16:creationId xmlns:a16="http://schemas.microsoft.com/office/drawing/2014/main" id="{29FE1FD8-C7C2-49F3-BB63-235CF4518BCA}"/>
                </a:ext>
              </a:extLst>
            </p:cNvPr>
            <p:cNvCxnSpPr>
              <a:cxnSpLocks/>
              <a:stCxn id="839" idx="4"/>
              <a:endCxn id="836" idx="0"/>
            </p:cNvCxnSpPr>
            <p:nvPr/>
          </p:nvCxnSpPr>
          <p:spPr>
            <a:xfrm flipH="1">
              <a:off x="1084339" y="2237958"/>
              <a:ext cx="2512663" cy="663398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直接连接符 719">
              <a:extLst>
                <a:ext uri="{FF2B5EF4-FFF2-40B4-BE49-F238E27FC236}">
                  <a16:creationId xmlns:a16="http://schemas.microsoft.com/office/drawing/2014/main" id="{A79DD096-D07D-4FA4-B2BB-B304C8227986}"/>
                </a:ext>
              </a:extLst>
            </p:cNvPr>
            <p:cNvCxnSpPr>
              <a:cxnSpLocks/>
              <a:stCxn id="677" idx="4"/>
              <a:endCxn id="836" idx="0"/>
            </p:cNvCxnSpPr>
            <p:nvPr/>
          </p:nvCxnSpPr>
          <p:spPr>
            <a:xfrm flipH="1">
              <a:off x="1084339" y="2901356"/>
              <a:ext cx="2676599" cy="0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直接连接符 829">
              <a:extLst>
                <a:ext uri="{FF2B5EF4-FFF2-40B4-BE49-F238E27FC236}">
                  <a16:creationId xmlns:a16="http://schemas.microsoft.com/office/drawing/2014/main" id="{1C10D8F5-76C8-402B-BCDB-111B085AF020}"/>
                </a:ext>
              </a:extLst>
            </p:cNvPr>
            <p:cNvCxnSpPr>
              <a:cxnSpLocks/>
              <a:stCxn id="671" idx="4"/>
              <a:endCxn id="836" idx="1"/>
            </p:cNvCxnSpPr>
            <p:nvPr/>
          </p:nvCxnSpPr>
          <p:spPr>
            <a:xfrm flipH="1">
              <a:off x="1065637" y="1525304"/>
              <a:ext cx="1352739" cy="1332227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直接连接符 832">
              <a:extLst>
                <a:ext uri="{FF2B5EF4-FFF2-40B4-BE49-F238E27FC236}">
                  <a16:creationId xmlns:a16="http://schemas.microsoft.com/office/drawing/2014/main" id="{B51818DA-7E04-4128-8DD8-334DA860F146}"/>
                </a:ext>
              </a:extLst>
            </p:cNvPr>
            <p:cNvCxnSpPr>
              <a:cxnSpLocks/>
              <a:stCxn id="837" idx="5"/>
              <a:endCxn id="836" idx="7"/>
            </p:cNvCxnSpPr>
            <p:nvPr/>
          </p:nvCxnSpPr>
          <p:spPr>
            <a:xfrm flipH="1" flipV="1">
              <a:off x="1065637" y="2945181"/>
              <a:ext cx="1396564" cy="1446069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直接连接符 833">
              <a:extLst>
                <a:ext uri="{FF2B5EF4-FFF2-40B4-BE49-F238E27FC236}">
                  <a16:creationId xmlns:a16="http://schemas.microsoft.com/office/drawing/2014/main" id="{E1355945-7910-4B53-9BA1-F4D680786106}"/>
                </a:ext>
              </a:extLst>
            </p:cNvPr>
            <p:cNvCxnSpPr>
              <a:cxnSpLocks/>
              <a:stCxn id="674" idx="2"/>
              <a:endCxn id="836" idx="6"/>
            </p:cNvCxnSpPr>
            <p:nvPr/>
          </p:nvCxnSpPr>
          <p:spPr>
            <a:xfrm flipH="1" flipV="1">
              <a:off x="1020485" y="2963334"/>
              <a:ext cx="139870" cy="589724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直接连接符 834">
              <a:extLst>
                <a:ext uri="{FF2B5EF4-FFF2-40B4-BE49-F238E27FC236}">
                  <a16:creationId xmlns:a16="http://schemas.microsoft.com/office/drawing/2014/main" id="{B0ED5554-C174-47E0-9006-F01956336AC2}"/>
                </a:ext>
              </a:extLst>
            </p:cNvPr>
            <p:cNvCxnSpPr>
              <a:cxnSpLocks/>
              <a:stCxn id="841" idx="4"/>
              <a:endCxn id="836" idx="5"/>
            </p:cNvCxnSpPr>
            <p:nvPr/>
          </p:nvCxnSpPr>
          <p:spPr>
            <a:xfrm flipH="1">
              <a:off x="975333" y="1714439"/>
              <a:ext cx="2127739" cy="1230742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6" name="椭圆 835">
              <a:extLst>
                <a:ext uri="{FF2B5EF4-FFF2-40B4-BE49-F238E27FC236}">
                  <a16:creationId xmlns:a16="http://schemas.microsoft.com/office/drawing/2014/main" id="{11FE8569-D1F3-4439-B8AA-175459D7652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958507" y="2837502"/>
              <a:ext cx="123956" cy="12770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837" name="椭圆 836">
              <a:extLst>
                <a:ext uri="{FF2B5EF4-FFF2-40B4-BE49-F238E27FC236}">
                  <a16:creationId xmlns:a16="http://schemas.microsoft.com/office/drawing/2014/main" id="{97DC87E1-7230-4438-A0B0-FA4451719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6398" y="4282244"/>
              <a:ext cx="123956" cy="12770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838" name="椭圆 837">
              <a:extLst>
                <a:ext uri="{FF2B5EF4-FFF2-40B4-BE49-F238E27FC236}">
                  <a16:creationId xmlns:a16="http://schemas.microsoft.com/office/drawing/2014/main" id="{EDE7ADB2-CF3C-46C2-AC88-BB14BCBCD01D}"/>
                </a:ext>
              </a:extLst>
            </p:cNvPr>
            <p:cNvSpPr>
              <a:spLocks noChangeAspect="1"/>
            </p:cNvSpPr>
            <p:nvPr/>
          </p:nvSpPr>
          <p:spPr>
            <a:xfrm rot="9000000">
              <a:off x="3073167" y="4077090"/>
              <a:ext cx="123956" cy="12770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839" name="椭圆 838">
              <a:extLst>
                <a:ext uri="{FF2B5EF4-FFF2-40B4-BE49-F238E27FC236}">
                  <a16:creationId xmlns:a16="http://schemas.microsoft.com/office/drawing/2014/main" id="{E37A4532-2CF0-46F8-A2E7-7BAD32A38035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3590323" y="2142177"/>
              <a:ext cx="123956" cy="1277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cxnSp>
          <p:nvCxnSpPr>
            <p:cNvPr id="840" name="直接连接符 839">
              <a:extLst>
                <a:ext uri="{FF2B5EF4-FFF2-40B4-BE49-F238E27FC236}">
                  <a16:creationId xmlns:a16="http://schemas.microsoft.com/office/drawing/2014/main" id="{711650BA-6651-4A5D-B6DC-15360F4E4EF7}"/>
                </a:ext>
              </a:extLst>
            </p:cNvPr>
            <p:cNvCxnSpPr>
              <a:cxnSpLocks/>
              <a:stCxn id="841" idx="0"/>
              <a:endCxn id="675" idx="0"/>
            </p:cNvCxnSpPr>
            <p:nvPr/>
          </p:nvCxnSpPr>
          <p:spPr>
            <a:xfrm flipH="1">
              <a:off x="1741909" y="1603841"/>
              <a:ext cx="1425017" cy="2481804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1" name="椭圆 840">
              <a:extLst>
                <a:ext uri="{FF2B5EF4-FFF2-40B4-BE49-F238E27FC236}">
                  <a16:creationId xmlns:a16="http://schemas.microsoft.com/office/drawing/2014/main" id="{23229782-E49D-4167-AEFE-2AFCA70496F1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3073021" y="1595286"/>
              <a:ext cx="123956" cy="12770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</p:grpSp>
      <p:sp>
        <p:nvSpPr>
          <p:cNvPr id="1174" name="文本框 1173">
            <a:extLst>
              <a:ext uri="{FF2B5EF4-FFF2-40B4-BE49-F238E27FC236}">
                <a16:creationId xmlns:a16="http://schemas.microsoft.com/office/drawing/2014/main" id="{4201B0B4-A5D1-4B2B-ACCE-FB06973054FF}"/>
              </a:ext>
            </a:extLst>
          </p:cNvPr>
          <p:cNvSpPr txBox="1"/>
          <p:nvPr/>
        </p:nvSpPr>
        <p:spPr>
          <a:xfrm>
            <a:off x="3064465" y="5045819"/>
            <a:ext cx="934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Iteration 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" name="矩形: 圆角 315">
            <a:extLst>
              <a:ext uri="{FF2B5EF4-FFF2-40B4-BE49-F238E27FC236}">
                <a16:creationId xmlns:a16="http://schemas.microsoft.com/office/drawing/2014/main" id="{88C8502D-F10C-4D5D-BE48-30E150A8BAA3}"/>
              </a:ext>
            </a:extLst>
          </p:cNvPr>
          <p:cNvSpPr/>
          <p:nvPr/>
        </p:nvSpPr>
        <p:spPr>
          <a:xfrm>
            <a:off x="5133300" y="4492394"/>
            <a:ext cx="2312691" cy="2260170"/>
          </a:xfrm>
          <a:prstGeom prst="roundRect">
            <a:avLst>
              <a:gd name="adj" fmla="val 5463"/>
            </a:avLst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4" name="椭圆 843">
            <a:extLst>
              <a:ext uri="{FF2B5EF4-FFF2-40B4-BE49-F238E27FC236}">
                <a16:creationId xmlns:a16="http://schemas.microsoft.com/office/drawing/2014/main" id="{6D8202F8-AE10-4D1E-B11D-4E93B9E27EDB}"/>
              </a:ext>
            </a:extLst>
          </p:cNvPr>
          <p:cNvSpPr>
            <a:spLocks noChangeAspect="1"/>
          </p:cNvSpPr>
          <p:nvPr/>
        </p:nvSpPr>
        <p:spPr>
          <a:xfrm>
            <a:off x="6256382" y="4665883"/>
            <a:ext cx="78726" cy="81109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45" name="椭圆 844">
            <a:extLst>
              <a:ext uri="{FF2B5EF4-FFF2-40B4-BE49-F238E27FC236}">
                <a16:creationId xmlns:a16="http://schemas.microsoft.com/office/drawing/2014/main" id="{321B819C-8DB0-41DD-9CC9-B6B336458C37}"/>
              </a:ext>
            </a:extLst>
          </p:cNvPr>
          <p:cNvSpPr>
            <a:spLocks noChangeAspect="1"/>
          </p:cNvSpPr>
          <p:nvPr/>
        </p:nvSpPr>
        <p:spPr>
          <a:xfrm rot="9000000">
            <a:off x="5795772" y="4793996"/>
            <a:ext cx="78726" cy="81109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46" name="椭圆 845">
            <a:extLst>
              <a:ext uri="{FF2B5EF4-FFF2-40B4-BE49-F238E27FC236}">
                <a16:creationId xmlns:a16="http://schemas.microsoft.com/office/drawing/2014/main" id="{6ACE6877-F67F-4BFC-952D-6BA7877D471C}"/>
              </a:ext>
            </a:extLst>
          </p:cNvPr>
          <p:cNvSpPr>
            <a:spLocks noChangeAspect="1"/>
          </p:cNvSpPr>
          <p:nvPr/>
        </p:nvSpPr>
        <p:spPr>
          <a:xfrm rot="7200000">
            <a:off x="5474937" y="5136951"/>
            <a:ext cx="78726" cy="811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47" name="椭圆 846">
            <a:extLst>
              <a:ext uri="{FF2B5EF4-FFF2-40B4-BE49-F238E27FC236}">
                <a16:creationId xmlns:a16="http://schemas.microsoft.com/office/drawing/2014/main" id="{6A074477-7F5E-4419-A21A-1A2977625879}"/>
              </a:ext>
            </a:extLst>
          </p:cNvPr>
          <p:cNvSpPr>
            <a:spLocks noChangeAspect="1"/>
          </p:cNvSpPr>
          <p:nvPr/>
        </p:nvSpPr>
        <p:spPr>
          <a:xfrm rot="3600000">
            <a:off x="5477076" y="6028383"/>
            <a:ext cx="78726" cy="81109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48" name="椭圆 847">
            <a:extLst>
              <a:ext uri="{FF2B5EF4-FFF2-40B4-BE49-F238E27FC236}">
                <a16:creationId xmlns:a16="http://schemas.microsoft.com/office/drawing/2014/main" id="{2D7803F4-FAA1-4EFF-82E8-C2460A3461A9}"/>
              </a:ext>
            </a:extLst>
          </p:cNvPr>
          <p:cNvSpPr>
            <a:spLocks noChangeAspect="1"/>
          </p:cNvSpPr>
          <p:nvPr/>
        </p:nvSpPr>
        <p:spPr>
          <a:xfrm rot="1800000">
            <a:off x="5806470" y="6367669"/>
            <a:ext cx="78726" cy="81109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49" name="椭圆 848">
            <a:extLst>
              <a:ext uri="{FF2B5EF4-FFF2-40B4-BE49-F238E27FC236}">
                <a16:creationId xmlns:a16="http://schemas.microsoft.com/office/drawing/2014/main" id="{936B3175-63DB-4772-BFB4-0F8AC7820D2C}"/>
              </a:ext>
            </a:extLst>
          </p:cNvPr>
          <p:cNvSpPr>
            <a:spLocks noChangeAspect="1"/>
          </p:cNvSpPr>
          <p:nvPr/>
        </p:nvSpPr>
        <p:spPr>
          <a:xfrm rot="7200000">
            <a:off x="7029842" y="6031341"/>
            <a:ext cx="78726" cy="811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50" name="椭圆 849">
            <a:extLst>
              <a:ext uri="{FF2B5EF4-FFF2-40B4-BE49-F238E27FC236}">
                <a16:creationId xmlns:a16="http://schemas.microsoft.com/office/drawing/2014/main" id="{1760D7DA-D563-4C79-A55A-1186737AD4C8}"/>
              </a:ext>
            </a:extLst>
          </p:cNvPr>
          <p:cNvSpPr>
            <a:spLocks noChangeAspect="1"/>
          </p:cNvSpPr>
          <p:nvPr/>
        </p:nvSpPr>
        <p:spPr>
          <a:xfrm rot="5400000">
            <a:off x="7149617" y="5580388"/>
            <a:ext cx="78726" cy="81109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851" name="连接符: 曲线 850">
            <a:extLst>
              <a:ext uri="{FF2B5EF4-FFF2-40B4-BE49-F238E27FC236}">
                <a16:creationId xmlns:a16="http://schemas.microsoft.com/office/drawing/2014/main" id="{50BF6D18-DC9D-4907-96FB-C6A48CF35281}"/>
              </a:ext>
            </a:extLst>
          </p:cNvPr>
          <p:cNvCxnSpPr>
            <a:cxnSpLocks/>
            <a:stCxn id="844" idx="2"/>
            <a:endCxn id="844" idx="6"/>
          </p:cNvCxnSpPr>
          <p:nvPr/>
        </p:nvCxnSpPr>
        <p:spPr>
          <a:xfrm rot="10800000" flipH="1">
            <a:off x="6256382" y="4706438"/>
            <a:ext cx="78726" cy="8066"/>
          </a:xfrm>
          <a:prstGeom prst="curvedConnector5">
            <a:avLst>
              <a:gd name="adj1" fmla="val -24514"/>
              <a:gd name="adj2" fmla="val 1345937"/>
              <a:gd name="adj3" fmla="val 124514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连接符: 曲线 851">
            <a:extLst>
              <a:ext uri="{FF2B5EF4-FFF2-40B4-BE49-F238E27FC236}">
                <a16:creationId xmlns:a16="http://schemas.microsoft.com/office/drawing/2014/main" id="{951354F6-6FFA-4FF3-AD1D-7C883F9A4D3A}"/>
              </a:ext>
            </a:extLst>
          </p:cNvPr>
          <p:cNvCxnSpPr>
            <a:cxnSpLocks/>
            <a:stCxn id="845" idx="6"/>
            <a:endCxn id="845" idx="2"/>
          </p:cNvCxnSpPr>
          <p:nvPr/>
        </p:nvCxnSpPr>
        <p:spPr>
          <a:xfrm rot="10800000" flipH="1">
            <a:off x="5801046" y="4814869"/>
            <a:ext cx="68180" cy="39363"/>
          </a:xfrm>
          <a:prstGeom prst="curvedConnector5">
            <a:avLst>
              <a:gd name="adj1" fmla="val -66628"/>
              <a:gd name="adj2" fmla="val 296623"/>
              <a:gd name="adj3" fmla="val 93468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连接符: 曲线 852">
            <a:extLst>
              <a:ext uri="{FF2B5EF4-FFF2-40B4-BE49-F238E27FC236}">
                <a16:creationId xmlns:a16="http://schemas.microsoft.com/office/drawing/2014/main" id="{ABD38890-5B26-46DC-9984-D3FE68F85D51}"/>
              </a:ext>
            </a:extLst>
          </p:cNvPr>
          <p:cNvCxnSpPr>
            <a:cxnSpLocks/>
            <a:stCxn id="846" idx="6"/>
            <a:endCxn id="846" idx="2"/>
          </p:cNvCxnSpPr>
          <p:nvPr/>
        </p:nvCxnSpPr>
        <p:spPr>
          <a:xfrm rot="5400000" flipH="1" flipV="1">
            <a:off x="5480210" y="5157824"/>
            <a:ext cx="68180" cy="39363"/>
          </a:xfrm>
          <a:prstGeom prst="curvedConnector5">
            <a:avLst>
              <a:gd name="adj1" fmla="val -10887"/>
              <a:gd name="adj2" fmla="val -197233"/>
              <a:gd name="adj3" fmla="val 16781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连接符: 曲线 853">
            <a:extLst>
              <a:ext uri="{FF2B5EF4-FFF2-40B4-BE49-F238E27FC236}">
                <a16:creationId xmlns:a16="http://schemas.microsoft.com/office/drawing/2014/main" id="{D0BF49EC-2FC7-4878-B9E2-364733A10EF2}"/>
              </a:ext>
            </a:extLst>
          </p:cNvPr>
          <p:cNvCxnSpPr>
            <a:cxnSpLocks/>
            <a:stCxn id="941" idx="2"/>
            <a:endCxn id="941" idx="6"/>
          </p:cNvCxnSpPr>
          <p:nvPr/>
        </p:nvCxnSpPr>
        <p:spPr>
          <a:xfrm rot="10800000" flipH="1" flipV="1">
            <a:off x="6716793" y="4812312"/>
            <a:ext cx="68180" cy="39363"/>
          </a:xfrm>
          <a:prstGeom prst="curvedConnector5">
            <a:avLst>
              <a:gd name="adj1" fmla="val 811"/>
              <a:gd name="adj2" fmla="val -195498"/>
              <a:gd name="adj3" fmla="val 171889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连接符: 曲线 854">
            <a:extLst>
              <a:ext uri="{FF2B5EF4-FFF2-40B4-BE49-F238E27FC236}">
                <a16:creationId xmlns:a16="http://schemas.microsoft.com/office/drawing/2014/main" id="{9728BEAC-D87E-4705-89CA-8432436059B7}"/>
              </a:ext>
            </a:extLst>
          </p:cNvPr>
          <p:cNvCxnSpPr>
            <a:cxnSpLocks/>
            <a:stCxn id="850" idx="2"/>
            <a:endCxn id="850" idx="6"/>
          </p:cNvCxnSpPr>
          <p:nvPr/>
        </p:nvCxnSpPr>
        <p:spPr>
          <a:xfrm rot="16200000" flipH="1">
            <a:off x="7149617" y="5620943"/>
            <a:ext cx="78726" cy="8066"/>
          </a:xfrm>
          <a:prstGeom prst="curvedConnector5">
            <a:avLst>
              <a:gd name="adj1" fmla="val -25512"/>
              <a:gd name="adj2" fmla="val 1220819"/>
              <a:gd name="adj3" fmla="val 10656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连接符: 曲线 855">
            <a:extLst>
              <a:ext uri="{FF2B5EF4-FFF2-40B4-BE49-F238E27FC236}">
                <a16:creationId xmlns:a16="http://schemas.microsoft.com/office/drawing/2014/main" id="{C05435A1-CAEA-4AA6-BA5E-1FD944B4C217}"/>
              </a:ext>
            </a:extLst>
          </p:cNvPr>
          <p:cNvCxnSpPr>
            <a:cxnSpLocks/>
            <a:stCxn id="849" idx="2"/>
            <a:endCxn id="849" idx="6"/>
          </p:cNvCxnSpPr>
          <p:nvPr/>
        </p:nvCxnSpPr>
        <p:spPr>
          <a:xfrm rot="16200000" flipH="1" flipV="1">
            <a:off x="7035116" y="6052214"/>
            <a:ext cx="68180" cy="39363"/>
          </a:xfrm>
          <a:prstGeom prst="curvedConnector5">
            <a:avLst>
              <a:gd name="adj1" fmla="val -9448"/>
              <a:gd name="adj2" fmla="val -201220"/>
              <a:gd name="adj3" fmla="val 147241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连接符: 曲线 856">
            <a:extLst>
              <a:ext uri="{FF2B5EF4-FFF2-40B4-BE49-F238E27FC236}">
                <a16:creationId xmlns:a16="http://schemas.microsoft.com/office/drawing/2014/main" id="{5D57BF50-0A34-49CF-AE18-743ED3074EA9}"/>
              </a:ext>
            </a:extLst>
          </p:cNvPr>
          <p:cNvCxnSpPr>
            <a:cxnSpLocks/>
            <a:stCxn id="934" idx="6"/>
            <a:endCxn id="934" idx="2"/>
          </p:cNvCxnSpPr>
          <p:nvPr/>
        </p:nvCxnSpPr>
        <p:spPr>
          <a:xfrm rot="5400000" flipH="1">
            <a:off x="5368560" y="5620943"/>
            <a:ext cx="78726" cy="8066"/>
          </a:xfrm>
          <a:prstGeom prst="curvedConnector5">
            <a:avLst>
              <a:gd name="adj1" fmla="val -13218"/>
              <a:gd name="adj2" fmla="val 1378803"/>
              <a:gd name="adj3" fmla="val 130842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连接符: 曲线 857">
            <a:extLst>
              <a:ext uri="{FF2B5EF4-FFF2-40B4-BE49-F238E27FC236}">
                <a16:creationId xmlns:a16="http://schemas.microsoft.com/office/drawing/2014/main" id="{3A225892-A5A5-494F-9C2E-94DBC75D2004}"/>
              </a:ext>
            </a:extLst>
          </p:cNvPr>
          <p:cNvCxnSpPr>
            <a:cxnSpLocks/>
            <a:stCxn id="847" idx="6"/>
            <a:endCxn id="847" idx="2"/>
          </p:cNvCxnSpPr>
          <p:nvPr/>
        </p:nvCxnSpPr>
        <p:spPr>
          <a:xfrm rot="5400000" flipH="1">
            <a:off x="5482349" y="6049256"/>
            <a:ext cx="68180" cy="39363"/>
          </a:xfrm>
          <a:prstGeom prst="curvedConnector5">
            <a:avLst>
              <a:gd name="adj1" fmla="val -67591"/>
              <a:gd name="adj2" fmla="val 312390"/>
              <a:gd name="adj3" fmla="val 10654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连接符: 曲线 858">
            <a:extLst>
              <a:ext uri="{FF2B5EF4-FFF2-40B4-BE49-F238E27FC236}">
                <a16:creationId xmlns:a16="http://schemas.microsoft.com/office/drawing/2014/main" id="{A082ADF6-4C97-4025-97EA-E135F31ECD23}"/>
              </a:ext>
            </a:extLst>
          </p:cNvPr>
          <p:cNvCxnSpPr>
            <a:cxnSpLocks/>
            <a:stCxn id="848" idx="6"/>
            <a:endCxn id="848" idx="2"/>
          </p:cNvCxnSpPr>
          <p:nvPr/>
        </p:nvCxnSpPr>
        <p:spPr>
          <a:xfrm flipH="1" flipV="1">
            <a:off x="5811744" y="6388542"/>
            <a:ext cx="68180" cy="39363"/>
          </a:xfrm>
          <a:prstGeom prst="curvedConnector5">
            <a:avLst>
              <a:gd name="adj1" fmla="val -3635"/>
              <a:gd name="adj2" fmla="val -198188"/>
              <a:gd name="adj3" fmla="val 176311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连接符: 曲线 859">
            <a:extLst>
              <a:ext uri="{FF2B5EF4-FFF2-40B4-BE49-F238E27FC236}">
                <a16:creationId xmlns:a16="http://schemas.microsoft.com/office/drawing/2014/main" id="{8C34E519-D0B2-4272-BE48-BC3F37A61112}"/>
              </a:ext>
            </a:extLst>
          </p:cNvPr>
          <p:cNvCxnSpPr>
            <a:cxnSpLocks/>
            <a:stCxn id="935" idx="6"/>
            <a:endCxn id="935" idx="2"/>
          </p:cNvCxnSpPr>
          <p:nvPr/>
        </p:nvCxnSpPr>
        <p:spPr>
          <a:xfrm flipH="1">
            <a:off x="6256382" y="6538519"/>
            <a:ext cx="78726" cy="8066"/>
          </a:xfrm>
          <a:prstGeom prst="curvedConnector5">
            <a:avLst>
              <a:gd name="adj1" fmla="val -10700"/>
              <a:gd name="adj2" fmla="val 1295283"/>
              <a:gd name="adj3" fmla="val 133359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连接符: 曲线 860">
            <a:extLst>
              <a:ext uri="{FF2B5EF4-FFF2-40B4-BE49-F238E27FC236}">
                <a16:creationId xmlns:a16="http://schemas.microsoft.com/office/drawing/2014/main" id="{9F45603C-2AB4-49D5-913D-A463C079FDC2}"/>
              </a:ext>
            </a:extLst>
          </p:cNvPr>
          <p:cNvCxnSpPr>
            <a:cxnSpLocks/>
            <a:stCxn id="937" idx="2"/>
            <a:endCxn id="937" idx="6"/>
          </p:cNvCxnSpPr>
          <p:nvPr/>
        </p:nvCxnSpPr>
        <p:spPr>
          <a:xfrm flipH="1">
            <a:off x="6716886" y="6388542"/>
            <a:ext cx="68180" cy="39363"/>
          </a:xfrm>
          <a:prstGeom prst="curvedConnector5">
            <a:avLst>
              <a:gd name="adj1" fmla="val -53055"/>
              <a:gd name="adj2" fmla="val 270101"/>
              <a:gd name="adj3" fmla="val 92006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接连接符 879">
            <a:extLst>
              <a:ext uri="{FF2B5EF4-FFF2-40B4-BE49-F238E27FC236}">
                <a16:creationId xmlns:a16="http://schemas.microsoft.com/office/drawing/2014/main" id="{E3AD0964-416D-4868-AFB4-06610F4EF990}"/>
              </a:ext>
            </a:extLst>
          </p:cNvPr>
          <p:cNvCxnSpPr>
            <a:cxnSpLocks/>
            <a:stCxn id="941" idx="1"/>
            <a:endCxn id="937" idx="4"/>
          </p:cNvCxnSpPr>
          <p:nvPr/>
        </p:nvCxnSpPr>
        <p:spPr>
          <a:xfrm flipH="1">
            <a:off x="6730698" y="4793242"/>
            <a:ext cx="10418" cy="157986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连接符: 曲线 885">
            <a:extLst>
              <a:ext uri="{FF2B5EF4-FFF2-40B4-BE49-F238E27FC236}">
                <a16:creationId xmlns:a16="http://schemas.microsoft.com/office/drawing/2014/main" id="{427B7E04-114D-4C95-AC57-CB02B0266131}"/>
              </a:ext>
            </a:extLst>
          </p:cNvPr>
          <p:cNvCxnSpPr>
            <a:cxnSpLocks/>
            <a:stCxn id="939" idx="2"/>
          </p:cNvCxnSpPr>
          <p:nvPr/>
        </p:nvCxnSpPr>
        <p:spPr>
          <a:xfrm rot="16200000" flipH="1">
            <a:off x="7060207" y="5144782"/>
            <a:ext cx="47902" cy="48821"/>
          </a:xfrm>
          <a:prstGeom prst="curvedConnector4">
            <a:avLst>
              <a:gd name="adj1" fmla="val -115326"/>
              <a:gd name="adj2" fmla="val 203002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直接连接符 886">
            <a:extLst>
              <a:ext uri="{FF2B5EF4-FFF2-40B4-BE49-F238E27FC236}">
                <a16:creationId xmlns:a16="http://schemas.microsoft.com/office/drawing/2014/main" id="{6C6BC485-DFBC-4139-AE8D-019351443BF0}"/>
              </a:ext>
            </a:extLst>
          </p:cNvPr>
          <p:cNvCxnSpPr>
            <a:cxnSpLocks/>
            <a:stCxn id="844" idx="3"/>
            <a:endCxn id="846" idx="2"/>
          </p:cNvCxnSpPr>
          <p:nvPr/>
        </p:nvCxnSpPr>
        <p:spPr>
          <a:xfrm flipH="1">
            <a:off x="5533982" y="4735114"/>
            <a:ext cx="733929" cy="408302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接连接符 889">
            <a:extLst>
              <a:ext uri="{FF2B5EF4-FFF2-40B4-BE49-F238E27FC236}">
                <a16:creationId xmlns:a16="http://schemas.microsoft.com/office/drawing/2014/main" id="{3E241A76-465B-41A4-A68A-9FEBE6DE8745}"/>
              </a:ext>
            </a:extLst>
          </p:cNvPr>
          <p:cNvCxnSpPr>
            <a:cxnSpLocks/>
            <a:stCxn id="941" idx="3"/>
            <a:endCxn id="846" idx="1"/>
          </p:cNvCxnSpPr>
          <p:nvPr/>
        </p:nvCxnSpPr>
        <p:spPr>
          <a:xfrm flipH="1">
            <a:off x="5553052" y="4842911"/>
            <a:ext cx="1159387" cy="324828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接连接符 891">
            <a:extLst>
              <a:ext uri="{FF2B5EF4-FFF2-40B4-BE49-F238E27FC236}">
                <a16:creationId xmlns:a16="http://schemas.microsoft.com/office/drawing/2014/main" id="{88EA79CE-E313-4EBC-A3CC-0AF9F4376550}"/>
              </a:ext>
            </a:extLst>
          </p:cNvPr>
          <p:cNvCxnSpPr>
            <a:cxnSpLocks/>
            <a:stCxn id="939" idx="1"/>
            <a:endCxn id="935" idx="7"/>
          </p:cNvCxnSpPr>
          <p:nvPr/>
        </p:nvCxnSpPr>
        <p:spPr>
          <a:xfrm flipH="1">
            <a:off x="6323579" y="5140888"/>
            <a:ext cx="766768" cy="1368954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接连接符 892">
            <a:extLst>
              <a:ext uri="{FF2B5EF4-FFF2-40B4-BE49-F238E27FC236}">
                <a16:creationId xmlns:a16="http://schemas.microsoft.com/office/drawing/2014/main" id="{989D2627-5D94-406A-A060-E23EE407305D}"/>
              </a:ext>
            </a:extLst>
          </p:cNvPr>
          <p:cNvCxnSpPr>
            <a:cxnSpLocks/>
            <a:stCxn id="939" idx="3"/>
            <a:endCxn id="941" idx="5"/>
          </p:cNvCxnSpPr>
          <p:nvPr/>
        </p:nvCxnSpPr>
        <p:spPr>
          <a:xfrm flipH="1" flipV="1">
            <a:off x="6760649" y="4870745"/>
            <a:ext cx="280028" cy="29882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接连接符 912">
            <a:extLst>
              <a:ext uri="{FF2B5EF4-FFF2-40B4-BE49-F238E27FC236}">
                <a16:creationId xmlns:a16="http://schemas.microsoft.com/office/drawing/2014/main" id="{0AEB4F67-587A-456C-81A0-F9683E61C066}"/>
              </a:ext>
            </a:extLst>
          </p:cNvPr>
          <p:cNvCxnSpPr>
            <a:cxnSpLocks/>
            <a:stCxn id="939" idx="3"/>
            <a:endCxn id="846" idx="1"/>
          </p:cNvCxnSpPr>
          <p:nvPr/>
        </p:nvCxnSpPr>
        <p:spPr>
          <a:xfrm flipH="1" flipV="1">
            <a:off x="5553052" y="5167739"/>
            <a:ext cx="1487625" cy="1826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接连接符 913">
            <a:extLst>
              <a:ext uri="{FF2B5EF4-FFF2-40B4-BE49-F238E27FC236}">
                <a16:creationId xmlns:a16="http://schemas.microsoft.com/office/drawing/2014/main" id="{56364F3E-C77D-4F01-B436-248E8CD6314D}"/>
              </a:ext>
            </a:extLst>
          </p:cNvPr>
          <p:cNvCxnSpPr>
            <a:cxnSpLocks/>
            <a:stCxn id="850" idx="3"/>
            <a:endCxn id="846" idx="0"/>
          </p:cNvCxnSpPr>
          <p:nvPr/>
        </p:nvCxnSpPr>
        <p:spPr>
          <a:xfrm flipH="1" flipV="1">
            <a:off x="5549421" y="5197783"/>
            <a:ext cx="1610882" cy="395326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接连接符 914">
            <a:extLst>
              <a:ext uri="{FF2B5EF4-FFF2-40B4-BE49-F238E27FC236}">
                <a16:creationId xmlns:a16="http://schemas.microsoft.com/office/drawing/2014/main" id="{7C68A4E2-2139-47AD-8120-B164C0A059C3}"/>
              </a:ext>
            </a:extLst>
          </p:cNvPr>
          <p:cNvCxnSpPr>
            <a:cxnSpLocks/>
            <a:stCxn id="849" idx="3"/>
            <a:endCxn id="939" idx="5"/>
          </p:cNvCxnSpPr>
          <p:nvPr/>
        </p:nvCxnSpPr>
        <p:spPr>
          <a:xfrm flipV="1">
            <a:off x="7058288" y="5217775"/>
            <a:ext cx="10223" cy="815677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接连接符 915">
            <a:extLst>
              <a:ext uri="{FF2B5EF4-FFF2-40B4-BE49-F238E27FC236}">
                <a16:creationId xmlns:a16="http://schemas.microsoft.com/office/drawing/2014/main" id="{E725937B-CD3A-44A9-8252-6DAA4F4A90B6}"/>
              </a:ext>
            </a:extLst>
          </p:cNvPr>
          <p:cNvCxnSpPr>
            <a:cxnSpLocks/>
            <a:stCxn id="935" idx="5"/>
            <a:endCxn id="847" idx="7"/>
          </p:cNvCxnSpPr>
          <p:nvPr/>
        </p:nvCxnSpPr>
        <p:spPr>
          <a:xfrm flipH="1" flipV="1">
            <a:off x="5555190" y="6078705"/>
            <a:ext cx="768389" cy="488491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接连接符 916">
            <a:extLst>
              <a:ext uri="{FF2B5EF4-FFF2-40B4-BE49-F238E27FC236}">
                <a16:creationId xmlns:a16="http://schemas.microsoft.com/office/drawing/2014/main" id="{BD1DF195-E1C5-4E67-8AC2-44EBD6D2C89E}"/>
              </a:ext>
            </a:extLst>
          </p:cNvPr>
          <p:cNvCxnSpPr>
            <a:cxnSpLocks/>
            <a:stCxn id="935" idx="5"/>
            <a:endCxn id="846" idx="7"/>
          </p:cNvCxnSpPr>
          <p:nvPr/>
        </p:nvCxnSpPr>
        <p:spPr>
          <a:xfrm flipH="1" flipV="1">
            <a:off x="5525218" y="5215949"/>
            <a:ext cx="798361" cy="1351247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接连接符 917">
            <a:extLst>
              <a:ext uri="{FF2B5EF4-FFF2-40B4-BE49-F238E27FC236}">
                <a16:creationId xmlns:a16="http://schemas.microsoft.com/office/drawing/2014/main" id="{F22D280F-2EB3-40AB-8ABA-28A7DECBE36A}"/>
              </a:ext>
            </a:extLst>
          </p:cNvPr>
          <p:cNvCxnSpPr>
            <a:cxnSpLocks/>
            <a:stCxn id="937" idx="2"/>
            <a:endCxn id="935" idx="6"/>
          </p:cNvCxnSpPr>
          <p:nvPr/>
        </p:nvCxnSpPr>
        <p:spPr>
          <a:xfrm flipH="1">
            <a:off x="6335108" y="6388542"/>
            <a:ext cx="449957" cy="149978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接连接符 918">
            <a:extLst>
              <a:ext uri="{FF2B5EF4-FFF2-40B4-BE49-F238E27FC236}">
                <a16:creationId xmlns:a16="http://schemas.microsoft.com/office/drawing/2014/main" id="{571902D3-ECFD-4D60-BBE3-4E0C307E85A9}"/>
              </a:ext>
            </a:extLst>
          </p:cNvPr>
          <p:cNvCxnSpPr>
            <a:cxnSpLocks/>
            <a:stCxn id="937" idx="5"/>
            <a:endCxn id="848" idx="7"/>
          </p:cNvCxnSpPr>
          <p:nvPr/>
        </p:nvCxnSpPr>
        <p:spPr>
          <a:xfrm flipH="1">
            <a:off x="5884277" y="6397305"/>
            <a:ext cx="828255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接连接符 919">
            <a:extLst>
              <a:ext uri="{FF2B5EF4-FFF2-40B4-BE49-F238E27FC236}">
                <a16:creationId xmlns:a16="http://schemas.microsoft.com/office/drawing/2014/main" id="{0CB907C0-F5DF-4AB1-AB7B-8AA0C042F626}"/>
              </a:ext>
            </a:extLst>
          </p:cNvPr>
          <p:cNvCxnSpPr>
            <a:cxnSpLocks/>
            <a:stCxn id="937" idx="0"/>
            <a:endCxn id="846" idx="0"/>
          </p:cNvCxnSpPr>
          <p:nvPr/>
        </p:nvCxnSpPr>
        <p:spPr>
          <a:xfrm flipH="1" flipV="1">
            <a:off x="5549421" y="5197783"/>
            <a:ext cx="1221831" cy="1245561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接连接符 920">
            <a:extLst>
              <a:ext uri="{FF2B5EF4-FFF2-40B4-BE49-F238E27FC236}">
                <a16:creationId xmlns:a16="http://schemas.microsoft.com/office/drawing/2014/main" id="{E85D88BD-4C40-40B5-B7DC-D594C20060CE}"/>
              </a:ext>
            </a:extLst>
          </p:cNvPr>
          <p:cNvCxnSpPr>
            <a:cxnSpLocks/>
            <a:stCxn id="847" idx="1"/>
            <a:endCxn id="846" idx="7"/>
          </p:cNvCxnSpPr>
          <p:nvPr/>
        </p:nvCxnSpPr>
        <p:spPr>
          <a:xfrm flipH="1" flipV="1">
            <a:off x="5525218" y="5215949"/>
            <a:ext cx="2138" cy="814545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接连接符 921">
            <a:extLst>
              <a:ext uri="{FF2B5EF4-FFF2-40B4-BE49-F238E27FC236}">
                <a16:creationId xmlns:a16="http://schemas.microsoft.com/office/drawing/2014/main" id="{89F1AD15-86B8-40E9-8198-E8BCA147555F}"/>
              </a:ext>
            </a:extLst>
          </p:cNvPr>
          <p:cNvCxnSpPr>
            <a:cxnSpLocks/>
            <a:stCxn id="847" idx="0"/>
            <a:endCxn id="939" idx="4"/>
          </p:cNvCxnSpPr>
          <p:nvPr/>
        </p:nvCxnSpPr>
        <p:spPr>
          <a:xfrm flipV="1">
            <a:off x="5551560" y="5199609"/>
            <a:ext cx="1492748" cy="849052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接连接符 922">
            <a:extLst>
              <a:ext uri="{FF2B5EF4-FFF2-40B4-BE49-F238E27FC236}">
                <a16:creationId xmlns:a16="http://schemas.microsoft.com/office/drawing/2014/main" id="{3FB8E4C9-2D5E-4421-A4E3-CD4972FE0852}"/>
              </a:ext>
            </a:extLst>
          </p:cNvPr>
          <p:cNvCxnSpPr>
            <a:cxnSpLocks/>
            <a:stCxn id="845" idx="6"/>
            <a:endCxn id="846" idx="2"/>
          </p:cNvCxnSpPr>
          <p:nvPr/>
        </p:nvCxnSpPr>
        <p:spPr>
          <a:xfrm flipH="1">
            <a:off x="5533982" y="4854232"/>
            <a:ext cx="267064" cy="289184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接连接符 924">
            <a:extLst>
              <a:ext uri="{FF2B5EF4-FFF2-40B4-BE49-F238E27FC236}">
                <a16:creationId xmlns:a16="http://schemas.microsoft.com/office/drawing/2014/main" id="{D67F2D0E-C434-41D2-9F2F-98D5EE25475B}"/>
              </a:ext>
            </a:extLst>
          </p:cNvPr>
          <p:cNvCxnSpPr>
            <a:cxnSpLocks/>
            <a:stCxn id="846" idx="6"/>
            <a:endCxn id="934" idx="2"/>
          </p:cNvCxnSpPr>
          <p:nvPr/>
        </p:nvCxnSpPr>
        <p:spPr>
          <a:xfrm flipH="1">
            <a:off x="5407924" y="5211596"/>
            <a:ext cx="86695" cy="369984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接连接符 925">
            <a:extLst>
              <a:ext uri="{FF2B5EF4-FFF2-40B4-BE49-F238E27FC236}">
                <a16:creationId xmlns:a16="http://schemas.microsoft.com/office/drawing/2014/main" id="{AC26C5BD-902B-4495-95BE-BBC1C7C50AA3}"/>
              </a:ext>
            </a:extLst>
          </p:cNvPr>
          <p:cNvCxnSpPr>
            <a:cxnSpLocks/>
            <a:stCxn id="845" idx="7"/>
            <a:endCxn id="934" idx="2"/>
          </p:cNvCxnSpPr>
          <p:nvPr/>
        </p:nvCxnSpPr>
        <p:spPr>
          <a:xfrm flipH="1">
            <a:off x="5407924" y="4873302"/>
            <a:ext cx="417445" cy="708278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接连接符 926">
            <a:extLst>
              <a:ext uri="{FF2B5EF4-FFF2-40B4-BE49-F238E27FC236}">
                <a16:creationId xmlns:a16="http://schemas.microsoft.com/office/drawing/2014/main" id="{DC423D1A-762E-4590-AA34-13FCB7169DDC}"/>
              </a:ext>
            </a:extLst>
          </p:cNvPr>
          <p:cNvCxnSpPr>
            <a:cxnSpLocks/>
            <a:stCxn id="939" idx="4"/>
            <a:endCxn id="934" idx="0"/>
          </p:cNvCxnSpPr>
          <p:nvPr/>
        </p:nvCxnSpPr>
        <p:spPr>
          <a:xfrm flipH="1">
            <a:off x="5448478" y="5199609"/>
            <a:ext cx="1595829" cy="421334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接连接符 927">
            <a:extLst>
              <a:ext uri="{FF2B5EF4-FFF2-40B4-BE49-F238E27FC236}">
                <a16:creationId xmlns:a16="http://schemas.microsoft.com/office/drawing/2014/main" id="{1D3B1203-974C-43B2-853A-E773ADB624B6}"/>
              </a:ext>
            </a:extLst>
          </p:cNvPr>
          <p:cNvCxnSpPr>
            <a:cxnSpLocks/>
            <a:stCxn id="850" idx="4"/>
            <a:endCxn id="934" idx="0"/>
          </p:cNvCxnSpPr>
          <p:nvPr/>
        </p:nvCxnSpPr>
        <p:spPr>
          <a:xfrm flipH="1">
            <a:off x="5448478" y="5620943"/>
            <a:ext cx="1699948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接连接符 929">
            <a:extLst>
              <a:ext uri="{FF2B5EF4-FFF2-40B4-BE49-F238E27FC236}">
                <a16:creationId xmlns:a16="http://schemas.microsoft.com/office/drawing/2014/main" id="{69B3A5AF-C551-418D-8A79-FEFADB033AF4}"/>
              </a:ext>
            </a:extLst>
          </p:cNvPr>
          <p:cNvCxnSpPr>
            <a:cxnSpLocks/>
            <a:stCxn id="844" idx="4"/>
            <a:endCxn id="934" idx="1"/>
          </p:cNvCxnSpPr>
          <p:nvPr/>
        </p:nvCxnSpPr>
        <p:spPr>
          <a:xfrm flipH="1">
            <a:off x="5436600" y="4746992"/>
            <a:ext cx="859145" cy="846117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接连接符 930">
            <a:extLst>
              <a:ext uri="{FF2B5EF4-FFF2-40B4-BE49-F238E27FC236}">
                <a16:creationId xmlns:a16="http://schemas.microsoft.com/office/drawing/2014/main" id="{E60B2689-8F62-4195-9D99-EA6CDAC48EFB}"/>
              </a:ext>
            </a:extLst>
          </p:cNvPr>
          <p:cNvCxnSpPr>
            <a:cxnSpLocks/>
            <a:stCxn id="935" idx="5"/>
            <a:endCxn id="934" idx="7"/>
          </p:cNvCxnSpPr>
          <p:nvPr/>
        </p:nvCxnSpPr>
        <p:spPr>
          <a:xfrm flipH="1" flipV="1">
            <a:off x="5436600" y="5648777"/>
            <a:ext cx="886978" cy="918419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接连接符 931">
            <a:extLst>
              <a:ext uri="{FF2B5EF4-FFF2-40B4-BE49-F238E27FC236}">
                <a16:creationId xmlns:a16="http://schemas.microsoft.com/office/drawing/2014/main" id="{6934F33B-28E5-453D-B95D-49983155EB69}"/>
              </a:ext>
            </a:extLst>
          </p:cNvPr>
          <p:cNvCxnSpPr>
            <a:cxnSpLocks/>
            <a:stCxn id="847" idx="2"/>
            <a:endCxn id="934" idx="6"/>
          </p:cNvCxnSpPr>
          <p:nvPr/>
        </p:nvCxnSpPr>
        <p:spPr>
          <a:xfrm flipH="1" flipV="1">
            <a:off x="5407924" y="5660306"/>
            <a:ext cx="88834" cy="374542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接连接符 932">
            <a:extLst>
              <a:ext uri="{FF2B5EF4-FFF2-40B4-BE49-F238E27FC236}">
                <a16:creationId xmlns:a16="http://schemas.microsoft.com/office/drawing/2014/main" id="{709EC1D2-F5B4-4688-8612-FB86913B13E3}"/>
              </a:ext>
            </a:extLst>
          </p:cNvPr>
          <p:cNvCxnSpPr>
            <a:cxnSpLocks/>
            <a:stCxn id="941" idx="4"/>
            <a:endCxn id="934" idx="5"/>
          </p:cNvCxnSpPr>
          <p:nvPr/>
        </p:nvCxnSpPr>
        <p:spPr>
          <a:xfrm flipH="1">
            <a:off x="5379247" y="4867115"/>
            <a:ext cx="1351358" cy="781662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椭圆 933">
            <a:extLst>
              <a:ext uri="{FF2B5EF4-FFF2-40B4-BE49-F238E27FC236}">
                <a16:creationId xmlns:a16="http://schemas.microsoft.com/office/drawing/2014/main" id="{5D201155-3996-4116-B19A-9A8C1F802850}"/>
              </a:ext>
            </a:extLst>
          </p:cNvPr>
          <p:cNvSpPr>
            <a:spLocks noChangeAspect="1"/>
          </p:cNvSpPr>
          <p:nvPr/>
        </p:nvSpPr>
        <p:spPr>
          <a:xfrm rot="5400000">
            <a:off x="5368560" y="5580388"/>
            <a:ext cx="78726" cy="81109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935" name="椭圆 934">
            <a:extLst>
              <a:ext uri="{FF2B5EF4-FFF2-40B4-BE49-F238E27FC236}">
                <a16:creationId xmlns:a16="http://schemas.microsoft.com/office/drawing/2014/main" id="{384E11D4-3B79-4392-8332-38D16AFAC5EA}"/>
              </a:ext>
            </a:extLst>
          </p:cNvPr>
          <p:cNvSpPr>
            <a:spLocks noChangeAspect="1"/>
          </p:cNvSpPr>
          <p:nvPr/>
        </p:nvSpPr>
        <p:spPr>
          <a:xfrm>
            <a:off x="6256382" y="6497965"/>
            <a:ext cx="78726" cy="811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937" name="椭圆 936">
            <a:extLst>
              <a:ext uri="{FF2B5EF4-FFF2-40B4-BE49-F238E27FC236}">
                <a16:creationId xmlns:a16="http://schemas.microsoft.com/office/drawing/2014/main" id="{FF501FC0-5CF1-44A9-B4BF-017436B2AB08}"/>
              </a:ext>
            </a:extLst>
          </p:cNvPr>
          <p:cNvSpPr>
            <a:spLocks noChangeAspect="1"/>
          </p:cNvSpPr>
          <p:nvPr/>
        </p:nvSpPr>
        <p:spPr>
          <a:xfrm rot="9000000">
            <a:off x="6711612" y="6367669"/>
            <a:ext cx="78726" cy="81109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939" name="椭圆 938">
            <a:extLst>
              <a:ext uri="{FF2B5EF4-FFF2-40B4-BE49-F238E27FC236}">
                <a16:creationId xmlns:a16="http://schemas.microsoft.com/office/drawing/2014/main" id="{6EBE6305-9E84-4729-B087-945DBA4749E4}"/>
              </a:ext>
            </a:extLst>
          </p:cNvPr>
          <p:cNvSpPr>
            <a:spLocks noChangeAspect="1"/>
          </p:cNvSpPr>
          <p:nvPr/>
        </p:nvSpPr>
        <p:spPr>
          <a:xfrm rot="3600000">
            <a:off x="7040066" y="5138777"/>
            <a:ext cx="78726" cy="81109"/>
          </a:xfrm>
          <a:prstGeom prst="ellipse">
            <a:avLst/>
          </a:prstGeom>
          <a:solidFill>
            <a:srgbClr val="E7E6E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940" name="直接连接符 939">
            <a:extLst>
              <a:ext uri="{FF2B5EF4-FFF2-40B4-BE49-F238E27FC236}">
                <a16:creationId xmlns:a16="http://schemas.microsoft.com/office/drawing/2014/main" id="{A1CC39F5-5E93-4D44-A545-41023FA7ED14}"/>
              </a:ext>
            </a:extLst>
          </p:cNvPr>
          <p:cNvCxnSpPr>
            <a:cxnSpLocks/>
            <a:stCxn id="941" idx="0"/>
            <a:endCxn id="848" idx="0"/>
          </p:cNvCxnSpPr>
          <p:nvPr/>
        </p:nvCxnSpPr>
        <p:spPr>
          <a:xfrm flipH="1">
            <a:off x="5866111" y="4796872"/>
            <a:ext cx="905049" cy="157623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1" name="椭圆 940">
            <a:extLst>
              <a:ext uri="{FF2B5EF4-FFF2-40B4-BE49-F238E27FC236}">
                <a16:creationId xmlns:a16="http://schemas.microsoft.com/office/drawing/2014/main" id="{0AC491DA-48CC-42FD-8C85-A09303D05A74}"/>
              </a:ext>
            </a:extLst>
          </p:cNvPr>
          <p:cNvSpPr>
            <a:spLocks noChangeAspect="1"/>
          </p:cNvSpPr>
          <p:nvPr/>
        </p:nvSpPr>
        <p:spPr>
          <a:xfrm rot="1800000">
            <a:off x="6711520" y="4791439"/>
            <a:ext cx="78726" cy="81109"/>
          </a:xfrm>
          <a:prstGeom prst="ellipse">
            <a:avLst/>
          </a:prstGeom>
          <a:solidFill>
            <a:schemeClr val="bg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175" name="文本框 1174">
            <a:extLst>
              <a:ext uri="{FF2B5EF4-FFF2-40B4-BE49-F238E27FC236}">
                <a16:creationId xmlns:a16="http://schemas.microsoft.com/office/drawing/2014/main" id="{31B6F84E-258C-452D-A38F-4581AAA78EB8}"/>
              </a:ext>
            </a:extLst>
          </p:cNvPr>
          <p:cNvSpPr txBox="1"/>
          <p:nvPr/>
        </p:nvSpPr>
        <p:spPr>
          <a:xfrm>
            <a:off x="5123941" y="6519815"/>
            <a:ext cx="934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Iteration 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" name="矩形: 圆角 316">
            <a:extLst>
              <a:ext uri="{FF2B5EF4-FFF2-40B4-BE49-F238E27FC236}">
                <a16:creationId xmlns:a16="http://schemas.microsoft.com/office/drawing/2014/main" id="{01E6E98A-E9FF-4DA6-AB71-B1C5460FB186}"/>
              </a:ext>
            </a:extLst>
          </p:cNvPr>
          <p:cNvSpPr/>
          <p:nvPr/>
        </p:nvSpPr>
        <p:spPr>
          <a:xfrm>
            <a:off x="7215105" y="3011719"/>
            <a:ext cx="2312691" cy="2260170"/>
          </a:xfrm>
          <a:prstGeom prst="roundRect">
            <a:avLst>
              <a:gd name="adj" fmla="val 5463"/>
            </a:avLst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53" name="组合 1052">
            <a:extLst>
              <a:ext uri="{FF2B5EF4-FFF2-40B4-BE49-F238E27FC236}">
                <a16:creationId xmlns:a16="http://schemas.microsoft.com/office/drawing/2014/main" id="{BBF44272-33B9-462D-B0A8-7D2BC4BB32FA}"/>
              </a:ext>
            </a:extLst>
          </p:cNvPr>
          <p:cNvGrpSpPr/>
          <p:nvPr/>
        </p:nvGrpSpPr>
        <p:grpSpPr>
          <a:xfrm>
            <a:off x="7459153" y="3214913"/>
            <a:ext cx="1914781" cy="1860442"/>
            <a:chOff x="956631" y="1397596"/>
            <a:chExt cx="2932015" cy="3012356"/>
          </a:xfrm>
        </p:grpSpPr>
        <p:sp>
          <p:nvSpPr>
            <p:cNvPr id="1055" name="椭圆 1054">
              <a:extLst>
                <a:ext uri="{FF2B5EF4-FFF2-40B4-BE49-F238E27FC236}">
                  <a16:creationId xmlns:a16="http://schemas.microsoft.com/office/drawing/2014/main" id="{6A0ABCF8-AD06-48C5-B076-6DC5D3C376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6398" y="1397596"/>
              <a:ext cx="123956" cy="12770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1056" name="椭圆 1055">
              <a:extLst>
                <a:ext uri="{FF2B5EF4-FFF2-40B4-BE49-F238E27FC236}">
                  <a16:creationId xmlns:a16="http://schemas.microsoft.com/office/drawing/2014/main" id="{47874840-6533-494A-A37C-53DFAF84D303}"/>
                </a:ext>
              </a:extLst>
            </p:cNvPr>
            <p:cNvSpPr>
              <a:spLocks noChangeAspect="1"/>
            </p:cNvSpPr>
            <p:nvPr/>
          </p:nvSpPr>
          <p:spPr>
            <a:xfrm rot="9000000">
              <a:off x="1631160" y="1599312"/>
              <a:ext cx="123956" cy="12770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1057" name="椭圆 1056">
              <a:extLst>
                <a:ext uri="{FF2B5EF4-FFF2-40B4-BE49-F238E27FC236}">
                  <a16:creationId xmlns:a16="http://schemas.microsoft.com/office/drawing/2014/main" id="{9863CF2F-C3DC-4315-BA93-A26957B9A233}"/>
                </a:ext>
              </a:extLst>
            </p:cNvPr>
            <p:cNvSpPr>
              <a:spLocks noChangeAspect="1"/>
            </p:cNvSpPr>
            <p:nvPr/>
          </p:nvSpPr>
          <p:spPr>
            <a:xfrm rot="7200000">
              <a:off x="1125999" y="2139302"/>
              <a:ext cx="123956" cy="1277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1058" name="椭圆 1057">
              <a:extLst>
                <a:ext uri="{FF2B5EF4-FFF2-40B4-BE49-F238E27FC236}">
                  <a16:creationId xmlns:a16="http://schemas.microsoft.com/office/drawing/2014/main" id="{5439B650-3B6B-450D-B2B7-F9D6FA3C06A9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1129366" y="3542879"/>
              <a:ext cx="123956" cy="12770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1059" name="椭圆 1058">
              <a:extLst>
                <a:ext uri="{FF2B5EF4-FFF2-40B4-BE49-F238E27FC236}">
                  <a16:creationId xmlns:a16="http://schemas.microsoft.com/office/drawing/2014/main" id="{78DCD395-E1A3-44FE-AE4A-289F205258EE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1648004" y="4077090"/>
              <a:ext cx="123956" cy="12770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1060" name="椭圆 1059">
              <a:extLst>
                <a:ext uri="{FF2B5EF4-FFF2-40B4-BE49-F238E27FC236}">
                  <a16:creationId xmlns:a16="http://schemas.microsoft.com/office/drawing/2014/main" id="{74B4FD93-74DA-486E-BC59-D5F518619DB8}"/>
                </a:ext>
              </a:extLst>
            </p:cNvPr>
            <p:cNvSpPr>
              <a:spLocks noChangeAspect="1"/>
            </p:cNvSpPr>
            <p:nvPr/>
          </p:nvSpPr>
          <p:spPr>
            <a:xfrm rot="7200000">
              <a:off x="3574226" y="3547536"/>
              <a:ext cx="123956" cy="1277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1061" name="椭圆 1060">
              <a:extLst>
                <a:ext uri="{FF2B5EF4-FFF2-40B4-BE49-F238E27FC236}">
                  <a16:creationId xmlns:a16="http://schemas.microsoft.com/office/drawing/2014/main" id="{BDDA5386-6B4F-43A2-A69D-65CDFF0A186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762814" y="2837502"/>
              <a:ext cx="123956" cy="12770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cxnSp>
          <p:nvCxnSpPr>
            <p:cNvPr id="1062" name="连接符: 曲线 1061">
              <a:extLst>
                <a:ext uri="{FF2B5EF4-FFF2-40B4-BE49-F238E27FC236}">
                  <a16:creationId xmlns:a16="http://schemas.microsoft.com/office/drawing/2014/main" id="{33F08C08-76E9-437C-A470-29F2D9467A83}"/>
                </a:ext>
              </a:extLst>
            </p:cNvPr>
            <p:cNvCxnSpPr>
              <a:cxnSpLocks/>
              <a:stCxn id="1055" idx="2"/>
              <a:endCxn id="1055" idx="6"/>
            </p:cNvCxnSpPr>
            <p:nvPr/>
          </p:nvCxnSpPr>
          <p:spPr>
            <a:xfrm rot="10800000" flipH="1">
              <a:off x="2356398" y="1461450"/>
              <a:ext cx="123956" cy="12700"/>
            </a:xfrm>
            <a:prstGeom prst="curvedConnector5">
              <a:avLst>
                <a:gd name="adj1" fmla="val -24514"/>
                <a:gd name="adj2" fmla="val 1345937"/>
                <a:gd name="adj3" fmla="val 12451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连接符: 曲线 1062">
              <a:extLst>
                <a:ext uri="{FF2B5EF4-FFF2-40B4-BE49-F238E27FC236}">
                  <a16:creationId xmlns:a16="http://schemas.microsoft.com/office/drawing/2014/main" id="{A83B6BC5-9DBD-457E-9A61-58195884F4F4}"/>
                </a:ext>
              </a:extLst>
            </p:cNvPr>
            <p:cNvCxnSpPr>
              <a:cxnSpLocks/>
              <a:stCxn id="1056" idx="6"/>
              <a:endCxn id="1056" idx="2"/>
            </p:cNvCxnSpPr>
            <p:nvPr/>
          </p:nvCxnSpPr>
          <p:spPr>
            <a:xfrm rot="10800000" flipH="1">
              <a:off x="1639463" y="1632177"/>
              <a:ext cx="107350" cy="61978"/>
            </a:xfrm>
            <a:prstGeom prst="curvedConnector5">
              <a:avLst>
                <a:gd name="adj1" fmla="val -66628"/>
                <a:gd name="adj2" fmla="val 296623"/>
                <a:gd name="adj3" fmla="val 93468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连接符: 曲线 1063">
              <a:extLst>
                <a:ext uri="{FF2B5EF4-FFF2-40B4-BE49-F238E27FC236}">
                  <a16:creationId xmlns:a16="http://schemas.microsoft.com/office/drawing/2014/main" id="{3535C643-2603-4249-B747-BD0001762518}"/>
                </a:ext>
              </a:extLst>
            </p:cNvPr>
            <p:cNvCxnSpPr>
              <a:cxnSpLocks/>
              <a:stCxn id="1057" idx="6"/>
              <a:endCxn id="1057" idx="2"/>
            </p:cNvCxnSpPr>
            <p:nvPr/>
          </p:nvCxnSpPr>
          <p:spPr>
            <a:xfrm rot="5400000" flipH="1" flipV="1">
              <a:off x="1134302" y="2172167"/>
              <a:ext cx="107350" cy="61978"/>
            </a:xfrm>
            <a:prstGeom prst="curvedConnector5">
              <a:avLst>
                <a:gd name="adj1" fmla="val -10887"/>
                <a:gd name="adj2" fmla="val -197233"/>
                <a:gd name="adj3" fmla="val 16781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连接符: 曲线 1064">
              <a:extLst>
                <a:ext uri="{FF2B5EF4-FFF2-40B4-BE49-F238E27FC236}">
                  <a16:creationId xmlns:a16="http://schemas.microsoft.com/office/drawing/2014/main" id="{6A77126A-5E82-46F3-8E65-322E1A7EAEF2}"/>
                </a:ext>
              </a:extLst>
            </p:cNvPr>
            <p:cNvCxnSpPr>
              <a:cxnSpLocks/>
              <a:stCxn id="1114" idx="2"/>
              <a:endCxn id="1114" idx="6"/>
            </p:cNvCxnSpPr>
            <p:nvPr/>
          </p:nvCxnSpPr>
          <p:spPr>
            <a:xfrm rot="10800000" flipH="1" flipV="1">
              <a:off x="3081324" y="1628151"/>
              <a:ext cx="107350" cy="61978"/>
            </a:xfrm>
            <a:prstGeom prst="curvedConnector5">
              <a:avLst>
                <a:gd name="adj1" fmla="val 811"/>
                <a:gd name="adj2" fmla="val -195498"/>
                <a:gd name="adj3" fmla="val 17188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连接符: 曲线 1065">
              <a:extLst>
                <a:ext uri="{FF2B5EF4-FFF2-40B4-BE49-F238E27FC236}">
                  <a16:creationId xmlns:a16="http://schemas.microsoft.com/office/drawing/2014/main" id="{0CD59CAB-2F09-4DE9-86EF-F5D621FF015A}"/>
                </a:ext>
              </a:extLst>
            </p:cNvPr>
            <p:cNvCxnSpPr>
              <a:cxnSpLocks/>
              <a:stCxn id="1061" idx="2"/>
              <a:endCxn id="1061" idx="6"/>
            </p:cNvCxnSpPr>
            <p:nvPr/>
          </p:nvCxnSpPr>
          <p:spPr>
            <a:xfrm rot="16200000" flipH="1">
              <a:off x="3762814" y="2901356"/>
              <a:ext cx="123956" cy="12700"/>
            </a:xfrm>
            <a:prstGeom prst="curvedConnector5">
              <a:avLst>
                <a:gd name="adj1" fmla="val -25512"/>
                <a:gd name="adj2" fmla="val 1220819"/>
                <a:gd name="adj3" fmla="val 10656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连接符: 曲线 1066">
              <a:extLst>
                <a:ext uri="{FF2B5EF4-FFF2-40B4-BE49-F238E27FC236}">
                  <a16:creationId xmlns:a16="http://schemas.microsoft.com/office/drawing/2014/main" id="{FA4624DE-2D27-48B5-A9FF-9303A0622D14}"/>
                </a:ext>
              </a:extLst>
            </p:cNvPr>
            <p:cNvCxnSpPr>
              <a:cxnSpLocks/>
              <a:stCxn id="1060" idx="2"/>
              <a:endCxn id="1060" idx="6"/>
            </p:cNvCxnSpPr>
            <p:nvPr/>
          </p:nvCxnSpPr>
          <p:spPr>
            <a:xfrm rot="16200000" flipH="1" flipV="1">
              <a:off x="3582529" y="3580401"/>
              <a:ext cx="107350" cy="61978"/>
            </a:xfrm>
            <a:prstGeom prst="curvedConnector5">
              <a:avLst>
                <a:gd name="adj1" fmla="val -9448"/>
                <a:gd name="adj2" fmla="val -201220"/>
                <a:gd name="adj3" fmla="val 147241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6">
                  <a:lumMod val="50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连接符: 曲线 1067">
              <a:extLst>
                <a:ext uri="{FF2B5EF4-FFF2-40B4-BE49-F238E27FC236}">
                  <a16:creationId xmlns:a16="http://schemas.microsoft.com/office/drawing/2014/main" id="{364CED06-77B3-491B-B051-E34D9F1FB772}"/>
                </a:ext>
              </a:extLst>
            </p:cNvPr>
            <p:cNvCxnSpPr>
              <a:cxnSpLocks/>
              <a:stCxn id="1109" idx="6"/>
              <a:endCxn id="1109" idx="2"/>
            </p:cNvCxnSpPr>
            <p:nvPr/>
          </p:nvCxnSpPr>
          <p:spPr>
            <a:xfrm rot="5400000" flipH="1">
              <a:off x="958507" y="2901356"/>
              <a:ext cx="123956" cy="12700"/>
            </a:xfrm>
            <a:prstGeom prst="curvedConnector5">
              <a:avLst>
                <a:gd name="adj1" fmla="val -13218"/>
                <a:gd name="adj2" fmla="val 1378803"/>
                <a:gd name="adj3" fmla="val 130842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连接符: 曲线 1068">
              <a:extLst>
                <a:ext uri="{FF2B5EF4-FFF2-40B4-BE49-F238E27FC236}">
                  <a16:creationId xmlns:a16="http://schemas.microsoft.com/office/drawing/2014/main" id="{FD3CB5D4-24A1-4262-BE8D-1AAFDC8C61A4}"/>
                </a:ext>
              </a:extLst>
            </p:cNvPr>
            <p:cNvCxnSpPr>
              <a:cxnSpLocks/>
              <a:stCxn id="1058" idx="6"/>
              <a:endCxn id="1058" idx="2"/>
            </p:cNvCxnSpPr>
            <p:nvPr/>
          </p:nvCxnSpPr>
          <p:spPr>
            <a:xfrm rot="5400000" flipH="1">
              <a:off x="1137669" y="3575744"/>
              <a:ext cx="107350" cy="61978"/>
            </a:xfrm>
            <a:prstGeom prst="curvedConnector5">
              <a:avLst>
                <a:gd name="adj1" fmla="val -67591"/>
                <a:gd name="adj2" fmla="val 312390"/>
                <a:gd name="adj3" fmla="val 10654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连接符: 曲线 1069">
              <a:extLst>
                <a:ext uri="{FF2B5EF4-FFF2-40B4-BE49-F238E27FC236}">
                  <a16:creationId xmlns:a16="http://schemas.microsoft.com/office/drawing/2014/main" id="{32AF2A5F-FAA9-4540-89DD-93E3F8D4EB55}"/>
                </a:ext>
              </a:extLst>
            </p:cNvPr>
            <p:cNvCxnSpPr>
              <a:cxnSpLocks/>
              <a:stCxn id="1059" idx="6"/>
              <a:endCxn id="1059" idx="2"/>
            </p:cNvCxnSpPr>
            <p:nvPr/>
          </p:nvCxnSpPr>
          <p:spPr>
            <a:xfrm flipH="1" flipV="1">
              <a:off x="1656307" y="4109955"/>
              <a:ext cx="107350" cy="61978"/>
            </a:xfrm>
            <a:prstGeom prst="curvedConnector5">
              <a:avLst>
                <a:gd name="adj1" fmla="val -3635"/>
                <a:gd name="adj2" fmla="val -198188"/>
                <a:gd name="adj3" fmla="val 176311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连接符: 曲线 1070">
              <a:extLst>
                <a:ext uri="{FF2B5EF4-FFF2-40B4-BE49-F238E27FC236}">
                  <a16:creationId xmlns:a16="http://schemas.microsoft.com/office/drawing/2014/main" id="{925AFDB6-A495-4A3B-B331-55A5C3897115}"/>
                </a:ext>
              </a:extLst>
            </p:cNvPr>
            <p:cNvCxnSpPr>
              <a:cxnSpLocks/>
              <a:stCxn id="1110" idx="6"/>
              <a:endCxn id="1110" idx="2"/>
            </p:cNvCxnSpPr>
            <p:nvPr/>
          </p:nvCxnSpPr>
          <p:spPr>
            <a:xfrm flipH="1">
              <a:off x="2356398" y="4346098"/>
              <a:ext cx="123956" cy="12700"/>
            </a:xfrm>
            <a:prstGeom prst="curvedConnector5">
              <a:avLst>
                <a:gd name="adj1" fmla="val -10700"/>
                <a:gd name="adj2" fmla="val 1295283"/>
                <a:gd name="adj3" fmla="val 13335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连接符: 曲线 1071">
              <a:extLst>
                <a:ext uri="{FF2B5EF4-FFF2-40B4-BE49-F238E27FC236}">
                  <a16:creationId xmlns:a16="http://schemas.microsoft.com/office/drawing/2014/main" id="{11E0987E-2345-490C-9E57-5BB628C5D1EC}"/>
                </a:ext>
              </a:extLst>
            </p:cNvPr>
            <p:cNvCxnSpPr>
              <a:cxnSpLocks/>
              <a:stCxn id="1111" idx="2"/>
              <a:endCxn id="1111" idx="6"/>
            </p:cNvCxnSpPr>
            <p:nvPr/>
          </p:nvCxnSpPr>
          <p:spPr>
            <a:xfrm flipH="1">
              <a:off x="3081470" y="4109955"/>
              <a:ext cx="107350" cy="61978"/>
            </a:xfrm>
            <a:prstGeom prst="curvedConnector5">
              <a:avLst>
                <a:gd name="adj1" fmla="val -53055"/>
                <a:gd name="adj2" fmla="val 270101"/>
                <a:gd name="adj3" fmla="val 92006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直接连接符 1083">
              <a:extLst>
                <a:ext uri="{FF2B5EF4-FFF2-40B4-BE49-F238E27FC236}">
                  <a16:creationId xmlns:a16="http://schemas.microsoft.com/office/drawing/2014/main" id="{9B14C1AF-D3F9-4D52-B851-418448344496}"/>
                </a:ext>
              </a:extLst>
            </p:cNvPr>
            <p:cNvCxnSpPr>
              <a:cxnSpLocks/>
              <a:stCxn id="1114" idx="1"/>
              <a:endCxn id="1111" idx="4"/>
            </p:cNvCxnSpPr>
            <p:nvPr/>
          </p:nvCxnSpPr>
          <p:spPr>
            <a:xfrm flipH="1">
              <a:off x="3103218" y="1598125"/>
              <a:ext cx="16403" cy="2487520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连接符: 曲线 1084">
              <a:extLst>
                <a:ext uri="{FF2B5EF4-FFF2-40B4-BE49-F238E27FC236}">
                  <a16:creationId xmlns:a16="http://schemas.microsoft.com/office/drawing/2014/main" id="{30272497-8AC7-40A9-B8E3-E34D548391C6}"/>
                </a:ext>
              </a:extLst>
            </p:cNvPr>
            <p:cNvCxnSpPr>
              <a:cxnSpLocks/>
              <a:stCxn id="1112" idx="2"/>
            </p:cNvCxnSpPr>
            <p:nvPr/>
          </p:nvCxnSpPr>
          <p:spPr>
            <a:xfrm rot="16200000" flipH="1">
              <a:off x="3622036" y="2151632"/>
              <a:ext cx="75422" cy="76870"/>
            </a:xfrm>
            <a:prstGeom prst="curvedConnector4">
              <a:avLst>
                <a:gd name="adj1" fmla="val -115326"/>
                <a:gd name="adj2" fmla="val 203002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6">
                  <a:lumMod val="75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接连接符 1085">
              <a:extLst>
                <a:ext uri="{FF2B5EF4-FFF2-40B4-BE49-F238E27FC236}">
                  <a16:creationId xmlns:a16="http://schemas.microsoft.com/office/drawing/2014/main" id="{68225C16-D357-4168-9772-BB055A5A05BF}"/>
                </a:ext>
              </a:extLst>
            </p:cNvPr>
            <p:cNvCxnSpPr>
              <a:cxnSpLocks/>
              <a:stCxn id="1055" idx="3"/>
              <a:endCxn id="1057" idx="2"/>
            </p:cNvCxnSpPr>
            <p:nvPr/>
          </p:nvCxnSpPr>
          <p:spPr>
            <a:xfrm flipH="1">
              <a:off x="1218966" y="1506602"/>
              <a:ext cx="1155585" cy="642879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接连接符 1086">
              <a:extLst>
                <a:ext uri="{FF2B5EF4-FFF2-40B4-BE49-F238E27FC236}">
                  <a16:creationId xmlns:a16="http://schemas.microsoft.com/office/drawing/2014/main" id="{6E3D9435-CAA5-486F-BAE0-F267CDC7A465}"/>
                </a:ext>
              </a:extLst>
            </p:cNvPr>
            <p:cNvCxnSpPr>
              <a:cxnSpLocks/>
              <a:stCxn id="1114" idx="3"/>
              <a:endCxn id="1057" idx="1"/>
            </p:cNvCxnSpPr>
            <p:nvPr/>
          </p:nvCxnSpPr>
          <p:spPr>
            <a:xfrm flipH="1">
              <a:off x="1248992" y="1676330"/>
              <a:ext cx="1825477" cy="511448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直接连接符 1087">
              <a:extLst>
                <a:ext uri="{FF2B5EF4-FFF2-40B4-BE49-F238E27FC236}">
                  <a16:creationId xmlns:a16="http://schemas.microsoft.com/office/drawing/2014/main" id="{48E7731E-913C-48FD-BB12-515F796A5AC5}"/>
                </a:ext>
              </a:extLst>
            </p:cNvPr>
            <p:cNvCxnSpPr>
              <a:cxnSpLocks/>
              <a:stCxn id="1112" idx="1"/>
              <a:endCxn id="1110" idx="7"/>
            </p:cNvCxnSpPr>
            <p:nvPr/>
          </p:nvCxnSpPr>
          <p:spPr>
            <a:xfrm flipH="1">
              <a:off x="2462201" y="2145501"/>
              <a:ext cx="1207290" cy="2155445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6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直接连接符 1088">
              <a:extLst>
                <a:ext uri="{FF2B5EF4-FFF2-40B4-BE49-F238E27FC236}">
                  <a16:creationId xmlns:a16="http://schemas.microsoft.com/office/drawing/2014/main" id="{6DB66580-F248-4EC3-95BA-1CB8A36A4AA1}"/>
                </a:ext>
              </a:extLst>
            </p:cNvPr>
            <p:cNvCxnSpPr>
              <a:cxnSpLocks/>
              <a:stCxn id="1112" idx="3"/>
              <a:endCxn id="1114" idx="5"/>
            </p:cNvCxnSpPr>
            <p:nvPr/>
          </p:nvCxnSpPr>
          <p:spPr>
            <a:xfrm flipH="1" flipV="1">
              <a:off x="3150377" y="1720155"/>
              <a:ext cx="440909" cy="470498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6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直接连接符 1089">
              <a:extLst>
                <a:ext uri="{FF2B5EF4-FFF2-40B4-BE49-F238E27FC236}">
                  <a16:creationId xmlns:a16="http://schemas.microsoft.com/office/drawing/2014/main" id="{62858727-F460-4A4F-824F-23F841A9F272}"/>
                </a:ext>
              </a:extLst>
            </p:cNvPr>
            <p:cNvCxnSpPr>
              <a:cxnSpLocks/>
              <a:stCxn id="1112" idx="3"/>
              <a:endCxn id="1057" idx="1"/>
            </p:cNvCxnSpPr>
            <p:nvPr/>
          </p:nvCxnSpPr>
          <p:spPr>
            <a:xfrm flipH="1" flipV="1">
              <a:off x="1248992" y="2187778"/>
              <a:ext cx="2342294" cy="2875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6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直接连接符 1090">
              <a:extLst>
                <a:ext uri="{FF2B5EF4-FFF2-40B4-BE49-F238E27FC236}">
                  <a16:creationId xmlns:a16="http://schemas.microsoft.com/office/drawing/2014/main" id="{8679F3E4-6D4C-4C20-A6D1-CFEECF2AC405}"/>
                </a:ext>
              </a:extLst>
            </p:cNvPr>
            <p:cNvCxnSpPr>
              <a:cxnSpLocks/>
              <a:stCxn id="1061" idx="3"/>
              <a:endCxn id="1057" idx="0"/>
            </p:cNvCxnSpPr>
            <p:nvPr/>
          </p:nvCxnSpPr>
          <p:spPr>
            <a:xfrm flipH="1" flipV="1">
              <a:off x="1243276" y="2235083"/>
              <a:ext cx="2536364" cy="622448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直接连接符 1091">
              <a:extLst>
                <a:ext uri="{FF2B5EF4-FFF2-40B4-BE49-F238E27FC236}">
                  <a16:creationId xmlns:a16="http://schemas.microsoft.com/office/drawing/2014/main" id="{3C13F3E8-B3B0-4B4A-9F3F-089F45EDCF50}"/>
                </a:ext>
              </a:extLst>
            </p:cNvPr>
            <p:cNvCxnSpPr>
              <a:cxnSpLocks/>
              <a:stCxn id="1060" idx="3"/>
              <a:endCxn id="1112" idx="5"/>
            </p:cNvCxnSpPr>
            <p:nvPr/>
          </p:nvCxnSpPr>
          <p:spPr>
            <a:xfrm flipV="1">
              <a:off x="3619014" y="2266561"/>
              <a:ext cx="16097" cy="1284299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6">
                  <a:lumMod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直接连接符 1092">
              <a:extLst>
                <a:ext uri="{FF2B5EF4-FFF2-40B4-BE49-F238E27FC236}">
                  <a16:creationId xmlns:a16="http://schemas.microsoft.com/office/drawing/2014/main" id="{1FA78885-33A3-47E1-A8C2-BE5366311613}"/>
                </a:ext>
              </a:extLst>
            </p:cNvPr>
            <p:cNvCxnSpPr>
              <a:cxnSpLocks/>
              <a:stCxn id="1110" idx="5"/>
              <a:endCxn id="1058" idx="7"/>
            </p:cNvCxnSpPr>
            <p:nvPr/>
          </p:nvCxnSpPr>
          <p:spPr>
            <a:xfrm flipH="1" flipV="1">
              <a:off x="1252359" y="3622111"/>
              <a:ext cx="1209842" cy="769139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直接连接符 1093">
              <a:extLst>
                <a:ext uri="{FF2B5EF4-FFF2-40B4-BE49-F238E27FC236}">
                  <a16:creationId xmlns:a16="http://schemas.microsoft.com/office/drawing/2014/main" id="{71C584E4-E1BE-42D7-9167-BC2DFE16DA88}"/>
                </a:ext>
              </a:extLst>
            </p:cNvPr>
            <p:cNvCxnSpPr>
              <a:cxnSpLocks/>
              <a:stCxn id="1110" idx="5"/>
              <a:endCxn id="1057" idx="7"/>
            </p:cNvCxnSpPr>
            <p:nvPr/>
          </p:nvCxnSpPr>
          <p:spPr>
            <a:xfrm flipH="1" flipV="1">
              <a:off x="1205167" y="2263686"/>
              <a:ext cx="1257034" cy="2127564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接连接符 1094">
              <a:extLst>
                <a:ext uri="{FF2B5EF4-FFF2-40B4-BE49-F238E27FC236}">
                  <a16:creationId xmlns:a16="http://schemas.microsoft.com/office/drawing/2014/main" id="{2DFDD224-E647-4978-8C7F-CFE71CD906E7}"/>
                </a:ext>
              </a:extLst>
            </p:cNvPr>
            <p:cNvCxnSpPr>
              <a:cxnSpLocks/>
              <a:stCxn id="1111" idx="2"/>
              <a:endCxn id="1110" idx="6"/>
            </p:cNvCxnSpPr>
            <p:nvPr/>
          </p:nvCxnSpPr>
          <p:spPr>
            <a:xfrm flipH="1">
              <a:off x="2480354" y="4109955"/>
              <a:ext cx="708466" cy="236143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直接连接符 1095">
              <a:extLst>
                <a:ext uri="{FF2B5EF4-FFF2-40B4-BE49-F238E27FC236}">
                  <a16:creationId xmlns:a16="http://schemas.microsoft.com/office/drawing/2014/main" id="{FEDF5DEC-C150-4822-B710-DAB84E198398}"/>
                </a:ext>
              </a:extLst>
            </p:cNvPr>
            <p:cNvCxnSpPr>
              <a:cxnSpLocks/>
              <a:stCxn id="1111" idx="5"/>
              <a:endCxn id="1059" idx="7"/>
            </p:cNvCxnSpPr>
            <p:nvPr/>
          </p:nvCxnSpPr>
          <p:spPr>
            <a:xfrm flipH="1">
              <a:off x="1770512" y="4123754"/>
              <a:ext cx="1304103" cy="0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直接连接符 1096">
              <a:extLst>
                <a:ext uri="{FF2B5EF4-FFF2-40B4-BE49-F238E27FC236}">
                  <a16:creationId xmlns:a16="http://schemas.microsoft.com/office/drawing/2014/main" id="{C52D978F-9782-4829-A215-F4716CDFE259}"/>
                </a:ext>
              </a:extLst>
            </p:cNvPr>
            <p:cNvCxnSpPr>
              <a:cxnSpLocks/>
              <a:stCxn id="1111" idx="0"/>
              <a:endCxn id="1057" idx="0"/>
            </p:cNvCxnSpPr>
            <p:nvPr/>
          </p:nvCxnSpPr>
          <p:spPr>
            <a:xfrm flipH="1" flipV="1">
              <a:off x="1243276" y="2235083"/>
              <a:ext cx="1923796" cy="1961160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直接连接符 1097">
              <a:extLst>
                <a:ext uri="{FF2B5EF4-FFF2-40B4-BE49-F238E27FC236}">
                  <a16:creationId xmlns:a16="http://schemas.microsoft.com/office/drawing/2014/main" id="{4D007DBF-2B8B-489F-8E1A-492D93882C61}"/>
                </a:ext>
              </a:extLst>
            </p:cNvPr>
            <p:cNvCxnSpPr>
              <a:cxnSpLocks/>
              <a:stCxn id="1058" idx="1"/>
              <a:endCxn id="1057" idx="7"/>
            </p:cNvCxnSpPr>
            <p:nvPr/>
          </p:nvCxnSpPr>
          <p:spPr>
            <a:xfrm flipH="1" flipV="1">
              <a:off x="1205167" y="2263686"/>
              <a:ext cx="3367" cy="1282517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直接连接符 1098">
              <a:extLst>
                <a:ext uri="{FF2B5EF4-FFF2-40B4-BE49-F238E27FC236}">
                  <a16:creationId xmlns:a16="http://schemas.microsoft.com/office/drawing/2014/main" id="{DD648275-FC97-4383-9E1C-433A905AF924}"/>
                </a:ext>
              </a:extLst>
            </p:cNvPr>
            <p:cNvCxnSpPr>
              <a:cxnSpLocks/>
              <a:stCxn id="1058" idx="0"/>
              <a:endCxn id="1112" idx="4"/>
            </p:cNvCxnSpPr>
            <p:nvPr/>
          </p:nvCxnSpPr>
          <p:spPr>
            <a:xfrm flipV="1">
              <a:off x="1246643" y="2237958"/>
              <a:ext cx="2350359" cy="1336848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直接连接符 1099">
              <a:extLst>
                <a:ext uri="{FF2B5EF4-FFF2-40B4-BE49-F238E27FC236}">
                  <a16:creationId xmlns:a16="http://schemas.microsoft.com/office/drawing/2014/main" id="{4AA3E960-6224-43AA-BFE2-B74FC3596458}"/>
                </a:ext>
              </a:extLst>
            </p:cNvPr>
            <p:cNvCxnSpPr>
              <a:cxnSpLocks/>
              <a:stCxn id="1056" idx="6"/>
              <a:endCxn id="1057" idx="2"/>
            </p:cNvCxnSpPr>
            <p:nvPr/>
          </p:nvCxnSpPr>
          <p:spPr>
            <a:xfrm flipH="1">
              <a:off x="1218966" y="1694155"/>
              <a:ext cx="420497" cy="455326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直接连接符 1100">
              <a:extLst>
                <a:ext uri="{FF2B5EF4-FFF2-40B4-BE49-F238E27FC236}">
                  <a16:creationId xmlns:a16="http://schemas.microsoft.com/office/drawing/2014/main" id="{556C142C-8F65-4FAE-8C8B-0480D03DF53A}"/>
                </a:ext>
              </a:extLst>
            </p:cNvPr>
            <p:cNvCxnSpPr>
              <a:cxnSpLocks/>
              <a:stCxn id="1057" idx="6"/>
              <a:endCxn id="1109" idx="2"/>
            </p:cNvCxnSpPr>
            <p:nvPr/>
          </p:nvCxnSpPr>
          <p:spPr>
            <a:xfrm flipH="1">
              <a:off x="1020485" y="2256831"/>
              <a:ext cx="136503" cy="582547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直接连接符 1101">
              <a:extLst>
                <a:ext uri="{FF2B5EF4-FFF2-40B4-BE49-F238E27FC236}">
                  <a16:creationId xmlns:a16="http://schemas.microsoft.com/office/drawing/2014/main" id="{A0E6E043-20B4-4982-B1ED-765C60940B4A}"/>
                </a:ext>
              </a:extLst>
            </p:cNvPr>
            <p:cNvCxnSpPr>
              <a:cxnSpLocks/>
              <a:stCxn id="1056" idx="7"/>
              <a:endCxn id="1109" idx="2"/>
            </p:cNvCxnSpPr>
            <p:nvPr/>
          </p:nvCxnSpPr>
          <p:spPr>
            <a:xfrm flipH="1">
              <a:off x="1020485" y="1724181"/>
              <a:ext cx="657275" cy="1115197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直接连接符 1102">
              <a:extLst>
                <a:ext uri="{FF2B5EF4-FFF2-40B4-BE49-F238E27FC236}">
                  <a16:creationId xmlns:a16="http://schemas.microsoft.com/office/drawing/2014/main" id="{C21987DE-23BF-4BEA-BF12-CF69B2F322BC}"/>
                </a:ext>
              </a:extLst>
            </p:cNvPr>
            <p:cNvCxnSpPr>
              <a:cxnSpLocks/>
              <a:stCxn id="1112" idx="4"/>
              <a:endCxn id="1109" idx="0"/>
            </p:cNvCxnSpPr>
            <p:nvPr/>
          </p:nvCxnSpPr>
          <p:spPr>
            <a:xfrm flipH="1">
              <a:off x="1084339" y="2237958"/>
              <a:ext cx="2512663" cy="663398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直接连接符 1103">
              <a:extLst>
                <a:ext uri="{FF2B5EF4-FFF2-40B4-BE49-F238E27FC236}">
                  <a16:creationId xmlns:a16="http://schemas.microsoft.com/office/drawing/2014/main" id="{8E738C2C-A8CB-4326-A176-65C3AAEAEE68}"/>
                </a:ext>
              </a:extLst>
            </p:cNvPr>
            <p:cNvCxnSpPr>
              <a:cxnSpLocks/>
              <a:stCxn id="1061" idx="4"/>
              <a:endCxn id="1109" idx="0"/>
            </p:cNvCxnSpPr>
            <p:nvPr/>
          </p:nvCxnSpPr>
          <p:spPr>
            <a:xfrm flipH="1">
              <a:off x="1084339" y="2901356"/>
              <a:ext cx="2676599" cy="0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直接连接符 1104">
              <a:extLst>
                <a:ext uri="{FF2B5EF4-FFF2-40B4-BE49-F238E27FC236}">
                  <a16:creationId xmlns:a16="http://schemas.microsoft.com/office/drawing/2014/main" id="{E389B44C-6A9F-4809-AD90-FDCCCF1EE9EB}"/>
                </a:ext>
              </a:extLst>
            </p:cNvPr>
            <p:cNvCxnSpPr>
              <a:cxnSpLocks/>
              <a:stCxn id="1055" idx="4"/>
              <a:endCxn id="1109" idx="1"/>
            </p:cNvCxnSpPr>
            <p:nvPr/>
          </p:nvCxnSpPr>
          <p:spPr>
            <a:xfrm flipH="1">
              <a:off x="1065637" y="1525304"/>
              <a:ext cx="1352739" cy="1332227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直接连接符 1105">
              <a:extLst>
                <a:ext uri="{FF2B5EF4-FFF2-40B4-BE49-F238E27FC236}">
                  <a16:creationId xmlns:a16="http://schemas.microsoft.com/office/drawing/2014/main" id="{EE794540-1060-4808-93A8-E07F2933C04E}"/>
                </a:ext>
              </a:extLst>
            </p:cNvPr>
            <p:cNvCxnSpPr>
              <a:cxnSpLocks/>
              <a:stCxn id="1110" idx="5"/>
              <a:endCxn id="1109" idx="7"/>
            </p:cNvCxnSpPr>
            <p:nvPr/>
          </p:nvCxnSpPr>
          <p:spPr>
            <a:xfrm flipH="1" flipV="1">
              <a:off x="1065637" y="2945181"/>
              <a:ext cx="1396564" cy="1446069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直接连接符 1106">
              <a:extLst>
                <a:ext uri="{FF2B5EF4-FFF2-40B4-BE49-F238E27FC236}">
                  <a16:creationId xmlns:a16="http://schemas.microsoft.com/office/drawing/2014/main" id="{8085CC22-7A35-4F42-BAC9-0D6EF5AF9032}"/>
                </a:ext>
              </a:extLst>
            </p:cNvPr>
            <p:cNvCxnSpPr>
              <a:cxnSpLocks/>
              <a:stCxn id="1058" idx="2"/>
              <a:endCxn id="1109" idx="6"/>
            </p:cNvCxnSpPr>
            <p:nvPr/>
          </p:nvCxnSpPr>
          <p:spPr>
            <a:xfrm flipH="1" flipV="1">
              <a:off x="1020485" y="2963334"/>
              <a:ext cx="139870" cy="589724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直接连接符 1107">
              <a:extLst>
                <a:ext uri="{FF2B5EF4-FFF2-40B4-BE49-F238E27FC236}">
                  <a16:creationId xmlns:a16="http://schemas.microsoft.com/office/drawing/2014/main" id="{DBC25303-C94A-4739-AA90-049DBFBA99AB}"/>
                </a:ext>
              </a:extLst>
            </p:cNvPr>
            <p:cNvCxnSpPr>
              <a:cxnSpLocks/>
              <a:stCxn id="1114" idx="4"/>
              <a:endCxn id="1109" idx="5"/>
            </p:cNvCxnSpPr>
            <p:nvPr/>
          </p:nvCxnSpPr>
          <p:spPr>
            <a:xfrm flipH="1">
              <a:off x="975333" y="1714439"/>
              <a:ext cx="2127739" cy="1230742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9" name="椭圆 1108">
              <a:extLst>
                <a:ext uri="{FF2B5EF4-FFF2-40B4-BE49-F238E27FC236}">
                  <a16:creationId xmlns:a16="http://schemas.microsoft.com/office/drawing/2014/main" id="{EADB5E5F-CCCE-4BCA-8267-1CBECF5EEC1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958507" y="2837502"/>
              <a:ext cx="123956" cy="12770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1110" name="椭圆 1109">
              <a:extLst>
                <a:ext uri="{FF2B5EF4-FFF2-40B4-BE49-F238E27FC236}">
                  <a16:creationId xmlns:a16="http://schemas.microsoft.com/office/drawing/2014/main" id="{F2F8BFAF-5169-450A-8BC7-44AED36BB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6398" y="4282244"/>
              <a:ext cx="123956" cy="1277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1111" name="椭圆 1110">
              <a:extLst>
                <a:ext uri="{FF2B5EF4-FFF2-40B4-BE49-F238E27FC236}">
                  <a16:creationId xmlns:a16="http://schemas.microsoft.com/office/drawing/2014/main" id="{ECE29021-7BB5-4E29-ABEE-97E24FD68605}"/>
                </a:ext>
              </a:extLst>
            </p:cNvPr>
            <p:cNvSpPr>
              <a:spLocks noChangeAspect="1"/>
            </p:cNvSpPr>
            <p:nvPr/>
          </p:nvSpPr>
          <p:spPr>
            <a:xfrm rot="9000000">
              <a:off x="3073167" y="4077090"/>
              <a:ext cx="123956" cy="12770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1112" name="椭圆 1111">
              <a:extLst>
                <a:ext uri="{FF2B5EF4-FFF2-40B4-BE49-F238E27FC236}">
                  <a16:creationId xmlns:a16="http://schemas.microsoft.com/office/drawing/2014/main" id="{D17F5340-58C2-4CE6-9E17-624341EF9F50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3590323" y="2142177"/>
              <a:ext cx="123956" cy="127708"/>
            </a:xfrm>
            <a:prstGeom prst="ellipse">
              <a:avLst/>
            </a:prstGeom>
            <a:solidFill>
              <a:srgbClr val="E7E6E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cxnSp>
          <p:nvCxnSpPr>
            <p:cNvPr id="1113" name="直接连接符 1112">
              <a:extLst>
                <a:ext uri="{FF2B5EF4-FFF2-40B4-BE49-F238E27FC236}">
                  <a16:creationId xmlns:a16="http://schemas.microsoft.com/office/drawing/2014/main" id="{84AC159A-5E0B-4B54-8BD8-EFA00411DA4A}"/>
                </a:ext>
              </a:extLst>
            </p:cNvPr>
            <p:cNvCxnSpPr>
              <a:cxnSpLocks/>
              <a:stCxn id="1114" idx="0"/>
              <a:endCxn id="1059" idx="0"/>
            </p:cNvCxnSpPr>
            <p:nvPr/>
          </p:nvCxnSpPr>
          <p:spPr>
            <a:xfrm flipH="1">
              <a:off x="1741909" y="1603841"/>
              <a:ext cx="1425017" cy="2481804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4" name="椭圆 1113">
              <a:extLst>
                <a:ext uri="{FF2B5EF4-FFF2-40B4-BE49-F238E27FC236}">
                  <a16:creationId xmlns:a16="http://schemas.microsoft.com/office/drawing/2014/main" id="{F0DA8E77-4018-473A-B305-DB0F940DBF71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3073021" y="1595286"/>
              <a:ext cx="123956" cy="12770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</p:grpSp>
      <p:sp>
        <p:nvSpPr>
          <p:cNvPr id="1176" name="文本框 1175">
            <a:extLst>
              <a:ext uri="{FF2B5EF4-FFF2-40B4-BE49-F238E27FC236}">
                <a16:creationId xmlns:a16="http://schemas.microsoft.com/office/drawing/2014/main" id="{CB975734-11E2-4E51-918E-4B22E93D84E9}"/>
              </a:ext>
            </a:extLst>
          </p:cNvPr>
          <p:cNvSpPr txBox="1"/>
          <p:nvPr/>
        </p:nvSpPr>
        <p:spPr>
          <a:xfrm>
            <a:off x="7138099" y="5038446"/>
            <a:ext cx="934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Iteration 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8D6ACE0-D823-4EA6-BEB4-D13E8257E862}"/>
              </a:ext>
            </a:extLst>
          </p:cNvPr>
          <p:cNvSpPr/>
          <p:nvPr/>
        </p:nvSpPr>
        <p:spPr>
          <a:xfrm>
            <a:off x="2411900" y="305512"/>
            <a:ext cx="3297118" cy="2594713"/>
          </a:xfrm>
          <a:prstGeom prst="roundRect">
            <a:avLst>
              <a:gd name="adj" fmla="val 5382"/>
            </a:avLst>
          </a:prstGeom>
          <a:noFill/>
          <a:ln w="15875">
            <a:gradFill flip="none" rotWithShape="1">
              <a:gsLst>
                <a:gs pos="1000">
                  <a:schemeClr val="accent4"/>
                </a:gs>
                <a:gs pos="54000">
                  <a:schemeClr val="accent5"/>
                </a:gs>
                <a:gs pos="96067">
                  <a:schemeClr val="accent6">
                    <a:lumMod val="50000"/>
                  </a:schemeClr>
                </a:gs>
                <a:gs pos="76000">
                  <a:schemeClr val="accent6"/>
                </a:gs>
              </a:gsLst>
              <a:lin ang="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: 圆角 328">
            <a:extLst>
              <a:ext uri="{FF2B5EF4-FFF2-40B4-BE49-F238E27FC236}">
                <a16:creationId xmlns:a16="http://schemas.microsoft.com/office/drawing/2014/main" id="{9F064B12-B6F9-43FB-8586-3B412DFD2FEA}"/>
              </a:ext>
            </a:extLst>
          </p:cNvPr>
          <p:cNvSpPr/>
          <p:nvPr/>
        </p:nvSpPr>
        <p:spPr>
          <a:xfrm>
            <a:off x="5196375" y="875384"/>
            <a:ext cx="328842" cy="19454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6" name="直接箭头连接符 345">
            <a:extLst>
              <a:ext uri="{FF2B5EF4-FFF2-40B4-BE49-F238E27FC236}">
                <a16:creationId xmlns:a16="http://schemas.microsoft.com/office/drawing/2014/main" id="{C4D0D201-1760-4334-ADA5-F7E3CE2F97E7}"/>
              </a:ext>
            </a:extLst>
          </p:cNvPr>
          <p:cNvCxnSpPr>
            <a:cxnSpLocks/>
            <a:stCxn id="337" idx="3"/>
            <a:endCxn id="329" idx="1"/>
          </p:cNvCxnSpPr>
          <p:nvPr/>
        </p:nvCxnSpPr>
        <p:spPr>
          <a:xfrm flipV="1">
            <a:off x="4844850" y="1848119"/>
            <a:ext cx="351525" cy="82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文本框 479">
            <a:extLst>
              <a:ext uri="{FF2B5EF4-FFF2-40B4-BE49-F238E27FC236}">
                <a16:creationId xmlns:a16="http://schemas.microsoft.com/office/drawing/2014/main" id="{39EF92DB-8F8B-44D9-93BE-6778893A44A3}"/>
              </a:ext>
            </a:extLst>
          </p:cNvPr>
          <p:cNvSpPr txBox="1"/>
          <p:nvPr/>
        </p:nvSpPr>
        <p:spPr>
          <a:xfrm rot="5400000">
            <a:off x="4449351" y="1672136"/>
            <a:ext cx="1821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Graph2Seq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5" name="文本框 354">
            <a:extLst>
              <a:ext uri="{FF2B5EF4-FFF2-40B4-BE49-F238E27FC236}">
                <a16:creationId xmlns:a16="http://schemas.microsoft.com/office/drawing/2014/main" id="{33107BD8-C26F-4F64-9715-B1A1EB213F17}"/>
              </a:ext>
            </a:extLst>
          </p:cNvPr>
          <p:cNvSpPr txBox="1"/>
          <p:nvPr/>
        </p:nvSpPr>
        <p:spPr>
          <a:xfrm>
            <a:off x="2633150" y="6555454"/>
            <a:ext cx="934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 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0" name="文本框 479">
            <a:extLst>
              <a:ext uri="{FF2B5EF4-FFF2-40B4-BE49-F238E27FC236}">
                <a16:creationId xmlns:a16="http://schemas.microsoft.com/office/drawing/2014/main" id="{BEB5DFED-8965-4430-A848-3E9B1EE3AB36}"/>
              </a:ext>
            </a:extLst>
          </p:cNvPr>
          <p:cNvSpPr txBox="1"/>
          <p:nvPr/>
        </p:nvSpPr>
        <p:spPr>
          <a:xfrm>
            <a:off x="2756137" y="3125441"/>
            <a:ext cx="365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1" name="文本框 479">
            <a:extLst>
              <a:ext uri="{FF2B5EF4-FFF2-40B4-BE49-F238E27FC236}">
                <a16:creationId xmlns:a16="http://schemas.microsoft.com/office/drawing/2014/main" id="{D28B7CC7-BF58-4F97-8DDC-3A87B6C6BD92}"/>
              </a:ext>
            </a:extLst>
          </p:cNvPr>
          <p:cNvSpPr txBox="1"/>
          <p:nvPr/>
        </p:nvSpPr>
        <p:spPr>
          <a:xfrm>
            <a:off x="1006305" y="3121382"/>
            <a:ext cx="365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lang="zh-CN" altLang="en-US" sz="14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0" name="文本框 1169">
            <a:extLst>
              <a:ext uri="{FF2B5EF4-FFF2-40B4-BE49-F238E27FC236}">
                <a16:creationId xmlns:a16="http://schemas.microsoft.com/office/drawing/2014/main" id="{52DEED19-D492-4F8A-A7A5-C484AFFAAA40}"/>
              </a:ext>
            </a:extLst>
          </p:cNvPr>
          <p:cNvSpPr txBox="1"/>
          <p:nvPr/>
        </p:nvSpPr>
        <p:spPr>
          <a:xfrm>
            <a:off x="7554983" y="6390275"/>
            <a:ext cx="150578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Iteration &amp; Graph2Seq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18358C3-119B-4AF8-BBBC-D712EEAE2A14}"/>
              </a:ext>
            </a:extLst>
          </p:cNvPr>
          <p:cNvSpPr/>
          <p:nvPr/>
        </p:nvSpPr>
        <p:spPr>
          <a:xfrm>
            <a:off x="9254064" y="6474711"/>
            <a:ext cx="301810" cy="844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矩形: 圆角 349">
            <a:extLst>
              <a:ext uri="{FF2B5EF4-FFF2-40B4-BE49-F238E27FC236}">
                <a16:creationId xmlns:a16="http://schemas.microsoft.com/office/drawing/2014/main" id="{84C6971D-CCBA-441E-9DD9-2522C54339E0}"/>
              </a:ext>
            </a:extLst>
          </p:cNvPr>
          <p:cNvSpPr/>
          <p:nvPr/>
        </p:nvSpPr>
        <p:spPr>
          <a:xfrm>
            <a:off x="9254064" y="6028608"/>
            <a:ext cx="301810" cy="844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9" name="文本框 1168">
            <a:extLst>
              <a:ext uri="{FF2B5EF4-FFF2-40B4-BE49-F238E27FC236}">
                <a16:creationId xmlns:a16="http://schemas.microsoft.com/office/drawing/2014/main" id="{47EB73F1-6399-4600-84C4-DA06ABCD1BAF}"/>
              </a:ext>
            </a:extLst>
          </p:cNvPr>
          <p:cNvSpPr txBox="1"/>
          <p:nvPr/>
        </p:nvSpPr>
        <p:spPr>
          <a:xfrm>
            <a:off x="7582108" y="5948533"/>
            <a:ext cx="82510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Seq2Graph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1" name="矩形: 圆角 350">
            <a:extLst>
              <a:ext uri="{FF2B5EF4-FFF2-40B4-BE49-F238E27FC236}">
                <a16:creationId xmlns:a16="http://schemas.microsoft.com/office/drawing/2014/main" id="{DD9430B1-EE04-4D82-B9C9-98AA100A4F9C}"/>
              </a:ext>
            </a:extLst>
          </p:cNvPr>
          <p:cNvSpPr/>
          <p:nvPr/>
        </p:nvSpPr>
        <p:spPr>
          <a:xfrm>
            <a:off x="9246294" y="5581148"/>
            <a:ext cx="301810" cy="858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6C36CC91-99F1-4374-AA47-F5F8C97A12C7}"/>
              </a:ext>
            </a:extLst>
          </p:cNvPr>
          <p:cNvSpPr txBox="1"/>
          <p:nvPr/>
        </p:nvSpPr>
        <p:spPr>
          <a:xfrm>
            <a:off x="7582905" y="5344416"/>
            <a:ext cx="1428571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Framework of Typical Single-Cell Foundation Models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1F7856D-8A15-47EF-8148-2AAC1FC8DF65}"/>
              </a:ext>
            </a:extLst>
          </p:cNvPr>
          <p:cNvSpPr/>
          <p:nvPr/>
        </p:nvSpPr>
        <p:spPr>
          <a:xfrm>
            <a:off x="7577957" y="5338988"/>
            <a:ext cx="2083794" cy="1310864"/>
          </a:xfrm>
          <a:prstGeom prst="roundRect">
            <a:avLst>
              <a:gd name="adj" fmla="val 4508"/>
            </a:avLst>
          </a:prstGeom>
          <a:noFill/>
          <a:ln w="190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20C8FD91-9215-4BD5-AC0E-F7DBD35500C0}"/>
              </a:ext>
            </a:extLst>
          </p:cNvPr>
          <p:cNvCxnSpPr>
            <a:cxnSpLocks/>
          </p:cNvCxnSpPr>
          <p:nvPr/>
        </p:nvCxnSpPr>
        <p:spPr>
          <a:xfrm>
            <a:off x="7248236" y="1612257"/>
            <a:ext cx="2525178" cy="0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95ED35C-0865-4B85-B287-6CC84395E2BE}"/>
              </a:ext>
            </a:extLst>
          </p:cNvPr>
          <p:cNvSpPr/>
          <p:nvPr/>
        </p:nvSpPr>
        <p:spPr>
          <a:xfrm>
            <a:off x="2742423" y="2967582"/>
            <a:ext cx="7045283" cy="3824487"/>
          </a:xfrm>
          <a:prstGeom prst="roundRect">
            <a:avLst>
              <a:gd name="adj" fmla="val 4535"/>
            </a:avLst>
          </a:prstGeom>
          <a:noFill/>
          <a:ln w="158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4" name="组合 353">
            <a:extLst>
              <a:ext uri="{FF2B5EF4-FFF2-40B4-BE49-F238E27FC236}">
                <a16:creationId xmlns:a16="http://schemas.microsoft.com/office/drawing/2014/main" id="{5167F6B1-B51F-4E8E-A7FD-9BE9F5653C74}"/>
              </a:ext>
            </a:extLst>
          </p:cNvPr>
          <p:cNvGrpSpPr/>
          <p:nvPr/>
        </p:nvGrpSpPr>
        <p:grpSpPr>
          <a:xfrm>
            <a:off x="399819" y="802150"/>
            <a:ext cx="230366" cy="1601866"/>
            <a:chOff x="385154" y="932684"/>
            <a:chExt cx="230366" cy="1601866"/>
          </a:xfrm>
        </p:grpSpPr>
        <p:sp>
          <p:nvSpPr>
            <p:cNvPr id="356" name="Google Shape;902;p28">
              <a:extLst>
                <a:ext uri="{FF2B5EF4-FFF2-40B4-BE49-F238E27FC236}">
                  <a16:creationId xmlns:a16="http://schemas.microsoft.com/office/drawing/2014/main" id="{6CE61AC4-82B5-444C-B6B3-5791CF287FBE}"/>
                </a:ext>
              </a:extLst>
            </p:cNvPr>
            <p:cNvSpPr/>
            <p:nvPr/>
          </p:nvSpPr>
          <p:spPr>
            <a:xfrm flipH="1">
              <a:off x="385154" y="932684"/>
              <a:ext cx="230366" cy="22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7" name="Google Shape;907;p28">
              <a:extLst>
                <a:ext uri="{FF2B5EF4-FFF2-40B4-BE49-F238E27FC236}">
                  <a16:creationId xmlns:a16="http://schemas.microsoft.com/office/drawing/2014/main" id="{7F52384B-C457-44DA-B2C2-2BDFF5ECCE55}"/>
                </a:ext>
              </a:extLst>
            </p:cNvPr>
            <p:cNvSpPr/>
            <p:nvPr/>
          </p:nvSpPr>
          <p:spPr>
            <a:xfrm flipH="1">
              <a:off x="385154" y="1162452"/>
              <a:ext cx="230366" cy="22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8" name="Google Shape;912;p28">
              <a:extLst>
                <a:ext uri="{FF2B5EF4-FFF2-40B4-BE49-F238E27FC236}">
                  <a16:creationId xmlns:a16="http://schemas.microsoft.com/office/drawing/2014/main" id="{528005F4-DD5D-47B4-B715-08B6F77E828C}"/>
                </a:ext>
              </a:extLst>
            </p:cNvPr>
            <p:cNvSpPr/>
            <p:nvPr/>
          </p:nvSpPr>
          <p:spPr>
            <a:xfrm flipH="1">
              <a:off x="385154" y="1392215"/>
              <a:ext cx="230366" cy="22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9" name="Google Shape;917;p28">
              <a:extLst>
                <a:ext uri="{FF2B5EF4-FFF2-40B4-BE49-F238E27FC236}">
                  <a16:creationId xmlns:a16="http://schemas.microsoft.com/office/drawing/2014/main" id="{6F87BBF7-6543-4DAA-B0DA-FB4957ABC417}"/>
                </a:ext>
              </a:extLst>
            </p:cNvPr>
            <p:cNvSpPr/>
            <p:nvPr/>
          </p:nvSpPr>
          <p:spPr>
            <a:xfrm flipH="1">
              <a:off x="385154" y="1621982"/>
              <a:ext cx="230366" cy="22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0" name="Google Shape;897;p28">
              <a:extLst>
                <a:ext uri="{FF2B5EF4-FFF2-40B4-BE49-F238E27FC236}">
                  <a16:creationId xmlns:a16="http://schemas.microsoft.com/office/drawing/2014/main" id="{3E152D24-1D1E-4024-889F-8F84D8CFC3A4}"/>
                </a:ext>
              </a:extLst>
            </p:cNvPr>
            <p:cNvSpPr/>
            <p:nvPr/>
          </p:nvSpPr>
          <p:spPr>
            <a:xfrm flipH="1">
              <a:off x="385154" y="1846673"/>
              <a:ext cx="230366" cy="22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1" name="Google Shape;902;p28">
              <a:extLst>
                <a:ext uri="{FF2B5EF4-FFF2-40B4-BE49-F238E27FC236}">
                  <a16:creationId xmlns:a16="http://schemas.microsoft.com/office/drawing/2014/main" id="{662526D6-3E5F-4491-820B-B143A160C8CF}"/>
                </a:ext>
              </a:extLst>
            </p:cNvPr>
            <p:cNvSpPr/>
            <p:nvPr/>
          </p:nvSpPr>
          <p:spPr>
            <a:xfrm flipH="1">
              <a:off x="385154" y="2075727"/>
              <a:ext cx="230366" cy="22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2" name="Google Shape;907;p28">
              <a:extLst>
                <a:ext uri="{FF2B5EF4-FFF2-40B4-BE49-F238E27FC236}">
                  <a16:creationId xmlns:a16="http://schemas.microsoft.com/office/drawing/2014/main" id="{651BA546-0BCF-4E8E-8B90-725A73F0746C}"/>
                </a:ext>
              </a:extLst>
            </p:cNvPr>
            <p:cNvSpPr/>
            <p:nvPr/>
          </p:nvSpPr>
          <p:spPr>
            <a:xfrm flipH="1">
              <a:off x="385154" y="2305495"/>
              <a:ext cx="230366" cy="22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319" name="直接连接符 318">
            <a:extLst>
              <a:ext uri="{FF2B5EF4-FFF2-40B4-BE49-F238E27FC236}">
                <a16:creationId xmlns:a16="http://schemas.microsoft.com/office/drawing/2014/main" id="{B542EC0F-D3EB-49D5-B507-05F601556849}"/>
              </a:ext>
            </a:extLst>
          </p:cNvPr>
          <p:cNvCxnSpPr>
            <a:cxnSpLocks/>
            <a:stCxn id="849" idx="3"/>
            <a:endCxn id="941" idx="5"/>
          </p:cNvCxnSpPr>
          <p:nvPr/>
        </p:nvCxnSpPr>
        <p:spPr>
          <a:xfrm flipH="1" flipV="1">
            <a:off x="6760650" y="4870745"/>
            <a:ext cx="297637" cy="1162707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>
            <a:extLst>
              <a:ext uri="{FF2B5EF4-FFF2-40B4-BE49-F238E27FC236}">
                <a16:creationId xmlns:a16="http://schemas.microsoft.com/office/drawing/2014/main" id="{E793B1D8-8F48-40F6-8C4D-9C901FD28B25}"/>
              </a:ext>
            </a:extLst>
          </p:cNvPr>
          <p:cNvCxnSpPr>
            <a:cxnSpLocks/>
            <a:stCxn id="849" idx="4"/>
            <a:endCxn id="846" idx="0"/>
          </p:cNvCxnSpPr>
          <p:nvPr/>
        </p:nvCxnSpPr>
        <p:spPr>
          <a:xfrm flipH="1" flipV="1">
            <a:off x="5549421" y="5197783"/>
            <a:ext cx="1484663" cy="853835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>
            <a:extLst>
              <a:ext uri="{FF2B5EF4-FFF2-40B4-BE49-F238E27FC236}">
                <a16:creationId xmlns:a16="http://schemas.microsoft.com/office/drawing/2014/main" id="{8532491D-645C-487F-9AEF-559FA1062B03}"/>
              </a:ext>
            </a:extLst>
          </p:cNvPr>
          <p:cNvCxnSpPr>
            <a:cxnSpLocks/>
            <a:stCxn id="849" idx="5"/>
            <a:endCxn id="935" idx="7"/>
          </p:cNvCxnSpPr>
          <p:nvPr/>
        </p:nvCxnSpPr>
        <p:spPr>
          <a:xfrm flipH="1">
            <a:off x="6323579" y="6081662"/>
            <a:ext cx="706874" cy="428181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>
            <a:extLst>
              <a:ext uri="{FF2B5EF4-FFF2-40B4-BE49-F238E27FC236}">
                <a16:creationId xmlns:a16="http://schemas.microsoft.com/office/drawing/2014/main" id="{7A966996-F83B-4858-BA96-9ED0A9715ACE}"/>
              </a:ext>
            </a:extLst>
          </p:cNvPr>
          <p:cNvCxnSpPr>
            <a:cxnSpLocks/>
            <a:stCxn id="1060" idx="4"/>
            <a:endCxn id="1109" idx="7"/>
          </p:cNvCxnSpPr>
          <p:nvPr/>
        </p:nvCxnSpPr>
        <p:spPr>
          <a:xfrm flipH="1" flipV="1">
            <a:off x="7530341" y="4170708"/>
            <a:ext cx="1642619" cy="390602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DABBC601-273E-4E0A-9A7D-E14FCC1C1FC6}"/>
              </a:ext>
            </a:extLst>
          </p:cNvPr>
          <p:cNvCxnSpPr>
            <a:cxnSpLocks/>
            <a:stCxn id="1060" idx="5"/>
            <a:endCxn id="1058" idx="7"/>
          </p:cNvCxnSpPr>
          <p:nvPr/>
        </p:nvCxnSpPr>
        <p:spPr>
          <a:xfrm flipH="1" flipV="1">
            <a:off x="7651505" y="4587982"/>
            <a:ext cx="1518499" cy="2876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BF7844A-DDE5-4468-8C21-DA423BE8FB43}"/>
              </a:ext>
            </a:extLst>
          </p:cNvPr>
          <p:cNvCxnSpPr/>
          <p:nvPr/>
        </p:nvCxnSpPr>
        <p:spPr>
          <a:xfrm>
            <a:off x="5608848" y="3483530"/>
            <a:ext cx="41235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90B8508-3452-40D7-8428-DF5137E58199}"/>
              </a:ext>
            </a:extLst>
          </p:cNvPr>
          <p:cNvSpPr txBox="1"/>
          <p:nvPr/>
        </p:nvSpPr>
        <p:spPr>
          <a:xfrm>
            <a:off x="3683358" y="3078546"/>
            <a:ext cx="4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5CD62E-7925-47E4-B78D-D78BA3802EDA}"/>
              </a:ext>
            </a:extLst>
          </p:cNvPr>
          <p:cNvSpPr txBox="1"/>
          <p:nvPr/>
        </p:nvSpPr>
        <p:spPr>
          <a:xfrm>
            <a:off x="6008721" y="3285373"/>
            <a:ext cx="123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Actual Information </a:t>
            </a:r>
          </a:p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flow process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6" name="文本框 325">
            <a:extLst>
              <a:ext uri="{FF2B5EF4-FFF2-40B4-BE49-F238E27FC236}">
                <a16:creationId xmlns:a16="http://schemas.microsoft.com/office/drawing/2014/main" id="{CFA5574C-CC46-4A82-B522-6A8DAB699172}"/>
              </a:ext>
            </a:extLst>
          </p:cNvPr>
          <p:cNvSpPr txBox="1"/>
          <p:nvPr/>
        </p:nvSpPr>
        <p:spPr>
          <a:xfrm>
            <a:off x="6013103" y="3793400"/>
            <a:ext cx="11075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Approximate </a:t>
            </a:r>
          </a:p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Information flow </a:t>
            </a:r>
          </a:p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528CCEC5-158D-4F42-88D8-2F72242A6A0C}"/>
              </a:ext>
            </a:extLst>
          </p:cNvPr>
          <p:cNvCxnSpPr/>
          <p:nvPr/>
        </p:nvCxnSpPr>
        <p:spPr>
          <a:xfrm>
            <a:off x="5608848" y="4038284"/>
            <a:ext cx="41235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3" name="组合 332">
            <a:extLst>
              <a:ext uri="{FF2B5EF4-FFF2-40B4-BE49-F238E27FC236}">
                <a16:creationId xmlns:a16="http://schemas.microsoft.com/office/drawing/2014/main" id="{B2CFD6C5-FD24-4C27-9BCC-00334B306C8D}"/>
              </a:ext>
            </a:extLst>
          </p:cNvPr>
          <p:cNvGrpSpPr/>
          <p:nvPr/>
        </p:nvGrpSpPr>
        <p:grpSpPr>
          <a:xfrm>
            <a:off x="8796480" y="702108"/>
            <a:ext cx="714681" cy="546123"/>
            <a:chOff x="4849178" y="2629730"/>
            <a:chExt cx="2568892" cy="1963016"/>
          </a:xfrm>
        </p:grpSpPr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C108B185-6BAD-4532-8F2D-03E043B12377}"/>
                </a:ext>
              </a:extLst>
            </p:cNvPr>
            <p:cNvCxnSpPr>
              <a:cxnSpLocks/>
            </p:cNvCxnSpPr>
            <p:nvPr/>
          </p:nvCxnSpPr>
          <p:spPr>
            <a:xfrm>
              <a:off x="4849178" y="3358776"/>
              <a:ext cx="2543175" cy="0"/>
            </a:xfrm>
            <a:prstGeom prst="line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id="{5362DB57-C2E7-419B-AF19-B5BA2BF34789}"/>
                </a:ext>
              </a:extLst>
            </p:cNvPr>
            <p:cNvSpPr/>
            <p:nvPr/>
          </p:nvSpPr>
          <p:spPr>
            <a:xfrm>
              <a:off x="5110921" y="3168317"/>
              <a:ext cx="4464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19377602-167D-4049-88AD-8B3692831D85}"/>
                </a:ext>
              </a:extLst>
            </p:cNvPr>
            <p:cNvSpPr/>
            <p:nvPr/>
          </p:nvSpPr>
          <p:spPr>
            <a:xfrm>
              <a:off x="5794816" y="2629730"/>
              <a:ext cx="446400" cy="72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9180A334-3846-4651-B65A-D7FF6C7FF521}"/>
                </a:ext>
              </a:extLst>
            </p:cNvPr>
            <p:cNvSpPr/>
            <p:nvPr/>
          </p:nvSpPr>
          <p:spPr>
            <a:xfrm>
              <a:off x="6478711" y="2629730"/>
              <a:ext cx="446400" cy="72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4D99899A-EA28-40FA-A523-7FB1B91142DA}"/>
                </a:ext>
              </a:extLst>
            </p:cNvPr>
            <p:cNvCxnSpPr>
              <a:cxnSpLocks/>
            </p:cNvCxnSpPr>
            <p:nvPr/>
          </p:nvCxnSpPr>
          <p:spPr>
            <a:xfrm>
              <a:off x="4849178" y="4366917"/>
              <a:ext cx="2568892" cy="0"/>
            </a:xfrm>
            <a:prstGeom prst="line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B76A790D-FF45-42AC-93ED-00FD0DEF45F2}"/>
                </a:ext>
              </a:extLst>
            </p:cNvPr>
            <p:cNvSpPr/>
            <p:nvPr/>
          </p:nvSpPr>
          <p:spPr>
            <a:xfrm>
              <a:off x="5110921" y="4100141"/>
              <a:ext cx="446400" cy="2577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7A42BFDB-CBEE-4D96-963F-CA974D9C02A9}"/>
                </a:ext>
              </a:extLst>
            </p:cNvPr>
            <p:cNvSpPr/>
            <p:nvPr/>
          </p:nvSpPr>
          <p:spPr>
            <a:xfrm>
              <a:off x="6478711" y="3726913"/>
              <a:ext cx="446400" cy="6309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F22672F7-82F1-4AB3-82C5-D9E8152DA387}"/>
                    </a:ext>
                  </a:extLst>
                </p:cNvPr>
                <p:cNvSpPr txBox="1"/>
                <p:nvPr/>
              </p:nvSpPr>
              <p:spPr>
                <a:xfrm>
                  <a:off x="5076348" y="3508521"/>
                  <a:ext cx="314325" cy="77440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8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？</m:t>
                        </m:r>
                      </m:oMath>
                    </m:oMathPara>
                  </a14:m>
                  <a:endParaRPr lang="zh-CN" altLang="en-US" sz="800" dirty="0">
                    <a:solidFill>
                      <a:schemeClr val="accent4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F22672F7-82F1-4AB3-82C5-D9E8152DA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348" y="3508521"/>
                  <a:ext cx="314325" cy="774404"/>
                </a:xfrm>
                <a:prstGeom prst="rect">
                  <a:avLst/>
                </a:prstGeom>
                <a:blipFill>
                  <a:blip r:embed="rId10"/>
                  <a:stretch>
                    <a:fillRect r="-113333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文本框 372">
                  <a:extLst>
                    <a:ext uri="{FF2B5EF4-FFF2-40B4-BE49-F238E27FC236}">
                      <a16:creationId xmlns:a16="http://schemas.microsoft.com/office/drawing/2014/main" id="{A7985EFA-C3BE-4869-837C-73727CD91F64}"/>
                    </a:ext>
                  </a:extLst>
                </p:cNvPr>
                <p:cNvSpPr txBox="1"/>
                <p:nvPr/>
              </p:nvSpPr>
              <p:spPr>
                <a:xfrm>
                  <a:off x="5724849" y="3818342"/>
                  <a:ext cx="314325" cy="77440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8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？</m:t>
                        </m:r>
                      </m:oMath>
                    </m:oMathPara>
                  </a14:m>
                  <a:endParaRPr lang="zh-CN" altLang="en-US" sz="800" dirty="0">
                    <a:solidFill>
                      <a:schemeClr val="accent4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73" name="文本框 372">
                  <a:extLst>
                    <a:ext uri="{FF2B5EF4-FFF2-40B4-BE49-F238E27FC236}">
                      <a16:creationId xmlns:a16="http://schemas.microsoft.com/office/drawing/2014/main" id="{A7985EFA-C3BE-4869-837C-73727CD91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849" y="3818342"/>
                  <a:ext cx="314325" cy="774404"/>
                </a:xfrm>
                <a:prstGeom prst="rect">
                  <a:avLst/>
                </a:prstGeom>
                <a:blipFill>
                  <a:blip r:embed="rId11"/>
                  <a:stretch>
                    <a:fillRect r="-121429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文本框 373">
                  <a:extLst>
                    <a:ext uri="{FF2B5EF4-FFF2-40B4-BE49-F238E27FC236}">
                      <a16:creationId xmlns:a16="http://schemas.microsoft.com/office/drawing/2014/main" id="{F83FD675-829E-45F9-926E-0F6CDBBE9576}"/>
                    </a:ext>
                  </a:extLst>
                </p:cNvPr>
                <p:cNvSpPr txBox="1"/>
                <p:nvPr/>
              </p:nvSpPr>
              <p:spPr>
                <a:xfrm>
                  <a:off x="6453457" y="3195828"/>
                  <a:ext cx="314325" cy="77440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8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？</m:t>
                        </m:r>
                      </m:oMath>
                    </m:oMathPara>
                  </a14:m>
                  <a:endParaRPr lang="zh-CN" altLang="en-US" sz="800" dirty="0">
                    <a:solidFill>
                      <a:schemeClr val="accent4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74" name="文本框 373">
                  <a:extLst>
                    <a:ext uri="{FF2B5EF4-FFF2-40B4-BE49-F238E27FC236}">
                      <a16:creationId xmlns:a16="http://schemas.microsoft.com/office/drawing/2014/main" id="{F83FD675-829E-45F9-926E-0F6CDBBE95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3457" y="3195828"/>
                  <a:ext cx="314325" cy="774404"/>
                </a:xfrm>
                <a:prstGeom prst="rect">
                  <a:avLst/>
                </a:prstGeom>
                <a:blipFill>
                  <a:blip r:embed="rId12"/>
                  <a:stretch>
                    <a:fillRect r="-106667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5" name="箭头: 下 374">
              <a:extLst>
                <a:ext uri="{FF2B5EF4-FFF2-40B4-BE49-F238E27FC236}">
                  <a16:creationId xmlns:a16="http://schemas.microsoft.com/office/drawing/2014/main" id="{B80A6646-C820-445B-A3A7-F9C371767213}"/>
                </a:ext>
              </a:extLst>
            </p:cNvPr>
            <p:cNvSpPr/>
            <p:nvPr/>
          </p:nvSpPr>
          <p:spPr>
            <a:xfrm>
              <a:off x="4858159" y="3622334"/>
              <a:ext cx="161331" cy="334155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6" name="组合 375">
            <a:extLst>
              <a:ext uri="{FF2B5EF4-FFF2-40B4-BE49-F238E27FC236}">
                <a16:creationId xmlns:a16="http://schemas.microsoft.com/office/drawing/2014/main" id="{5340E646-CDB9-4052-8771-E9B72BECCC8F}"/>
              </a:ext>
            </a:extLst>
          </p:cNvPr>
          <p:cNvGrpSpPr/>
          <p:nvPr/>
        </p:nvGrpSpPr>
        <p:grpSpPr>
          <a:xfrm>
            <a:off x="7371894" y="316269"/>
            <a:ext cx="874261" cy="868555"/>
            <a:chOff x="2193365" y="2589378"/>
            <a:chExt cx="1831037" cy="1871389"/>
          </a:xfrm>
        </p:grpSpPr>
        <p:cxnSp>
          <p:nvCxnSpPr>
            <p:cNvPr id="377" name="直接连接符 376">
              <a:extLst>
                <a:ext uri="{FF2B5EF4-FFF2-40B4-BE49-F238E27FC236}">
                  <a16:creationId xmlns:a16="http://schemas.microsoft.com/office/drawing/2014/main" id="{E6E04140-5BFB-4985-B8DB-F07A6D50DD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3365" y="2989730"/>
              <a:ext cx="1831037" cy="995027"/>
            </a:xfrm>
            <a:prstGeom prst="line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>
              <a:extLst>
                <a:ext uri="{FF2B5EF4-FFF2-40B4-BE49-F238E27FC236}">
                  <a16:creationId xmlns:a16="http://schemas.microsoft.com/office/drawing/2014/main" id="{2D8BF7D8-E285-4870-92EC-CA1AEFC5468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168716" y="3047735"/>
              <a:ext cx="1831037" cy="995027"/>
            </a:xfrm>
            <a:prstGeom prst="line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9" name="组合 378">
              <a:extLst>
                <a:ext uri="{FF2B5EF4-FFF2-40B4-BE49-F238E27FC236}">
                  <a16:creationId xmlns:a16="http://schemas.microsoft.com/office/drawing/2014/main" id="{9380E268-CC75-423F-A4F8-E505D5C8FCA1}"/>
                </a:ext>
              </a:extLst>
            </p:cNvPr>
            <p:cNvGrpSpPr/>
            <p:nvPr/>
          </p:nvGrpSpPr>
          <p:grpSpPr>
            <a:xfrm>
              <a:off x="2416747" y="3457910"/>
              <a:ext cx="236900" cy="173012"/>
              <a:chOff x="7859060" y="2456718"/>
              <a:chExt cx="377656" cy="275808"/>
            </a:xfrm>
          </p:grpSpPr>
          <p:sp>
            <p:nvSpPr>
              <p:cNvPr id="442" name="椭圆 441">
                <a:extLst>
                  <a:ext uri="{FF2B5EF4-FFF2-40B4-BE49-F238E27FC236}">
                    <a16:creationId xmlns:a16="http://schemas.microsoft.com/office/drawing/2014/main" id="{E2C02035-3D54-47D2-A2DF-3711070A8DF9}"/>
                  </a:ext>
                </a:extLst>
              </p:cNvPr>
              <p:cNvSpPr/>
              <p:nvPr/>
            </p:nvSpPr>
            <p:spPr>
              <a:xfrm>
                <a:off x="7859060" y="2456718"/>
                <a:ext cx="377656" cy="275808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3" name="任意多边形: 形状 442">
                <a:extLst>
                  <a:ext uri="{FF2B5EF4-FFF2-40B4-BE49-F238E27FC236}">
                    <a16:creationId xmlns:a16="http://schemas.microsoft.com/office/drawing/2014/main" id="{D19FBBD2-DB65-4D5A-AA0F-0C4DF00E5895}"/>
                  </a:ext>
                </a:extLst>
              </p:cNvPr>
              <p:cNvSpPr/>
              <p:nvPr/>
            </p:nvSpPr>
            <p:spPr>
              <a:xfrm>
                <a:off x="7921060" y="2535637"/>
                <a:ext cx="244027" cy="145855"/>
              </a:xfrm>
              <a:custGeom>
                <a:avLst/>
                <a:gdLst>
                  <a:gd name="connsiteX0" fmla="*/ 0 w 244027"/>
                  <a:gd name="connsiteY0" fmla="*/ 70123 h 145855"/>
                  <a:gd name="connsiteX1" fmla="*/ 14025 w 244027"/>
                  <a:gd name="connsiteY1" fmla="*/ 47683 h 145855"/>
                  <a:gd name="connsiteX2" fmla="*/ 36464 w 244027"/>
                  <a:gd name="connsiteY2" fmla="*/ 2805 h 145855"/>
                  <a:gd name="connsiteX3" fmla="*/ 58903 w 244027"/>
                  <a:gd name="connsiteY3" fmla="*/ 50488 h 145855"/>
                  <a:gd name="connsiteX4" fmla="*/ 50488 w 244027"/>
                  <a:gd name="connsiteY4" fmla="*/ 137440 h 145855"/>
                  <a:gd name="connsiteX5" fmla="*/ 44879 w 244027"/>
                  <a:gd name="connsiteY5" fmla="*/ 145855 h 145855"/>
                  <a:gd name="connsiteX6" fmla="*/ 39269 w 244027"/>
                  <a:gd name="connsiteY6" fmla="*/ 92562 h 145855"/>
                  <a:gd name="connsiteX7" fmla="*/ 117806 w 244027"/>
                  <a:gd name="connsiteY7" fmla="*/ 2805 h 145855"/>
                  <a:gd name="connsiteX8" fmla="*/ 140246 w 244027"/>
                  <a:gd name="connsiteY8" fmla="*/ 0 h 145855"/>
                  <a:gd name="connsiteX9" fmla="*/ 151465 w 244027"/>
                  <a:gd name="connsiteY9" fmla="*/ 25244 h 145855"/>
                  <a:gd name="connsiteX10" fmla="*/ 143050 w 244027"/>
                  <a:gd name="connsiteY10" fmla="*/ 92562 h 145855"/>
                  <a:gd name="connsiteX11" fmla="*/ 129026 w 244027"/>
                  <a:gd name="connsiteY11" fmla="*/ 106586 h 145855"/>
                  <a:gd name="connsiteX12" fmla="*/ 112196 w 244027"/>
                  <a:gd name="connsiteY12" fmla="*/ 86952 h 145855"/>
                  <a:gd name="connsiteX13" fmla="*/ 112196 w 244027"/>
                  <a:gd name="connsiteY13" fmla="*/ 25244 h 145855"/>
                  <a:gd name="connsiteX14" fmla="*/ 126221 w 244027"/>
                  <a:gd name="connsiteY14" fmla="*/ 11219 h 145855"/>
                  <a:gd name="connsiteX15" fmla="*/ 165490 w 244027"/>
                  <a:gd name="connsiteY15" fmla="*/ 42073 h 145855"/>
                  <a:gd name="connsiteX16" fmla="*/ 168295 w 244027"/>
                  <a:gd name="connsiteY16" fmla="*/ 120611 h 145855"/>
                  <a:gd name="connsiteX17" fmla="*/ 162685 w 244027"/>
                  <a:gd name="connsiteY17" fmla="*/ 92562 h 145855"/>
                  <a:gd name="connsiteX18" fmla="*/ 193539 w 244027"/>
                  <a:gd name="connsiteY18" fmla="*/ 19634 h 145855"/>
                  <a:gd name="connsiteX19" fmla="*/ 210368 w 244027"/>
                  <a:gd name="connsiteY19" fmla="*/ 11219 h 145855"/>
                  <a:gd name="connsiteX20" fmla="*/ 235612 w 244027"/>
                  <a:gd name="connsiteY20" fmla="*/ 75732 h 145855"/>
                  <a:gd name="connsiteX21" fmla="*/ 230003 w 244027"/>
                  <a:gd name="connsiteY21" fmla="*/ 100976 h 145855"/>
                  <a:gd name="connsiteX22" fmla="*/ 218783 w 244027"/>
                  <a:gd name="connsiteY22" fmla="*/ 86952 h 145855"/>
                  <a:gd name="connsiteX23" fmla="*/ 241222 w 244027"/>
                  <a:gd name="connsiteY23" fmla="*/ 42073 h 145855"/>
                  <a:gd name="connsiteX24" fmla="*/ 244027 w 244027"/>
                  <a:gd name="connsiteY24" fmla="*/ 42073 h 14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44027" h="145855">
                    <a:moveTo>
                      <a:pt x="0" y="70123"/>
                    </a:moveTo>
                    <a:cubicBezTo>
                      <a:pt x="4675" y="62643"/>
                      <a:pt x="9824" y="55439"/>
                      <a:pt x="14025" y="47683"/>
                    </a:cubicBezTo>
                    <a:cubicBezTo>
                      <a:pt x="21991" y="32977"/>
                      <a:pt x="19772" y="1762"/>
                      <a:pt x="36464" y="2805"/>
                    </a:cubicBezTo>
                    <a:cubicBezTo>
                      <a:pt x="53996" y="3901"/>
                      <a:pt x="51423" y="34594"/>
                      <a:pt x="58903" y="50488"/>
                    </a:cubicBezTo>
                    <a:cubicBezTo>
                      <a:pt x="61741" y="104399"/>
                      <a:pt x="67725" y="94346"/>
                      <a:pt x="50488" y="137440"/>
                    </a:cubicBezTo>
                    <a:cubicBezTo>
                      <a:pt x="49236" y="140570"/>
                      <a:pt x="46749" y="143050"/>
                      <a:pt x="44879" y="145855"/>
                    </a:cubicBezTo>
                    <a:cubicBezTo>
                      <a:pt x="43009" y="128091"/>
                      <a:pt x="35348" y="109989"/>
                      <a:pt x="39269" y="92562"/>
                    </a:cubicBezTo>
                    <a:cubicBezTo>
                      <a:pt x="50287" y="43593"/>
                      <a:pt x="75960" y="22891"/>
                      <a:pt x="117806" y="2805"/>
                    </a:cubicBezTo>
                    <a:cubicBezTo>
                      <a:pt x="124602" y="-457"/>
                      <a:pt x="132766" y="935"/>
                      <a:pt x="140246" y="0"/>
                    </a:cubicBezTo>
                    <a:cubicBezTo>
                      <a:pt x="143986" y="8415"/>
                      <a:pt x="149332" y="16286"/>
                      <a:pt x="151465" y="25244"/>
                    </a:cubicBezTo>
                    <a:cubicBezTo>
                      <a:pt x="157536" y="50743"/>
                      <a:pt x="155431" y="69175"/>
                      <a:pt x="143050" y="92562"/>
                    </a:cubicBezTo>
                    <a:cubicBezTo>
                      <a:pt x="139957" y="98405"/>
                      <a:pt x="133701" y="101911"/>
                      <a:pt x="129026" y="106586"/>
                    </a:cubicBezTo>
                    <a:cubicBezTo>
                      <a:pt x="123416" y="100041"/>
                      <a:pt x="115044" y="95088"/>
                      <a:pt x="112196" y="86952"/>
                    </a:cubicBezTo>
                    <a:cubicBezTo>
                      <a:pt x="109670" y="79734"/>
                      <a:pt x="107402" y="36430"/>
                      <a:pt x="112196" y="25244"/>
                    </a:cubicBezTo>
                    <a:cubicBezTo>
                      <a:pt x="114800" y="19167"/>
                      <a:pt x="121546" y="15894"/>
                      <a:pt x="126221" y="11219"/>
                    </a:cubicBezTo>
                    <a:cubicBezTo>
                      <a:pt x="139311" y="21504"/>
                      <a:pt x="155984" y="28408"/>
                      <a:pt x="165490" y="42073"/>
                    </a:cubicBezTo>
                    <a:cubicBezTo>
                      <a:pt x="175677" y="56716"/>
                      <a:pt x="169026" y="108921"/>
                      <a:pt x="168295" y="120611"/>
                    </a:cubicBezTo>
                    <a:cubicBezTo>
                      <a:pt x="166425" y="111261"/>
                      <a:pt x="161981" y="102071"/>
                      <a:pt x="162685" y="92562"/>
                    </a:cubicBezTo>
                    <a:cubicBezTo>
                      <a:pt x="164989" y="61457"/>
                      <a:pt x="171293" y="40168"/>
                      <a:pt x="193539" y="19634"/>
                    </a:cubicBezTo>
                    <a:cubicBezTo>
                      <a:pt x="198148" y="15380"/>
                      <a:pt x="204758" y="14024"/>
                      <a:pt x="210368" y="11219"/>
                    </a:cubicBezTo>
                    <a:cubicBezTo>
                      <a:pt x="227951" y="38848"/>
                      <a:pt x="235612" y="42011"/>
                      <a:pt x="235612" y="75732"/>
                    </a:cubicBezTo>
                    <a:cubicBezTo>
                      <a:pt x="235612" y="84352"/>
                      <a:pt x="231873" y="92561"/>
                      <a:pt x="230003" y="100976"/>
                    </a:cubicBezTo>
                    <a:cubicBezTo>
                      <a:pt x="226263" y="96301"/>
                      <a:pt x="219410" y="92906"/>
                      <a:pt x="218783" y="86952"/>
                    </a:cubicBezTo>
                    <a:cubicBezTo>
                      <a:pt x="214680" y="47972"/>
                      <a:pt x="216567" y="49118"/>
                      <a:pt x="241222" y="42073"/>
                    </a:cubicBezTo>
                    <a:cubicBezTo>
                      <a:pt x="242121" y="41816"/>
                      <a:pt x="243092" y="42073"/>
                      <a:pt x="244027" y="42073"/>
                    </a:cubicBezTo>
                  </a:path>
                </a:pathLst>
              </a:custGeom>
              <a:noFill/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0" name="组合 379">
              <a:extLst>
                <a:ext uri="{FF2B5EF4-FFF2-40B4-BE49-F238E27FC236}">
                  <a16:creationId xmlns:a16="http://schemas.microsoft.com/office/drawing/2014/main" id="{955B04A4-CE73-4D19-ADB7-DBB26695488F}"/>
                </a:ext>
              </a:extLst>
            </p:cNvPr>
            <p:cNvGrpSpPr/>
            <p:nvPr/>
          </p:nvGrpSpPr>
          <p:grpSpPr>
            <a:xfrm>
              <a:off x="2565708" y="4045994"/>
              <a:ext cx="238003" cy="225576"/>
              <a:chOff x="2565708" y="4045994"/>
              <a:chExt cx="238003" cy="225576"/>
            </a:xfrm>
          </p:grpSpPr>
          <p:sp>
            <p:nvSpPr>
              <p:cNvPr id="440" name="不完整圆 439">
                <a:extLst>
                  <a:ext uri="{FF2B5EF4-FFF2-40B4-BE49-F238E27FC236}">
                    <a16:creationId xmlns:a16="http://schemas.microsoft.com/office/drawing/2014/main" id="{2B1399F2-659F-470D-90A9-FC936F9A37A3}"/>
                  </a:ext>
                </a:extLst>
              </p:cNvPr>
              <p:cNvSpPr/>
              <p:nvPr/>
            </p:nvSpPr>
            <p:spPr>
              <a:xfrm>
                <a:off x="2565708" y="4045994"/>
                <a:ext cx="238003" cy="225576"/>
              </a:xfrm>
              <a:prstGeom prst="pi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1" name="任意多边形: 形状 440">
                <a:extLst>
                  <a:ext uri="{FF2B5EF4-FFF2-40B4-BE49-F238E27FC236}">
                    <a16:creationId xmlns:a16="http://schemas.microsoft.com/office/drawing/2014/main" id="{52F9AC8F-4B66-469C-8595-4576A497A2BB}"/>
                  </a:ext>
                </a:extLst>
              </p:cNvPr>
              <p:cNvSpPr/>
              <p:nvPr/>
            </p:nvSpPr>
            <p:spPr>
              <a:xfrm>
                <a:off x="2609412" y="4131071"/>
                <a:ext cx="142930" cy="99820"/>
              </a:xfrm>
              <a:custGeom>
                <a:avLst/>
                <a:gdLst>
                  <a:gd name="connsiteX0" fmla="*/ 20076 w 188765"/>
                  <a:gd name="connsiteY0" fmla="*/ 0 h 131830"/>
                  <a:gd name="connsiteX1" fmla="*/ 11661 w 188765"/>
                  <a:gd name="connsiteY1" fmla="*/ 14024 h 131830"/>
                  <a:gd name="connsiteX2" fmla="*/ 3247 w 188765"/>
                  <a:gd name="connsiteY2" fmla="*/ 89757 h 131830"/>
                  <a:gd name="connsiteX3" fmla="*/ 17271 w 188765"/>
                  <a:gd name="connsiteY3" fmla="*/ 112196 h 131830"/>
                  <a:gd name="connsiteX4" fmla="*/ 34101 w 188765"/>
                  <a:gd name="connsiteY4" fmla="*/ 115001 h 131830"/>
                  <a:gd name="connsiteX5" fmla="*/ 53735 w 188765"/>
                  <a:gd name="connsiteY5" fmla="*/ 106586 h 131830"/>
                  <a:gd name="connsiteX6" fmla="*/ 64955 w 188765"/>
                  <a:gd name="connsiteY6" fmla="*/ 36463 h 131830"/>
                  <a:gd name="connsiteX7" fmla="*/ 50930 w 188765"/>
                  <a:gd name="connsiteY7" fmla="*/ 14024 h 131830"/>
                  <a:gd name="connsiteX8" fmla="*/ 42515 w 188765"/>
                  <a:gd name="connsiteY8" fmla="*/ 8414 h 131830"/>
                  <a:gd name="connsiteX9" fmla="*/ 36906 w 188765"/>
                  <a:gd name="connsiteY9" fmla="*/ 22439 h 131830"/>
                  <a:gd name="connsiteX10" fmla="*/ 42515 w 188765"/>
                  <a:gd name="connsiteY10" fmla="*/ 78537 h 131830"/>
                  <a:gd name="connsiteX11" fmla="*/ 62150 w 188765"/>
                  <a:gd name="connsiteY11" fmla="*/ 81342 h 131830"/>
                  <a:gd name="connsiteX12" fmla="*/ 70564 w 188765"/>
                  <a:gd name="connsiteY12" fmla="*/ 70122 h 131830"/>
                  <a:gd name="connsiteX13" fmla="*/ 67760 w 188765"/>
                  <a:gd name="connsiteY13" fmla="*/ 81342 h 131830"/>
                  <a:gd name="connsiteX14" fmla="*/ 70564 w 188765"/>
                  <a:gd name="connsiteY14" fmla="*/ 95366 h 131830"/>
                  <a:gd name="connsiteX15" fmla="*/ 81784 w 188765"/>
                  <a:gd name="connsiteY15" fmla="*/ 109391 h 131830"/>
                  <a:gd name="connsiteX16" fmla="*/ 115443 w 188765"/>
                  <a:gd name="connsiteY16" fmla="*/ 123416 h 131830"/>
                  <a:gd name="connsiteX17" fmla="*/ 126663 w 188765"/>
                  <a:gd name="connsiteY17" fmla="*/ 117806 h 131830"/>
                  <a:gd name="connsiteX18" fmla="*/ 129468 w 188765"/>
                  <a:gd name="connsiteY18" fmla="*/ 81342 h 131830"/>
                  <a:gd name="connsiteX19" fmla="*/ 95809 w 188765"/>
                  <a:gd name="connsiteY19" fmla="*/ 61708 h 131830"/>
                  <a:gd name="connsiteX20" fmla="*/ 98614 w 188765"/>
                  <a:gd name="connsiteY20" fmla="*/ 120611 h 131830"/>
                  <a:gd name="connsiteX21" fmla="*/ 121053 w 188765"/>
                  <a:gd name="connsiteY21" fmla="*/ 131830 h 131830"/>
                  <a:gd name="connsiteX22" fmla="*/ 160322 w 188765"/>
                  <a:gd name="connsiteY22" fmla="*/ 98171 h 131830"/>
                  <a:gd name="connsiteX23" fmla="*/ 149102 w 188765"/>
                  <a:gd name="connsiteY23" fmla="*/ 72927 h 131830"/>
                  <a:gd name="connsiteX24" fmla="*/ 143492 w 188765"/>
                  <a:gd name="connsiteY24" fmla="*/ 89757 h 131830"/>
                  <a:gd name="connsiteX25" fmla="*/ 154712 w 188765"/>
                  <a:gd name="connsiteY25" fmla="*/ 115001 h 131830"/>
                  <a:gd name="connsiteX26" fmla="*/ 188371 w 188765"/>
                  <a:gd name="connsiteY26" fmla="*/ 98171 h 131830"/>
                  <a:gd name="connsiteX27" fmla="*/ 188371 w 188765"/>
                  <a:gd name="connsiteY27" fmla="*/ 89757 h 131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88765" h="131830">
                    <a:moveTo>
                      <a:pt x="20076" y="0"/>
                    </a:moveTo>
                    <a:cubicBezTo>
                      <a:pt x="17271" y="4675"/>
                      <a:pt x="13385" y="8852"/>
                      <a:pt x="11661" y="14024"/>
                    </a:cubicBezTo>
                    <a:cubicBezTo>
                      <a:pt x="3679" y="37969"/>
                      <a:pt x="-4800" y="64276"/>
                      <a:pt x="3247" y="89757"/>
                    </a:cubicBezTo>
                    <a:cubicBezTo>
                      <a:pt x="5903" y="98168"/>
                      <a:pt x="10444" y="106611"/>
                      <a:pt x="17271" y="112196"/>
                    </a:cubicBezTo>
                    <a:cubicBezTo>
                      <a:pt x="21673" y="115797"/>
                      <a:pt x="28491" y="114066"/>
                      <a:pt x="34101" y="115001"/>
                    </a:cubicBezTo>
                    <a:cubicBezTo>
                      <a:pt x="40646" y="112196"/>
                      <a:pt x="49785" y="112511"/>
                      <a:pt x="53735" y="106586"/>
                    </a:cubicBezTo>
                    <a:cubicBezTo>
                      <a:pt x="62635" y="93236"/>
                      <a:pt x="63869" y="50584"/>
                      <a:pt x="64955" y="36463"/>
                    </a:cubicBezTo>
                    <a:cubicBezTo>
                      <a:pt x="60280" y="28983"/>
                      <a:pt x="56440" y="20912"/>
                      <a:pt x="50930" y="14024"/>
                    </a:cubicBezTo>
                    <a:cubicBezTo>
                      <a:pt x="48824" y="11392"/>
                      <a:pt x="45406" y="6679"/>
                      <a:pt x="42515" y="8414"/>
                    </a:cubicBezTo>
                    <a:cubicBezTo>
                      <a:pt x="38198" y="11005"/>
                      <a:pt x="38776" y="17764"/>
                      <a:pt x="36906" y="22439"/>
                    </a:cubicBezTo>
                    <a:cubicBezTo>
                      <a:pt x="35565" y="37193"/>
                      <a:pt x="28889" y="64911"/>
                      <a:pt x="42515" y="78537"/>
                    </a:cubicBezTo>
                    <a:cubicBezTo>
                      <a:pt x="47190" y="83212"/>
                      <a:pt x="55605" y="80407"/>
                      <a:pt x="62150" y="81342"/>
                    </a:cubicBezTo>
                    <a:cubicBezTo>
                      <a:pt x="64955" y="77602"/>
                      <a:pt x="65889" y="70122"/>
                      <a:pt x="70564" y="70122"/>
                    </a:cubicBezTo>
                    <a:cubicBezTo>
                      <a:pt x="74419" y="70122"/>
                      <a:pt x="67760" y="77487"/>
                      <a:pt x="67760" y="81342"/>
                    </a:cubicBezTo>
                    <a:cubicBezTo>
                      <a:pt x="67760" y="86109"/>
                      <a:pt x="68432" y="91102"/>
                      <a:pt x="70564" y="95366"/>
                    </a:cubicBezTo>
                    <a:cubicBezTo>
                      <a:pt x="73241" y="100721"/>
                      <a:pt x="77109" y="105651"/>
                      <a:pt x="81784" y="109391"/>
                    </a:cubicBezTo>
                    <a:cubicBezTo>
                      <a:pt x="89683" y="115710"/>
                      <a:pt x="106070" y="120291"/>
                      <a:pt x="115443" y="123416"/>
                    </a:cubicBezTo>
                    <a:cubicBezTo>
                      <a:pt x="119183" y="121546"/>
                      <a:pt x="123942" y="120981"/>
                      <a:pt x="126663" y="117806"/>
                    </a:cubicBezTo>
                    <a:cubicBezTo>
                      <a:pt x="134618" y="108524"/>
                      <a:pt x="133574" y="91198"/>
                      <a:pt x="129468" y="81342"/>
                    </a:cubicBezTo>
                    <a:cubicBezTo>
                      <a:pt x="124262" y="68847"/>
                      <a:pt x="105587" y="65374"/>
                      <a:pt x="95809" y="61708"/>
                    </a:cubicBezTo>
                    <a:cubicBezTo>
                      <a:pt x="82564" y="83781"/>
                      <a:pt x="77292" y="85075"/>
                      <a:pt x="98614" y="120611"/>
                    </a:cubicBezTo>
                    <a:cubicBezTo>
                      <a:pt x="102916" y="127782"/>
                      <a:pt x="113573" y="128090"/>
                      <a:pt x="121053" y="131830"/>
                    </a:cubicBezTo>
                    <a:cubicBezTo>
                      <a:pt x="139161" y="124285"/>
                      <a:pt x="163600" y="124398"/>
                      <a:pt x="160322" y="98171"/>
                    </a:cubicBezTo>
                    <a:cubicBezTo>
                      <a:pt x="159180" y="89034"/>
                      <a:pt x="152842" y="81342"/>
                      <a:pt x="149102" y="72927"/>
                    </a:cubicBezTo>
                    <a:cubicBezTo>
                      <a:pt x="147232" y="78537"/>
                      <a:pt x="144027" y="83868"/>
                      <a:pt x="143492" y="89757"/>
                    </a:cubicBezTo>
                    <a:cubicBezTo>
                      <a:pt x="142386" y="101927"/>
                      <a:pt x="148172" y="106280"/>
                      <a:pt x="154712" y="115001"/>
                    </a:cubicBezTo>
                    <a:cubicBezTo>
                      <a:pt x="168256" y="110938"/>
                      <a:pt x="183471" y="112871"/>
                      <a:pt x="188371" y="98171"/>
                    </a:cubicBezTo>
                    <a:cubicBezTo>
                      <a:pt x="189258" y="95510"/>
                      <a:pt x="188371" y="92562"/>
                      <a:pt x="188371" y="89757"/>
                    </a:cubicBezTo>
                  </a:path>
                </a:pathLst>
              </a:custGeom>
              <a:noFill/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1" name="组合 380">
              <a:extLst>
                <a:ext uri="{FF2B5EF4-FFF2-40B4-BE49-F238E27FC236}">
                  <a16:creationId xmlns:a16="http://schemas.microsoft.com/office/drawing/2014/main" id="{A7F15CBE-818B-45C8-93D7-4DBD5BB236AF}"/>
                </a:ext>
              </a:extLst>
            </p:cNvPr>
            <p:cNvGrpSpPr/>
            <p:nvPr/>
          </p:nvGrpSpPr>
          <p:grpSpPr>
            <a:xfrm>
              <a:off x="3274749" y="3437934"/>
              <a:ext cx="350711" cy="288979"/>
              <a:chOff x="8627897" y="2815364"/>
              <a:chExt cx="446400" cy="367825"/>
            </a:xfrm>
          </p:grpSpPr>
          <p:sp>
            <p:nvSpPr>
              <p:cNvPr id="437" name="云形 436">
                <a:extLst>
                  <a:ext uri="{FF2B5EF4-FFF2-40B4-BE49-F238E27FC236}">
                    <a16:creationId xmlns:a16="http://schemas.microsoft.com/office/drawing/2014/main" id="{4A2F853F-6433-47A6-95E3-E94738655A15}"/>
                  </a:ext>
                </a:extLst>
              </p:cNvPr>
              <p:cNvSpPr/>
              <p:nvPr/>
            </p:nvSpPr>
            <p:spPr>
              <a:xfrm>
                <a:off x="8627897" y="2815364"/>
                <a:ext cx="446400" cy="367825"/>
              </a:xfrm>
              <a:prstGeom prst="clou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8" name="椭圆 437">
                <a:extLst>
                  <a:ext uri="{FF2B5EF4-FFF2-40B4-BE49-F238E27FC236}">
                    <a16:creationId xmlns:a16="http://schemas.microsoft.com/office/drawing/2014/main" id="{A7798690-C107-4798-9796-C1BF1155D5B9}"/>
                  </a:ext>
                </a:extLst>
              </p:cNvPr>
              <p:cNvSpPr/>
              <p:nvPr/>
            </p:nvSpPr>
            <p:spPr>
              <a:xfrm>
                <a:off x="8709770" y="2878091"/>
                <a:ext cx="282653" cy="2423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任意多边形: 形状 438">
                <a:extLst>
                  <a:ext uri="{FF2B5EF4-FFF2-40B4-BE49-F238E27FC236}">
                    <a16:creationId xmlns:a16="http://schemas.microsoft.com/office/drawing/2014/main" id="{336CA927-B6DF-44E3-90F4-756E88C1BCB1}"/>
                  </a:ext>
                </a:extLst>
              </p:cNvPr>
              <p:cNvSpPr/>
              <p:nvPr/>
            </p:nvSpPr>
            <p:spPr>
              <a:xfrm>
                <a:off x="8790071" y="2955020"/>
                <a:ext cx="170648" cy="102606"/>
              </a:xfrm>
              <a:custGeom>
                <a:avLst/>
                <a:gdLst>
                  <a:gd name="connsiteX0" fmla="*/ 22950 w 170648"/>
                  <a:gd name="connsiteY0" fmla="*/ 12573 h 102606"/>
                  <a:gd name="connsiteX1" fmla="*/ 8925 w 170648"/>
                  <a:gd name="connsiteY1" fmla="*/ 26597 h 102606"/>
                  <a:gd name="connsiteX2" fmla="*/ 20145 w 170648"/>
                  <a:gd name="connsiteY2" fmla="*/ 99525 h 102606"/>
                  <a:gd name="connsiteX3" fmla="*/ 50999 w 170648"/>
                  <a:gd name="connsiteY3" fmla="*/ 102330 h 102606"/>
                  <a:gd name="connsiteX4" fmla="*/ 84658 w 170648"/>
                  <a:gd name="connsiteY4" fmla="*/ 88305 h 102606"/>
                  <a:gd name="connsiteX5" fmla="*/ 70633 w 170648"/>
                  <a:gd name="connsiteY5" fmla="*/ 4158 h 102606"/>
                  <a:gd name="connsiteX6" fmla="*/ 36974 w 170648"/>
                  <a:gd name="connsiteY6" fmla="*/ 1353 h 102606"/>
                  <a:gd name="connsiteX7" fmla="*/ 28560 w 170648"/>
                  <a:gd name="connsiteY7" fmla="*/ 6963 h 102606"/>
                  <a:gd name="connsiteX8" fmla="*/ 28560 w 170648"/>
                  <a:gd name="connsiteY8" fmla="*/ 49036 h 102606"/>
                  <a:gd name="connsiteX9" fmla="*/ 36974 w 170648"/>
                  <a:gd name="connsiteY9" fmla="*/ 54646 h 102606"/>
                  <a:gd name="connsiteX10" fmla="*/ 87463 w 170648"/>
                  <a:gd name="connsiteY10" fmla="*/ 26597 h 102606"/>
                  <a:gd name="connsiteX11" fmla="*/ 90268 w 170648"/>
                  <a:gd name="connsiteY11" fmla="*/ 12573 h 102606"/>
                  <a:gd name="connsiteX12" fmla="*/ 70633 w 170648"/>
                  <a:gd name="connsiteY12" fmla="*/ 1353 h 102606"/>
                  <a:gd name="connsiteX13" fmla="*/ 42584 w 170648"/>
                  <a:gd name="connsiteY13" fmla="*/ 15378 h 102606"/>
                  <a:gd name="connsiteX14" fmla="*/ 65023 w 170648"/>
                  <a:gd name="connsiteY14" fmla="*/ 82695 h 102606"/>
                  <a:gd name="connsiteX15" fmla="*/ 79048 w 170648"/>
                  <a:gd name="connsiteY15" fmla="*/ 91110 h 102606"/>
                  <a:gd name="connsiteX16" fmla="*/ 132341 w 170648"/>
                  <a:gd name="connsiteY16" fmla="*/ 79890 h 102606"/>
                  <a:gd name="connsiteX17" fmla="*/ 149171 w 170648"/>
                  <a:gd name="connsiteY17" fmla="*/ 32207 h 102606"/>
                  <a:gd name="connsiteX18" fmla="*/ 137951 w 170648"/>
                  <a:gd name="connsiteY18" fmla="*/ 4158 h 102606"/>
                  <a:gd name="connsiteX19" fmla="*/ 101487 w 170648"/>
                  <a:gd name="connsiteY19" fmla="*/ 4158 h 102606"/>
                  <a:gd name="connsiteX20" fmla="*/ 93073 w 170648"/>
                  <a:gd name="connsiteY20" fmla="*/ 51841 h 102606"/>
                  <a:gd name="connsiteX21" fmla="*/ 98682 w 170648"/>
                  <a:gd name="connsiteY21" fmla="*/ 65866 h 102606"/>
                  <a:gd name="connsiteX22" fmla="*/ 112707 w 170648"/>
                  <a:gd name="connsiteY22" fmla="*/ 71476 h 102606"/>
                  <a:gd name="connsiteX23" fmla="*/ 160390 w 170648"/>
                  <a:gd name="connsiteY23" fmla="*/ 40622 h 102606"/>
                  <a:gd name="connsiteX24" fmla="*/ 166000 w 170648"/>
                  <a:gd name="connsiteY24" fmla="*/ 26597 h 102606"/>
                  <a:gd name="connsiteX25" fmla="*/ 168805 w 170648"/>
                  <a:gd name="connsiteY25" fmla="*/ 9768 h 102606"/>
                  <a:gd name="connsiteX26" fmla="*/ 160390 w 170648"/>
                  <a:gd name="connsiteY26" fmla="*/ 23792 h 102606"/>
                  <a:gd name="connsiteX27" fmla="*/ 157585 w 170648"/>
                  <a:gd name="connsiteY27" fmla="*/ 51841 h 10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70648" h="102606">
                    <a:moveTo>
                      <a:pt x="22950" y="12573"/>
                    </a:moveTo>
                    <a:cubicBezTo>
                      <a:pt x="18275" y="17248"/>
                      <a:pt x="11279" y="20419"/>
                      <a:pt x="8925" y="26597"/>
                    </a:cubicBezTo>
                    <a:cubicBezTo>
                      <a:pt x="-840" y="52232"/>
                      <a:pt x="-8781" y="81848"/>
                      <a:pt x="20145" y="99525"/>
                    </a:cubicBezTo>
                    <a:cubicBezTo>
                      <a:pt x="28957" y="104910"/>
                      <a:pt x="40714" y="101395"/>
                      <a:pt x="50999" y="102330"/>
                    </a:cubicBezTo>
                    <a:cubicBezTo>
                      <a:pt x="62219" y="97655"/>
                      <a:pt x="75275" y="96032"/>
                      <a:pt x="84658" y="88305"/>
                    </a:cubicBezTo>
                    <a:cubicBezTo>
                      <a:pt x="113814" y="64294"/>
                      <a:pt x="92494" y="26019"/>
                      <a:pt x="70633" y="4158"/>
                    </a:cubicBezTo>
                    <a:cubicBezTo>
                      <a:pt x="62672" y="-3803"/>
                      <a:pt x="48194" y="2288"/>
                      <a:pt x="36974" y="1353"/>
                    </a:cubicBezTo>
                    <a:cubicBezTo>
                      <a:pt x="34169" y="3223"/>
                      <a:pt x="29712" y="3795"/>
                      <a:pt x="28560" y="6963"/>
                    </a:cubicBezTo>
                    <a:cubicBezTo>
                      <a:pt x="25871" y="14358"/>
                      <a:pt x="23863" y="39642"/>
                      <a:pt x="28560" y="49036"/>
                    </a:cubicBezTo>
                    <a:cubicBezTo>
                      <a:pt x="30067" y="52051"/>
                      <a:pt x="34169" y="52776"/>
                      <a:pt x="36974" y="54646"/>
                    </a:cubicBezTo>
                    <a:cubicBezTo>
                      <a:pt x="64395" y="46209"/>
                      <a:pt x="74498" y="50365"/>
                      <a:pt x="87463" y="26597"/>
                    </a:cubicBezTo>
                    <a:cubicBezTo>
                      <a:pt x="89746" y="22412"/>
                      <a:pt x="89333" y="17248"/>
                      <a:pt x="90268" y="12573"/>
                    </a:cubicBezTo>
                    <a:cubicBezTo>
                      <a:pt x="83723" y="8833"/>
                      <a:pt x="78158" y="910"/>
                      <a:pt x="70633" y="1353"/>
                    </a:cubicBezTo>
                    <a:cubicBezTo>
                      <a:pt x="60198" y="1967"/>
                      <a:pt x="46829" y="5826"/>
                      <a:pt x="42584" y="15378"/>
                    </a:cubicBezTo>
                    <a:cubicBezTo>
                      <a:pt x="35412" y="31515"/>
                      <a:pt x="56179" y="71439"/>
                      <a:pt x="65023" y="82695"/>
                    </a:cubicBezTo>
                    <a:cubicBezTo>
                      <a:pt x="68391" y="86982"/>
                      <a:pt x="74373" y="88305"/>
                      <a:pt x="79048" y="91110"/>
                    </a:cubicBezTo>
                    <a:cubicBezTo>
                      <a:pt x="96812" y="87370"/>
                      <a:pt x="115964" y="87723"/>
                      <a:pt x="132341" y="79890"/>
                    </a:cubicBezTo>
                    <a:cubicBezTo>
                      <a:pt x="143806" y="74407"/>
                      <a:pt x="147757" y="39276"/>
                      <a:pt x="149171" y="32207"/>
                    </a:cubicBezTo>
                    <a:cubicBezTo>
                      <a:pt x="145431" y="22857"/>
                      <a:pt x="144725" y="11609"/>
                      <a:pt x="137951" y="4158"/>
                    </a:cubicBezTo>
                    <a:cubicBezTo>
                      <a:pt x="132136" y="-2239"/>
                      <a:pt x="106367" y="3461"/>
                      <a:pt x="101487" y="4158"/>
                    </a:cubicBezTo>
                    <a:cubicBezTo>
                      <a:pt x="95329" y="22632"/>
                      <a:pt x="91666" y="29335"/>
                      <a:pt x="93073" y="51841"/>
                    </a:cubicBezTo>
                    <a:cubicBezTo>
                      <a:pt x="93387" y="56866"/>
                      <a:pt x="95122" y="62306"/>
                      <a:pt x="98682" y="65866"/>
                    </a:cubicBezTo>
                    <a:cubicBezTo>
                      <a:pt x="102242" y="69426"/>
                      <a:pt x="108032" y="69606"/>
                      <a:pt x="112707" y="71476"/>
                    </a:cubicBezTo>
                    <a:cubicBezTo>
                      <a:pt x="136384" y="60713"/>
                      <a:pt x="145684" y="60843"/>
                      <a:pt x="160390" y="40622"/>
                    </a:cubicBezTo>
                    <a:cubicBezTo>
                      <a:pt x="163351" y="36550"/>
                      <a:pt x="164130" y="31272"/>
                      <a:pt x="166000" y="26597"/>
                    </a:cubicBezTo>
                    <a:cubicBezTo>
                      <a:pt x="166935" y="20987"/>
                      <a:pt x="173892" y="12311"/>
                      <a:pt x="168805" y="9768"/>
                    </a:cubicBezTo>
                    <a:cubicBezTo>
                      <a:pt x="163929" y="7330"/>
                      <a:pt x="161993" y="18581"/>
                      <a:pt x="160390" y="23792"/>
                    </a:cubicBezTo>
                    <a:cubicBezTo>
                      <a:pt x="157353" y="33662"/>
                      <a:pt x="157585" y="42272"/>
                      <a:pt x="157585" y="51841"/>
                    </a:cubicBezTo>
                  </a:path>
                </a:pathLst>
              </a:custGeom>
              <a:noFill/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2" name="组合 381">
              <a:extLst>
                <a:ext uri="{FF2B5EF4-FFF2-40B4-BE49-F238E27FC236}">
                  <a16:creationId xmlns:a16="http://schemas.microsoft.com/office/drawing/2014/main" id="{E0062F07-F3DB-4564-A15D-9DF667F42591}"/>
                </a:ext>
              </a:extLst>
            </p:cNvPr>
            <p:cNvGrpSpPr/>
            <p:nvPr/>
          </p:nvGrpSpPr>
          <p:grpSpPr>
            <a:xfrm>
              <a:off x="2512731" y="3404944"/>
              <a:ext cx="236900" cy="173012"/>
              <a:chOff x="7859060" y="2456718"/>
              <a:chExt cx="377656" cy="275808"/>
            </a:xfrm>
          </p:grpSpPr>
          <p:sp>
            <p:nvSpPr>
              <p:cNvPr id="435" name="椭圆 434">
                <a:extLst>
                  <a:ext uri="{FF2B5EF4-FFF2-40B4-BE49-F238E27FC236}">
                    <a16:creationId xmlns:a16="http://schemas.microsoft.com/office/drawing/2014/main" id="{E06F66FB-67D0-4C0D-9490-56648E0C0716}"/>
                  </a:ext>
                </a:extLst>
              </p:cNvPr>
              <p:cNvSpPr/>
              <p:nvPr/>
            </p:nvSpPr>
            <p:spPr>
              <a:xfrm>
                <a:off x="7859060" y="2456718"/>
                <a:ext cx="377656" cy="275808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6" name="任意多边形: 形状 435">
                <a:extLst>
                  <a:ext uri="{FF2B5EF4-FFF2-40B4-BE49-F238E27FC236}">
                    <a16:creationId xmlns:a16="http://schemas.microsoft.com/office/drawing/2014/main" id="{1B3D8B87-EC3F-47AC-BF5F-689854AADC39}"/>
                  </a:ext>
                </a:extLst>
              </p:cNvPr>
              <p:cNvSpPr/>
              <p:nvPr/>
            </p:nvSpPr>
            <p:spPr>
              <a:xfrm>
                <a:off x="7921060" y="2535637"/>
                <a:ext cx="244027" cy="145855"/>
              </a:xfrm>
              <a:custGeom>
                <a:avLst/>
                <a:gdLst>
                  <a:gd name="connsiteX0" fmla="*/ 0 w 244027"/>
                  <a:gd name="connsiteY0" fmla="*/ 70123 h 145855"/>
                  <a:gd name="connsiteX1" fmla="*/ 14025 w 244027"/>
                  <a:gd name="connsiteY1" fmla="*/ 47683 h 145855"/>
                  <a:gd name="connsiteX2" fmla="*/ 36464 w 244027"/>
                  <a:gd name="connsiteY2" fmla="*/ 2805 h 145855"/>
                  <a:gd name="connsiteX3" fmla="*/ 58903 w 244027"/>
                  <a:gd name="connsiteY3" fmla="*/ 50488 h 145855"/>
                  <a:gd name="connsiteX4" fmla="*/ 50488 w 244027"/>
                  <a:gd name="connsiteY4" fmla="*/ 137440 h 145855"/>
                  <a:gd name="connsiteX5" fmla="*/ 44879 w 244027"/>
                  <a:gd name="connsiteY5" fmla="*/ 145855 h 145855"/>
                  <a:gd name="connsiteX6" fmla="*/ 39269 w 244027"/>
                  <a:gd name="connsiteY6" fmla="*/ 92562 h 145855"/>
                  <a:gd name="connsiteX7" fmla="*/ 117806 w 244027"/>
                  <a:gd name="connsiteY7" fmla="*/ 2805 h 145855"/>
                  <a:gd name="connsiteX8" fmla="*/ 140246 w 244027"/>
                  <a:gd name="connsiteY8" fmla="*/ 0 h 145855"/>
                  <a:gd name="connsiteX9" fmla="*/ 151465 w 244027"/>
                  <a:gd name="connsiteY9" fmla="*/ 25244 h 145855"/>
                  <a:gd name="connsiteX10" fmla="*/ 143050 w 244027"/>
                  <a:gd name="connsiteY10" fmla="*/ 92562 h 145855"/>
                  <a:gd name="connsiteX11" fmla="*/ 129026 w 244027"/>
                  <a:gd name="connsiteY11" fmla="*/ 106586 h 145855"/>
                  <a:gd name="connsiteX12" fmla="*/ 112196 w 244027"/>
                  <a:gd name="connsiteY12" fmla="*/ 86952 h 145855"/>
                  <a:gd name="connsiteX13" fmla="*/ 112196 w 244027"/>
                  <a:gd name="connsiteY13" fmla="*/ 25244 h 145855"/>
                  <a:gd name="connsiteX14" fmla="*/ 126221 w 244027"/>
                  <a:gd name="connsiteY14" fmla="*/ 11219 h 145855"/>
                  <a:gd name="connsiteX15" fmla="*/ 165490 w 244027"/>
                  <a:gd name="connsiteY15" fmla="*/ 42073 h 145855"/>
                  <a:gd name="connsiteX16" fmla="*/ 168295 w 244027"/>
                  <a:gd name="connsiteY16" fmla="*/ 120611 h 145855"/>
                  <a:gd name="connsiteX17" fmla="*/ 162685 w 244027"/>
                  <a:gd name="connsiteY17" fmla="*/ 92562 h 145855"/>
                  <a:gd name="connsiteX18" fmla="*/ 193539 w 244027"/>
                  <a:gd name="connsiteY18" fmla="*/ 19634 h 145855"/>
                  <a:gd name="connsiteX19" fmla="*/ 210368 w 244027"/>
                  <a:gd name="connsiteY19" fmla="*/ 11219 h 145855"/>
                  <a:gd name="connsiteX20" fmla="*/ 235612 w 244027"/>
                  <a:gd name="connsiteY20" fmla="*/ 75732 h 145855"/>
                  <a:gd name="connsiteX21" fmla="*/ 230003 w 244027"/>
                  <a:gd name="connsiteY21" fmla="*/ 100976 h 145855"/>
                  <a:gd name="connsiteX22" fmla="*/ 218783 w 244027"/>
                  <a:gd name="connsiteY22" fmla="*/ 86952 h 145855"/>
                  <a:gd name="connsiteX23" fmla="*/ 241222 w 244027"/>
                  <a:gd name="connsiteY23" fmla="*/ 42073 h 145855"/>
                  <a:gd name="connsiteX24" fmla="*/ 244027 w 244027"/>
                  <a:gd name="connsiteY24" fmla="*/ 42073 h 14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44027" h="145855">
                    <a:moveTo>
                      <a:pt x="0" y="70123"/>
                    </a:moveTo>
                    <a:cubicBezTo>
                      <a:pt x="4675" y="62643"/>
                      <a:pt x="9824" y="55439"/>
                      <a:pt x="14025" y="47683"/>
                    </a:cubicBezTo>
                    <a:cubicBezTo>
                      <a:pt x="21991" y="32977"/>
                      <a:pt x="19772" y="1762"/>
                      <a:pt x="36464" y="2805"/>
                    </a:cubicBezTo>
                    <a:cubicBezTo>
                      <a:pt x="53996" y="3901"/>
                      <a:pt x="51423" y="34594"/>
                      <a:pt x="58903" y="50488"/>
                    </a:cubicBezTo>
                    <a:cubicBezTo>
                      <a:pt x="61741" y="104399"/>
                      <a:pt x="67725" y="94346"/>
                      <a:pt x="50488" y="137440"/>
                    </a:cubicBezTo>
                    <a:cubicBezTo>
                      <a:pt x="49236" y="140570"/>
                      <a:pt x="46749" y="143050"/>
                      <a:pt x="44879" y="145855"/>
                    </a:cubicBezTo>
                    <a:cubicBezTo>
                      <a:pt x="43009" y="128091"/>
                      <a:pt x="35348" y="109989"/>
                      <a:pt x="39269" y="92562"/>
                    </a:cubicBezTo>
                    <a:cubicBezTo>
                      <a:pt x="50287" y="43593"/>
                      <a:pt x="75960" y="22891"/>
                      <a:pt x="117806" y="2805"/>
                    </a:cubicBezTo>
                    <a:cubicBezTo>
                      <a:pt x="124602" y="-457"/>
                      <a:pt x="132766" y="935"/>
                      <a:pt x="140246" y="0"/>
                    </a:cubicBezTo>
                    <a:cubicBezTo>
                      <a:pt x="143986" y="8415"/>
                      <a:pt x="149332" y="16286"/>
                      <a:pt x="151465" y="25244"/>
                    </a:cubicBezTo>
                    <a:cubicBezTo>
                      <a:pt x="157536" y="50743"/>
                      <a:pt x="155431" y="69175"/>
                      <a:pt x="143050" y="92562"/>
                    </a:cubicBezTo>
                    <a:cubicBezTo>
                      <a:pt x="139957" y="98405"/>
                      <a:pt x="133701" y="101911"/>
                      <a:pt x="129026" y="106586"/>
                    </a:cubicBezTo>
                    <a:cubicBezTo>
                      <a:pt x="123416" y="100041"/>
                      <a:pt x="115044" y="95088"/>
                      <a:pt x="112196" y="86952"/>
                    </a:cubicBezTo>
                    <a:cubicBezTo>
                      <a:pt x="109670" y="79734"/>
                      <a:pt x="107402" y="36430"/>
                      <a:pt x="112196" y="25244"/>
                    </a:cubicBezTo>
                    <a:cubicBezTo>
                      <a:pt x="114800" y="19167"/>
                      <a:pt x="121546" y="15894"/>
                      <a:pt x="126221" y="11219"/>
                    </a:cubicBezTo>
                    <a:cubicBezTo>
                      <a:pt x="139311" y="21504"/>
                      <a:pt x="155984" y="28408"/>
                      <a:pt x="165490" y="42073"/>
                    </a:cubicBezTo>
                    <a:cubicBezTo>
                      <a:pt x="175677" y="56716"/>
                      <a:pt x="169026" y="108921"/>
                      <a:pt x="168295" y="120611"/>
                    </a:cubicBezTo>
                    <a:cubicBezTo>
                      <a:pt x="166425" y="111261"/>
                      <a:pt x="161981" y="102071"/>
                      <a:pt x="162685" y="92562"/>
                    </a:cubicBezTo>
                    <a:cubicBezTo>
                      <a:pt x="164989" y="61457"/>
                      <a:pt x="171293" y="40168"/>
                      <a:pt x="193539" y="19634"/>
                    </a:cubicBezTo>
                    <a:cubicBezTo>
                      <a:pt x="198148" y="15380"/>
                      <a:pt x="204758" y="14024"/>
                      <a:pt x="210368" y="11219"/>
                    </a:cubicBezTo>
                    <a:cubicBezTo>
                      <a:pt x="227951" y="38848"/>
                      <a:pt x="235612" y="42011"/>
                      <a:pt x="235612" y="75732"/>
                    </a:cubicBezTo>
                    <a:cubicBezTo>
                      <a:pt x="235612" y="84352"/>
                      <a:pt x="231873" y="92561"/>
                      <a:pt x="230003" y="100976"/>
                    </a:cubicBezTo>
                    <a:cubicBezTo>
                      <a:pt x="226263" y="96301"/>
                      <a:pt x="219410" y="92906"/>
                      <a:pt x="218783" y="86952"/>
                    </a:cubicBezTo>
                    <a:cubicBezTo>
                      <a:pt x="214680" y="47972"/>
                      <a:pt x="216567" y="49118"/>
                      <a:pt x="241222" y="42073"/>
                    </a:cubicBezTo>
                    <a:cubicBezTo>
                      <a:pt x="242121" y="41816"/>
                      <a:pt x="243092" y="42073"/>
                      <a:pt x="244027" y="42073"/>
                    </a:cubicBezTo>
                  </a:path>
                </a:pathLst>
              </a:custGeom>
              <a:noFill/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3" name="组合 382">
              <a:extLst>
                <a:ext uri="{FF2B5EF4-FFF2-40B4-BE49-F238E27FC236}">
                  <a16:creationId xmlns:a16="http://schemas.microsoft.com/office/drawing/2014/main" id="{A06A3869-DA93-40C9-AAE7-EF7E30E35423}"/>
                </a:ext>
              </a:extLst>
            </p:cNvPr>
            <p:cNvGrpSpPr/>
            <p:nvPr/>
          </p:nvGrpSpPr>
          <p:grpSpPr>
            <a:xfrm>
              <a:off x="2360873" y="3366213"/>
              <a:ext cx="236900" cy="173012"/>
              <a:chOff x="7859060" y="2456718"/>
              <a:chExt cx="377656" cy="275808"/>
            </a:xfrm>
          </p:grpSpPr>
          <p:sp>
            <p:nvSpPr>
              <p:cNvPr id="433" name="椭圆 432">
                <a:extLst>
                  <a:ext uri="{FF2B5EF4-FFF2-40B4-BE49-F238E27FC236}">
                    <a16:creationId xmlns:a16="http://schemas.microsoft.com/office/drawing/2014/main" id="{7774C170-D71C-4B5C-91CE-E4C807A55104}"/>
                  </a:ext>
                </a:extLst>
              </p:cNvPr>
              <p:cNvSpPr/>
              <p:nvPr/>
            </p:nvSpPr>
            <p:spPr>
              <a:xfrm>
                <a:off x="7859060" y="2456718"/>
                <a:ext cx="377656" cy="275808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4" name="任意多边形: 形状 433">
                <a:extLst>
                  <a:ext uri="{FF2B5EF4-FFF2-40B4-BE49-F238E27FC236}">
                    <a16:creationId xmlns:a16="http://schemas.microsoft.com/office/drawing/2014/main" id="{C4CAD56B-204E-478E-ACA8-6BB9F0BC6F72}"/>
                  </a:ext>
                </a:extLst>
              </p:cNvPr>
              <p:cNvSpPr/>
              <p:nvPr/>
            </p:nvSpPr>
            <p:spPr>
              <a:xfrm>
                <a:off x="7921060" y="2535637"/>
                <a:ext cx="244027" cy="145855"/>
              </a:xfrm>
              <a:custGeom>
                <a:avLst/>
                <a:gdLst>
                  <a:gd name="connsiteX0" fmla="*/ 0 w 244027"/>
                  <a:gd name="connsiteY0" fmla="*/ 70123 h 145855"/>
                  <a:gd name="connsiteX1" fmla="*/ 14025 w 244027"/>
                  <a:gd name="connsiteY1" fmla="*/ 47683 h 145855"/>
                  <a:gd name="connsiteX2" fmla="*/ 36464 w 244027"/>
                  <a:gd name="connsiteY2" fmla="*/ 2805 h 145855"/>
                  <a:gd name="connsiteX3" fmla="*/ 58903 w 244027"/>
                  <a:gd name="connsiteY3" fmla="*/ 50488 h 145855"/>
                  <a:gd name="connsiteX4" fmla="*/ 50488 w 244027"/>
                  <a:gd name="connsiteY4" fmla="*/ 137440 h 145855"/>
                  <a:gd name="connsiteX5" fmla="*/ 44879 w 244027"/>
                  <a:gd name="connsiteY5" fmla="*/ 145855 h 145855"/>
                  <a:gd name="connsiteX6" fmla="*/ 39269 w 244027"/>
                  <a:gd name="connsiteY6" fmla="*/ 92562 h 145855"/>
                  <a:gd name="connsiteX7" fmla="*/ 117806 w 244027"/>
                  <a:gd name="connsiteY7" fmla="*/ 2805 h 145855"/>
                  <a:gd name="connsiteX8" fmla="*/ 140246 w 244027"/>
                  <a:gd name="connsiteY8" fmla="*/ 0 h 145855"/>
                  <a:gd name="connsiteX9" fmla="*/ 151465 w 244027"/>
                  <a:gd name="connsiteY9" fmla="*/ 25244 h 145855"/>
                  <a:gd name="connsiteX10" fmla="*/ 143050 w 244027"/>
                  <a:gd name="connsiteY10" fmla="*/ 92562 h 145855"/>
                  <a:gd name="connsiteX11" fmla="*/ 129026 w 244027"/>
                  <a:gd name="connsiteY11" fmla="*/ 106586 h 145855"/>
                  <a:gd name="connsiteX12" fmla="*/ 112196 w 244027"/>
                  <a:gd name="connsiteY12" fmla="*/ 86952 h 145855"/>
                  <a:gd name="connsiteX13" fmla="*/ 112196 w 244027"/>
                  <a:gd name="connsiteY13" fmla="*/ 25244 h 145855"/>
                  <a:gd name="connsiteX14" fmla="*/ 126221 w 244027"/>
                  <a:gd name="connsiteY14" fmla="*/ 11219 h 145855"/>
                  <a:gd name="connsiteX15" fmla="*/ 165490 w 244027"/>
                  <a:gd name="connsiteY15" fmla="*/ 42073 h 145855"/>
                  <a:gd name="connsiteX16" fmla="*/ 168295 w 244027"/>
                  <a:gd name="connsiteY16" fmla="*/ 120611 h 145855"/>
                  <a:gd name="connsiteX17" fmla="*/ 162685 w 244027"/>
                  <a:gd name="connsiteY17" fmla="*/ 92562 h 145855"/>
                  <a:gd name="connsiteX18" fmla="*/ 193539 w 244027"/>
                  <a:gd name="connsiteY18" fmla="*/ 19634 h 145855"/>
                  <a:gd name="connsiteX19" fmla="*/ 210368 w 244027"/>
                  <a:gd name="connsiteY19" fmla="*/ 11219 h 145855"/>
                  <a:gd name="connsiteX20" fmla="*/ 235612 w 244027"/>
                  <a:gd name="connsiteY20" fmla="*/ 75732 h 145855"/>
                  <a:gd name="connsiteX21" fmla="*/ 230003 w 244027"/>
                  <a:gd name="connsiteY21" fmla="*/ 100976 h 145855"/>
                  <a:gd name="connsiteX22" fmla="*/ 218783 w 244027"/>
                  <a:gd name="connsiteY22" fmla="*/ 86952 h 145855"/>
                  <a:gd name="connsiteX23" fmla="*/ 241222 w 244027"/>
                  <a:gd name="connsiteY23" fmla="*/ 42073 h 145855"/>
                  <a:gd name="connsiteX24" fmla="*/ 244027 w 244027"/>
                  <a:gd name="connsiteY24" fmla="*/ 42073 h 14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44027" h="145855">
                    <a:moveTo>
                      <a:pt x="0" y="70123"/>
                    </a:moveTo>
                    <a:cubicBezTo>
                      <a:pt x="4675" y="62643"/>
                      <a:pt x="9824" y="55439"/>
                      <a:pt x="14025" y="47683"/>
                    </a:cubicBezTo>
                    <a:cubicBezTo>
                      <a:pt x="21991" y="32977"/>
                      <a:pt x="19772" y="1762"/>
                      <a:pt x="36464" y="2805"/>
                    </a:cubicBezTo>
                    <a:cubicBezTo>
                      <a:pt x="53996" y="3901"/>
                      <a:pt x="51423" y="34594"/>
                      <a:pt x="58903" y="50488"/>
                    </a:cubicBezTo>
                    <a:cubicBezTo>
                      <a:pt x="61741" y="104399"/>
                      <a:pt x="67725" y="94346"/>
                      <a:pt x="50488" y="137440"/>
                    </a:cubicBezTo>
                    <a:cubicBezTo>
                      <a:pt x="49236" y="140570"/>
                      <a:pt x="46749" y="143050"/>
                      <a:pt x="44879" y="145855"/>
                    </a:cubicBezTo>
                    <a:cubicBezTo>
                      <a:pt x="43009" y="128091"/>
                      <a:pt x="35348" y="109989"/>
                      <a:pt x="39269" y="92562"/>
                    </a:cubicBezTo>
                    <a:cubicBezTo>
                      <a:pt x="50287" y="43593"/>
                      <a:pt x="75960" y="22891"/>
                      <a:pt x="117806" y="2805"/>
                    </a:cubicBezTo>
                    <a:cubicBezTo>
                      <a:pt x="124602" y="-457"/>
                      <a:pt x="132766" y="935"/>
                      <a:pt x="140246" y="0"/>
                    </a:cubicBezTo>
                    <a:cubicBezTo>
                      <a:pt x="143986" y="8415"/>
                      <a:pt x="149332" y="16286"/>
                      <a:pt x="151465" y="25244"/>
                    </a:cubicBezTo>
                    <a:cubicBezTo>
                      <a:pt x="157536" y="50743"/>
                      <a:pt x="155431" y="69175"/>
                      <a:pt x="143050" y="92562"/>
                    </a:cubicBezTo>
                    <a:cubicBezTo>
                      <a:pt x="139957" y="98405"/>
                      <a:pt x="133701" y="101911"/>
                      <a:pt x="129026" y="106586"/>
                    </a:cubicBezTo>
                    <a:cubicBezTo>
                      <a:pt x="123416" y="100041"/>
                      <a:pt x="115044" y="95088"/>
                      <a:pt x="112196" y="86952"/>
                    </a:cubicBezTo>
                    <a:cubicBezTo>
                      <a:pt x="109670" y="79734"/>
                      <a:pt x="107402" y="36430"/>
                      <a:pt x="112196" y="25244"/>
                    </a:cubicBezTo>
                    <a:cubicBezTo>
                      <a:pt x="114800" y="19167"/>
                      <a:pt x="121546" y="15894"/>
                      <a:pt x="126221" y="11219"/>
                    </a:cubicBezTo>
                    <a:cubicBezTo>
                      <a:pt x="139311" y="21504"/>
                      <a:pt x="155984" y="28408"/>
                      <a:pt x="165490" y="42073"/>
                    </a:cubicBezTo>
                    <a:cubicBezTo>
                      <a:pt x="175677" y="56716"/>
                      <a:pt x="169026" y="108921"/>
                      <a:pt x="168295" y="120611"/>
                    </a:cubicBezTo>
                    <a:cubicBezTo>
                      <a:pt x="166425" y="111261"/>
                      <a:pt x="161981" y="102071"/>
                      <a:pt x="162685" y="92562"/>
                    </a:cubicBezTo>
                    <a:cubicBezTo>
                      <a:pt x="164989" y="61457"/>
                      <a:pt x="171293" y="40168"/>
                      <a:pt x="193539" y="19634"/>
                    </a:cubicBezTo>
                    <a:cubicBezTo>
                      <a:pt x="198148" y="15380"/>
                      <a:pt x="204758" y="14024"/>
                      <a:pt x="210368" y="11219"/>
                    </a:cubicBezTo>
                    <a:cubicBezTo>
                      <a:pt x="227951" y="38848"/>
                      <a:pt x="235612" y="42011"/>
                      <a:pt x="235612" y="75732"/>
                    </a:cubicBezTo>
                    <a:cubicBezTo>
                      <a:pt x="235612" y="84352"/>
                      <a:pt x="231873" y="92561"/>
                      <a:pt x="230003" y="100976"/>
                    </a:cubicBezTo>
                    <a:cubicBezTo>
                      <a:pt x="226263" y="96301"/>
                      <a:pt x="219410" y="92906"/>
                      <a:pt x="218783" y="86952"/>
                    </a:cubicBezTo>
                    <a:cubicBezTo>
                      <a:pt x="214680" y="47972"/>
                      <a:pt x="216567" y="49118"/>
                      <a:pt x="241222" y="42073"/>
                    </a:cubicBezTo>
                    <a:cubicBezTo>
                      <a:pt x="242121" y="41816"/>
                      <a:pt x="243092" y="42073"/>
                      <a:pt x="244027" y="42073"/>
                    </a:cubicBezTo>
                  </a:path>
                </a:pathLst>
              </a:custGeom>
              <a:noFill/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4" name="组合 383">
              <a:extLst>
                <a:ext uri="{FF2B5EF4-FFF2-40B4-BE49-F238E27FC236}">
                  <a16:creationId xmlns:a16="http://schemas.microsoft.com/office/drawing/2014/main" id="{BD9B27C6-49A2-44A0-B6A4-9278C0AEB2CE}"/>
                </a:ext>
              </a:extLst>
            </p:cNvPr>
            <p:cNvGrpSpPr/>
            <p:nvPr/>
          </p:nvGrpSpPr>
          <p:grpSpPr>
            <a:xfrm>
              <a:off x="2488909" y="3279707"/>
              <a:ext cx="236900" cy="173012"/>
              <a:chOff x="7859060" y="2456718"/>
              <a:chExt cx="377656" cy="275808"/>
            </a:xfrm>
          </p:grpSpPr>
          <p:sp>
            <p:nvSpPr>
              <p:cNvPr id="431" name="椭圆 430">
                <a:extLst>
                  <a:ext uri="{FF2B5EF4-FFF2-40B4-BE49-F238E27FC236}">
                    <a16:creationId xmlns:a16="http://schemas.microsoft.com/office/drawing/2014/main" id="{CC3B6083-B428-46A4-B60B-986D130135E1}"/>
                  </a:ext>
                </a:extLst>
              </p:cNvPr>
              <p:cNvSpPr/>
              <p:nvPr/>
            </p:nvSpPr>
            <p:spPr>
              <a:xfrm>
                <a:off x="7859060" y="2456718"/>
                <a:ext cx="377656" cy="275808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2" name="任意多边形: 形状 431">
                <a:extLst>
                  <a:ext uri="{FF2B5EF4-FFF2-40B4-BE49-F238E27FC236}">
                    <a16:creationId xmlns:a16="http://schemas.microsoft.com/office/drawing/2014/main" id="{39D94A3C-39C6-47AB-8AE2-55A4AA4E33F6}"/>
                  </a:ext>
                </a:extLst>
              </p:cNvPr>
              <p:cNvSpPr/>
              <p:nvPr/>
            </p:nvSpPr>
            <p:spPr>
              <a:xfrm>
                <a:off x="7921060" y="2535637"/>
                <a:ext cx="244027" cy="145855"/>
              </a:xfrm>
              <a:custGeom>
                <a:avLst/>
                <a:gdLst>
                  <a:gd name="connsiteX0" fmla="*/ 0 w 244027"/>
                  <a:gd name="connsiteY0" fmla="*/ 70123 h 145855"/>
                  <a:gd name="connsiteX1" fmla="*/ 14025 w 244027"/>
                  <a:gd name="connsiteY1" fmla="*/ 47683 h 145855"/>
                  <a:gd name="connsiteX2" fmla="*/ 36464 w 244027"/>
                  <a:gd name="connsiteY2" fmla="*/ 2805 h 145855"/>
                  <a:gd name="connsiteX3" fmla="*/ 58903 w 244027"/>
                  <a:gd name="connsiteY3" fmla="*/ 50488 h 145855"/>
                  <a:gd name="connsiteX4" fmla="*/ 50488 w 244027"/>
                  <a:gd name="connsiteY4" fmla="*/ 137440 h 145855"/>
                  <a:gd name="connsiteX5" fmla="*/ 44879 w 244027"/>
                  <a:gd name="connsiteY5" fmla="*/ 145855 h 145855"/>
                  <a:gd name="connsiteX6" fmla="*/ 39269 w 244027"/>
                  <a:gd name="connsiteY6" fmla="*/ 92562 h 145855"/>
                  <a:gd name="connsiteX7" fmla="*/ 117806 w 244027"/>
                  <a:gd name="connsiteY7" fmla="*/ 2805 h 145855"/>
                  <a:gd name="connsiteX8" fmla="*/ 140246 w 244027"/>
                  <a:gd name="connsiteY8" fmla="*/ 0 h 145855"/>
                  <a:gd name="connsiteX9" fmla="*/ 151465 w 244027"/>
                  <a:gd name="connsiteY9" fmla="*/ 25244 h 145855"/>
                  <a:gd name="connsiteX10" fmla="*/ 143050 w 244027"/>
                  <a:gd name="connsiteY10" fmla="*/ 92562 h 145855"/>
                  <a:gd name="connsiteX11" fmla="*/ 129026 w 244027"/>
                  <a:gd name="connsiteY11" fmla="*/ 106586 h 145855"/>
                  <a:gd name="connsiteX12" fmla="*/ 112196 w 244027"/>
                  <a:gd name="connsiteY12" fmla="*/ 86952 h 145855"/>
                  <a:gd name="connsiteX13" fmla="*/ 112196 w 244027"/>
                  <a:gd name="connsiteY13" fmla="*/ 25244 h 145855"/>
                  <a:gd name="connsiteX14" fmla="*/ 126221 w 244027"/>
                  <a:gd name="connsiteY14" fmla="*/ 11219 h 145855"/>
                  <a:gd name="connsiteX15" fmla="*/ 165490 w 244027"/>
                  <a:gd name="connsiteY15" fmla="*/ 42073 h 145855"/>
                  <a:gd name="connsiteX16" fmla="*/ 168295 w 244027"/>
                  <a:gd name="connsiteY16" fmla="*/ 120611 h 145855"/>
                  <a:gd name="connsiteX17" fmla="*/ 162685 w 244027"/>
                  <a:gd name="connsiteY17" fmla="*/ 92562 h 145855"/>
                  <a:gd name="connsiteX18" fmla="*/ 193539 w 244027"/>
                  <a:gd name="connsiteY18" fmla="*/ 19634 h 145855"/>
                  <a:gd name="connsiteX19" fmla="*/ 210368 w 244027"/>
                  <a:gd name="connsiteY19" fmla="*/ 11219 h 145855"/>
                  <a:gd name="connsiteX20" fmla="*/ 235612 w 244027"/>
                  <a:gd name="connsiteY20" fmla="*/ 75732 h 145855"/>
                  <a:gd name="connsiteX21" fmla="*/ 230003 w 244027"/>
                  <a:gd name="connsiteY21" fmla="*/ 100976 h 145855"/>
                  <a:gd name="connsiteX22" fmla="*/ 218783 w 244027"/>
                  <a:gd name="connsiteY22" fmla="*/ 86952 h 145855"/>
                  <a:gd name="connsiteX23" fmla="*/ 241222 w 244027"/>
                  <a:gd name="connsiteY23" fmla="*/ 42073 h 145855"/>
                  <a:gd name="connsiteX24" fmla="*/ 244027 w 244027"/>
                  <a:gd name="connsiteY24" fmla="*/ 42073 h 14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44027" h="145855">
                    <a:moveTo>
                      <a:pt x="0" y="70123"/>
                    </a:moveTo>
                    <a:cubicBezTo>
                      <a:pt x="4675" y="62643"/>
                      <a:pt x="9824" y="55439"/>
                      <a:pt x="14025" y="47683"/>
                    </a:cubicBezTo>
                    <a:cubicBezTo>
                      <a:pt x="21991" y="32977"/>
                      <a:pt x="19772" y="1762"/>
                      <a:pt x="36464" y="2805"/>
                    </a:cubicBezTo>
                    <a:cubicBezTo>
                      <a:pt x="53996" y="3901"/>
                      <a:pt x="51423" y="34594"/>
                      <a:pt x="58903" y="50488"/>
                    </a:cubicBezTo>
                    <a:cubicBezTo>
                      <a:pt x="61741" y="104399"/>
                      <a:pt x="67725" y="94346"/>
                      <a:pt x="50488" y="137440"/>
                    </a:cubicBezTo>
                    <a:cubicBezTo>
                      <a:pt x="49236" y="140570"/>
                      <a:pt x="46749" y="143050"/>
                      <a:pt x="44879" y="145855"/>
                    </a:cubicBezTo>
                    <a:cubicBezTo>
                      <a:pt x="43009" y="128091"/>
                      <a:pt x="35348" y="109989"/>
                      <a:pt x="39269" y="92562"/>
                    </a:cubicBezTo>
                    <a:cubicBezTo>
                      <a:pt x="50287" y="43593"/>
                      <a:pt x="75960" y="22891"/>
                      <a:pt x="117806" y="2805"/>
                    </a:cubicBezTo>
                    <a:cubicBezTo>
                      <a:pt x="124602" y="-457"/>
                      <a:pt x="132766" y="935"/>
                      <a:pt x="140246" y="0"/>
                    </a:cubicBezTo>
                    <a:cubicBezTo>
                      <a:pt x="143986" y="8415"/>
                      <a:pt x="149332" y="16286"/>
                      <a:pt x="151465" y="25244"/>
                    </a:cubicBezTo>
                    <a:cubicBezTo>
                      <a:pt x="157536" y="50743"/>
                      <a:pt x="155431" y="69175"/>
                      <a:pt x="143050" y="92562"/>
                    </a:cubicBezTo>
                    <a:cubicBezTo>
                      <a:pt x="139957" y="98405"/>
                      <a:pt x="133701" y="101911"/>
                      <a:pt x="129026" y="106586"/>
                    </a:cubicBezTo>
                    <a:cubicBezTo>
                      <a:pt x="123416" y="100041"/>
                      <a:pt x="115044" y="95088"/>
                      <a:pt x="112196" y="86952"/>
                    </a:cubicBezTo>
                    <a:cubicBezTo>
                      <a:pt x="109670" y="79734"/>
                      <a:pt x="107402" y="36430"/>
                      <a:pt x="112196" y="25244"/>
                    </a:cubicBezTo>
                    <a:cubicBezTo>
                      <a:pt x="114800" y="19167"/>
                      <a:pt x="121546" y="15894"/>
                      <a:pt x="126221" y="11219"/>
                    </a:cubicBezTo>
                    <a:cubicBezTo>
                      <a:pt x="139311" y="21504"/>
                      <a:pt x="155984" y="28408"/>
                      <a:pt x="165490" y="42073"/>
                    </a:cubicBezTo>
                    <a:cubicBezTo>
                      <a:pt x="175677" y="56716"/>
                      <a:pt x="169026" y="108921"/>
                      <a:pt x="168295" y="120611"/>
                    </a:cubicBezTo>
                    <a:cubicBezTo>
                      <a:pt x="166425" y="111261"/>
                      <a:pt x="161981" y="102071"/>
                      <a:pt x="162685" y="92562"/>
                    </a:cubicBezTo>
                    <a:cubicBezTo>
                      <a:pt x="164989" y="61457"/>
                      <a:pt x="171293" y="40168"/>
                      <a:pt x="193539" y="19634"/>
                    </a:cubicBezTo>
                    <a:cubicBezTo>
                      <a:pt x="198148" y="15380"/>
                      <a:pt x="204758" y="14024"/>
                      <a:pt x="210368" y="11219"/>
                    </a:cubicBezTo>
                    <a:cubicBezTo>
                      <a:pt x="227951" y="38848"/>
                      <a:pt x="235612" y="42011"/>
                      <a:pt x="235612" y="75732"/>
                    </a:cubicBezTo>
                    <a:cubicBezTo>
                      <a:pt x="235612" y="84352"/>
                      <a:pt x="231873" y="92561"/>
                      <a:pt x="230003" y="100976"/>
                    </a:cubicBezTo>
                    <a:cubicBezTo>
                      <a:pt x="226263" y="96301"/>
                      <a:pt x="219410" y="92906"/>
                      <a:pt x="218783" y="86952"/>
                    </a:cubicBezTo>
                    <a:cubicBezTo>
                      <a:pt x="214680" y="47972"/>
                      <a:pt x="216567" y="49118"/>
                      <a:pt x="241222" y="42073"/>
                    </a:cubicBezTo>
                    <a:cubicBezTo>
                      <a:pt x="242121" y="41816"/>
                      <a:pt x="243092" y="42073"/>
                      <a:pt x="244027" y="42073"/>
                    </a:cubicBezTo>
                  </a:path>
                </a:pathLst>
              </a:custGeom>
              <a:noFill/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5" name="组合 384">
              <a:extLst>
                <a:ext uri="{FF2B5EF4-FFF2-40B4-BE49-F238E27FC236}">
                  <a16:creationId xmlns:a16="http://schemas.microsoft.com/office/drawing/2014/main" id="{C105162D-99A9-45EF-8F0A-AF432E3071E6}"/>
                </a:ext>
              </a:extLst>
            </p:cNvPr>
            <p:cNvGrpSpPr/>
            <p:nvPr/>
          </p:nvGrpSpPr>
          <p:grpSpPr>
            <a:xfrm>
              <a:off x="2216819" y="3456624"/>
              <a:ext cx="236900" cy="173012"/>
              <a:chOff x="7859060" y="2456718"/>
              <a:chExt cx="377656" cy="275808"/>
            </a:xfrm>
          </p:grpSpPr>
          <p:sp>
            <p:nvSpPr>
              <p:cNvPr id="429" name="椭圆 428">
                <a:extLst>
                  <a:ext uri="{FF2B5EF4-FFF2-40B4-BE49-F238E27FC236}">
                    <a16:creationId xmlns:a16="http://schemas.microsoft.com/office/drawing/2014/main" id="{E5BA554F-8B5F-4675-8ABB-008302E90B86}"/>
                  </a:ext>
                </a:extLst>
              </p:cNvPr>
              <p:cNvSpPr/>
              <p:nvPr/>
            </p:nvSpPr>
            <p:spPr>
              <a:xfrm>
                <a:off x="7859060" y="2456718"/>
                <a:ext cx="377656" cy="275808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30" name="任意多边形: 形状 429">
                <a:extLst>
                  <a:ext uri="{FF2B5EF4-FFF2-40B4-BE49-F238E27FC236}">
                    <a16:creationId xmlns:a16="http://schemas.microsoft.com/office/drawing/2014/main" id="{75CC66A7-171E-4529-A72F-72A31E24953F}"/>
                  </a:ext>
                </a:extLst>
              </p:cNvPr>
              <p:cNvSpPr/>
              <p:nvPr/>
            </p:nvSpPr>
            <p:spPr>
              <a:xfrm>
                <a:off x="7921060" y="2535637"/>
                <a:ext cx="244027" cy="145855"/>
              </a:xfrm>
              <a:custGeom>
                <a:avLst/>
                <a:gdLst>
                  <a:gd name="connsiteX0" fmla="*/ 0 w 244027"/>
                  <a:gd name="connsiteY0" fmla="*/ 70123 h 145855"/>
                  <a:gd name="connsiteX1" fmla="*/ 14025 w 244027"/>
                  <a:gd name="connsiteY1" fmla="*/ 47683 h 145855"/>
                  <a:gd name="connsiteX2" fmla="*/ 36464 w 244027"/>
                  <a:gd name="connsiteY2" fmla="*/ 2805 h 145855"/>
                  <a:gd name="connsiteX3" fmla="*/ 58903 w 244027"/>
                  <a:gd name="connsiteY3" fmla="*/ 50488 h 145855"/>
                  <a:gd name="connsiteX4" fmla="*/ 50488 w 244027"/>
                  <a:gd name="connsiteY4" fmla="*/ 137440 h 145855"/>
                  <a:gd name="connsiteX5" fmla="*/ 44879 w 244027"/>
                  <a:gd name="connsiteY5" fmla="*/ 145855 h 145855"/>
                  <a:gd name="connsiteX6" fmla="*/ 39269 w 244027"/>
                  <a:gd name="connsiteY6" fmla="*/ 92562 h 145855"/>
                  <a:gd name="connsiteX7" fmla="*/ 117806 w 244027"/>
                  <a:gd name="connsiteY7" fmla="*/ 2805 h 145855"/>
                  <a:gd name="connsiteX8" fmla="*/ 140246 w 244027"/>
                  <a:gd name="connsiteY8" fmla="*/ 0 h 145855"/>
                  <a:gd name="connsiteX9" fmla="*/ 151465 w 244027"/>
                  <a:gd name="connsiteY9" fmla="*/ 25244 h 145855"/>
                  <a:gd name="connsiteX10" fmla="*/ 143050 w 244027"/>
                  <a:gd name="connsiteY10" fmla="*/ 92562 h 145855"/>
                  <a:gd name="connsiteX11" fmla="*/ 129026 w 244027"/>
                  <a:gd name="connsiteY11" fmla="*/ 106586 h 145855"/>
                  <a:gd name="connsiteX12" fmla="*/ 112196 w 244027"/>
                  <a:gd name="connsiteY12" fmla="*/ 86952 h 145855"/>
                  <a:gd name="connsiteX13" fmla="*/ 112196 w 244027"/>
                  <a:gd name="connsiteY13" fmla="*/ 25244 h 145855"/>
                  <a:gd name="connsiteX14" fmla="*/ 126221 w 244027"/>
                  <a:gd name="connsiteY14" fmla="*/ 11219 h 145855"/>
                  <a:gd name="connsiteX15" fmla="*/ 165490 w 244027"/>
                  <a:gd name="connsiteY15" fmla="*/ 42073 h 145855"/>
                  <a:gd name="connsiteX16" fmla="*/ 168295 w 244027"/>
                  <a:gd name="connsiteY16" fmla="*/ 120611 h 145855"/>
                  <a:gd name="connsiteX17" fmla="*/ 162685 w 244027"/>
                  <a:gd name="connsiteY17" fmla="*/ 92562 h 145855"/>
                  <a:gd name="connsiteX18" fmla="*/ 193539 w 244027"/>
                  <a:gd name="connsiteY18" fmla="*/ 19634 h 145855"/>
                  <a:gd name="connsiteX19" fmla="*/ 210368 w 244027"/>
                  <a:gd name="connsiteY19" fmla="*/ 11219 h 145855"/>
                  <a:gd name="connsiteX20" fmla="*/ 235612 w 244027"/>
                  <a:gd name="connsiteY20" fmla="*/ 75732 h 145855"/>
                  <a:gd name="connsiteX21" fmla="*/ 230003 w 244027"/>
                  <a:gd name="connsiteY21" fmla="*/ 100976 h 145855"/>
                  <a:gd name="connsiteX22" fmla="*/ 218783 w 244027"/>
                  <a:gd name="connsiteY22" fmla="*/ 86952 h 145855"/>
                  <a:gd name="connsiteX23" fmla="*/ 241222 w 244027"/>
                  <a:gd name="connsiteY23" fmla="*/ 42073 h 145855"/>
                  <a:gd name="connsiteX24" fmla="*/ 244027 w 244027"/>
                  <a:gd name="connsiteY24" fmla="*/ 42073 h 14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44027" h="145855">
                    <a:moveTo>
                      <a:pt x="0" y="70123"/>
                    </a:moveTo>
                    <a:cubicBezTo>
                      <a:pt x="4675" y="62643"/>
                      <a:pt x="9824" y="55439"/>
                      <a:pt x="14025" y="47683"/>
                    </a:cubicBezTo>
                    <a:cubicBezTo>
                      <a:pt x="21991" y="32977"/>
                      <a:pt x="19772" y="1762"/>
                      <a:pt x="36464" y="2805"/>
                    </a:cubicBezTo>
                    <a:cubicBezTo>
                      <a:pt x="53996" y="3901"/>
                      <a:pt x="51423" y="34594"/>
                      <a:pt x="58903" y="50488"/>
                    </a:cubicBezTo>
                    <a:cubicBezTo>
                      <a:pt x="61741" y="104399"/>
                      <a:pt x="67725" y="94346"/>
                      <a:pt x="50488" y="137440"/>
                    </a:cubicBezTo>
                    <a:cubicBezTo>
                      <a:pt x="49236" y="140570"/>
                      <a:pt x="46749" y="143050"/>
                      <a:pt x="44879" y="145855"/>
                    </a:cubicBezTo>
                    <a:cubicBezTo>
                      <a:pt x="43009" y="128091"/>
                      <a:pt x="35348" y="109989"/>
                      <a:pt x="39269" y="92562"/>
                    </a:cubicBezTo>
                    <a:cubicBezTo>
                      <a:pt x="50287" y="43593"/>
                      <a:pt x="75960" y="22891"/>
                      <a:pt x="117806" y="2805"/>
                    </a:cubicBezTo>
                    <a:cubicBezTo>
                      <a:pt x="124602" y="-457"/>
                      <a:pt x="132766" y="935"/>
                      <a:pt x="140246" y="0"/>
                    </a:cubicBezTo>
                    <a:cubicBezTo>
                      <a:pt x="143986" y="8415"/>
                      <a:pt x="149332" y="16286"/>
                      <a:pt x="151465" y="25244"/>
                    </a:cubicBezTo>
                    <a:cubicBezTo>
                      <a:pt x="157536" y="50743"/>
                      <a:pt x="155431" y="69175"/>
                      <a:pt x="143050" y="92562"/>
                    </a:cubicBezTo>
                    <a:cubicBezTo>
                      <a:pt x="139957" y="98405"/>
                      <a:pt x="133701" y="101911"/>
                      <a:pt x="129026" y="106586"/>
                    </a:cubicBezTo>
                    <a:cubicBezTo>
                      <a:pt x="123416" y="100041"/>
                      <a:pt x="115044" y="95088"/>
                      <a:pt x="112196" y="86952"/>
                    </a:cubicBezTo>
                    <a:cubicBezTo>
                      <a:pt x="109670" y="79734"/>
                      <a:pt x="107402" y="36430"/>
                      <a:pt x="112196" y="25244"/>
                    </a:cubicBezTo>
                    <a:cubicBezTo>
                      <a:pt x="114800" y="19167"/>
                      <a:pt x="121546" y="15894"/>
                      <a:pt x="126221" y="11219"/>
                    </a:cubicBezTo>
                    <a:cubicBezTo>
                      <a:pt x="139311" y="21504"/>
                      <a:pt x="155984" y="28408"/>
                      <a:pt x="165490" y="42073"/>
                    </a:cubicBezTo>
                    <a:cubicBezTo>
                      <a:pt x="175677" y="56716"/>
                      <a:pt x="169026" y="108921"/>
                      <a:pt x="168295" y="120611"/>
                    </a:cubicBezTo>
                    <a:cubicBezTo>
                      <a:pt x="166425" y="111261"/>
                      <a:pt x="161981" y="102071"/>
                      <a:pt x="162685" y="92562"/>
                    </a:cubicBezTo>
                    <a:cubicBezTo>
                      <a:pt x="164989" y="61457"/>
                      <a:pt x="171293" y="40168"/>
                      <a:pt x="193539" y="19634"/>
                    </a:cubicBezTo>
                    <a:cubicBezTo>
                      <a:pt x="198148" y="15380"/>
                      <a:pt x="204758" y="14024"/>
                      <a:pt x="210368" y="11219"/>
                    </a:cubicBezTo>
                    <a:cubicBezTo>
                      <a:pt x="227951" y="38848"/>
                      <a:pt x="235612" y="42011"/>
                      <a:pt x="235612" y="75732"/>
                    </a:cubicBezTo>
                    <a:cubicBezTo>
                      <a:pt x="235612" y="84352"/>
                      <a:pt x="231873" y="92561"/>
                      <a:pt x="230003" y="100976"/>
                    </a:cubicBezTo>
                    <a:cubicBezTo>
                      <a:pt x="226263" y="96301"/>
                      <a:pt x="219410" y="92906"/>
                      <a:pt x="218783" y="86952"/>
                    </a:cubicBezTo>
                    <a:cubicBezTo>
                      <a:pt x="214680" y="47972"/>
                      <a:pt x="216567" y="49118"/>
                      <a:pt x="241222" y="42073"/>
                    </a:cubicBezTo>
                    <a:cubicBezTo>
                      <a:pt x="242121" y="41816"/>
                      <a:pt x="243092" y="42073"/>
                      <a:pt x="244027" y="42073"/>
                    </a:cubicBezTo>
                  </a:path>
                </a:pathLst>
              </a:custGeom>
              <a:noFill/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386" name="组合 385">
              <a:extLst>
                <a:ext uri="{FF2B5EF4-FFF2-40B4-BE49-F238E27FC236}">
                  <a16:creationId xmlns:a16="http://schemas.microsoft.com/office/drawing/2014/main" id="{BDB7F08B-D02F-4CA5-91CF-36F07299528D}"/>
                </a:ext>
              </a:extLst>
            </p:cNvPr>
            <p:cNvGrpSpPr/>
            <p:nvPr/>
          </p:nvGrpSpPr>
          <p:grpSpPr>
            <a:xfrm>
              <a:off x="3171360" y="2589378"/>
              <a:ext cx="170968" cy="562298"/>
              <a:chOff x="9476168" y="2325842"/>
              <a:chExt cx="204759" cy="673433"/>
            </a:xfrm>
          </p:grpSpPr>
          <p:sp>
            <p:nvSpPr>
              <p:cNvPr id="427" name="星形: 四角 426">
                <a:extLst>
                  <a:ext uri="{FF2B5EF4-FFF2-40B4-BE49-F238E27FC236}">
                    <a16:creationId xmlns:a16="http://schemas.microsoft.com/office/drawing/2014/main" id="{E6D993AC-A3CD-4581-B85A-9DC697551B1F}"/>
                  </a:ext>
                </a:extLst>
              </p:cNvPr>
              <p:cNvSpPr/>
              <p:nvPr/>
            </p:nvSpPr>
            <p:spPr>
              <a:xfrm>
                <a:off x="9476168" y="2325842"/>
                <a:ext cx="204759" cy="673433"/>
              </a:xfrm>
              <a:prstGeom prst="star4">
                <a:avLst>
                  <a:gd name="adj" fmla="val 2746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椭圆 427">
                <a:extLst>
                  <a:ext uri="{FF2B5EF4-FFF2-40B4-BE49-F238E27FC236}">
                    <a16:creationId xmlns:a16="http://schemas.microsoft.com/office/drawing/2014/main" id="{BF8C384E-CF19-414E-BBB7-60C53D3AC076}"/>
                  </a:ext>
                </a:extLst>
              </p:cNvPr>
              <p:cNvSpPr/>
              <p:nvPr/>
            </p:nvSpPr>
            <p:spPr>
              <a:xfrm>
                <a:off x="9547907" y="2572133"/>
                <a:ext cx="57372" cy="20472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7" name="组合 386">
              <a:extLst>
                <a:ext uri="{FF2B5EF4-FFF2-40B4-BE49-F238E27FC236}">
                  <a16:creationId xmlns:a16="http://schemas.microsoft.com/office/drawing/2014/main" id="{1C328107-961A-4CFE-BFA8-2C73B5F42152}"/>
                </a:ext>
              </a:extLst>
            </p:cNvPr>
            <p:cNvGrpSpPr/>
            <p:nvPr/>
          </p:nvGrpSpPr>
          <p:grpSpPr>
            <a:xfrm>
              <a:off x="3212232" y="2629730"/>
              <a:ext cx="170968" cy="562298"/>
              <a:chOff x="9476168" y="2325842"/>
              <a:chExt cx="204759" cy="673433"/>
            </a:xfrm>
          </p:grpSpPr>
          <p:sp>
            <p:nvSpPr>
              <p:cNvPr id="425" name="星形: 四角 424">
                <a:extLst>
                  <a:ext uri="{FF2B5EF4-FFF2-40B4-BE49-F238E27FC236}">
                    <a16:creationId xmlns:a16="http://schemas.microsoft.com/office/drawing/2014/main" id="{F1CAD80E-BFCA-4B63-9E39-E5303DC61E54}"/>
                  </a:ext>
                </a:extLst>
              </p:cNvPr>
              <p:cNvSpPr/>
              <p:nvPr/>
            </p:nvSpPr>
            <p:spPr>
              <a:xfrm>
                <a:off x="9476168" y="2325842"/>
                <a:ext cx="204759" cy="673433"/>
              </a:xfrm>
              <a:prstGeom prst="star4">
                <a:avLst>
                  <a:gd name="adj" fmla="val 2746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椭圆 425">
                <a:extLst>
                  <a:ext uri="{FF2B5EF4-FFF2-40B4-BE49-F238E27FC236}">
                    <a16:creationId xmlns:a16="http://schemas.microsoft.com/office/drawing/2014/main" id="{AFFB512D-64F2-452B-8B36-50194F738090}"/>
                  </a:ext>
                </a:extLst>
              </p:cNvPr>
              <p:cNvSpPr/>
              <p:nvPr/>
            </p:nvSpPr>
            <p:spPr>
              <a:xfrm>
                <a:off x="9547907" y="2572133"/>
                <a:ext cx="57372" cy="20472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8" name="组合 387">
              <a:extLst>
                <a:ext uri="{FF2B5EF4-FFF2-40B4-BE49-F238E27FC236}">
                  <a16:creationId xmlns:a16="http://schemas.microsoft.com/office/drawing/2014/main" id="{8E73DE78-6215-4BC3-B3B1-00ABC4433266}"/>
                </a:ext>
              </a:extLst>
            </p:cNvPr>
            <p:cNvGrpSpPr/>
            <p:nvPr/>
          </p:nvGrpSpPr>
          <p:grpSpPr>
            <a:xfrm>
              <a:off x="3265419" y="2673856"/>
              <a:ext cx="170968" cy="562298"/>
              <a:chOff x="9476168" y="2325842"/>
              <a:chExt cx="204759" cy="673433"/>
            </a:xfrm>
          </p:grpSpPr>
          <p:sp>
            <p:nvSpPr>
              <p:cNvPr id="423" name="星形: 四角 422">
                <a:extLst>
                  <a:ext uri="{FF2B5EF4-FFF2-40B4-BE49-F238E27FC236}">
                    <a16:creationId xmlns:a16="http://schemas.microsoft.com/office/drawing/2014/main" id="{844609BF-42DD-411B-9812-E3298B285456}"/>
                  </a:ext>
                </a:extLst>
              </p:cNvPr>
              <p:cNvSpPr/>
              <p:nvPr/>
            </p:nvSpPr>
            <p:spPr>
              <a:xfrm>
                <a:off x="9476168" y="2325842"/>
                <a:ext cx="204759" cy="673433"/>
              </a:xfrm>
              <a:prstGeom prst="star4">
                <a:avLst>
                  <a:gd name="adj" fmla="val 2746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4" name="椭圆 423">
                <a:extLst>
                  <a:ext uri="{FF2B5EF4-FFF2-40B4-BE49-F238E27FC236}">
                    <a16:creationId xmlns:a16="http://schemas.microsoft.com/office/drawing/2014/main" id="{4C49205E-951E-44C6-A0B0-8405C4B50CDC}"/>
                  </a:ext>
                </a:extLst>
              </p:cNvPr>
              <p:cNvSpPr/>
              <p:nvPr/>
            </p:nvSpPr>
            <p:spPr>
              <a:xfrm>
                <a:off x="9547907" y="2572133"/>
                <a:ext cx="57372" cy="20472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9" name="组合 388">
              <a:extLst>
                <a:ext uri="{FF2B5EF4-FFF2-40B4-BE49-F238E27FC236}">
                  <a16:creationId xmlns:a16="http://schemas.microsoft.com/office/drawing/2014/main" id="{EF2874F5-2341-4B0A-91E5-3E7BF7FCBF97}"/>
                </a:ext>
              </a:extLst>
            </p:cNvPr>
            <p:cNvGrpSpPr/>
            <p:nvPr/>
          </p:nvGrpSpPr>
          <p:grpSpPr>
            <a:xfrm>
              <a:off x="3371360" y="2639697"/>
              <a:ext cx="170968" cy="562298"/>
              <a:chOff x="9476168" y="2325842"/>
              <a:chExt cx="204759" cy="673433"/>
            </a:xfrm>
          </p:grpSpPr>
          <p:sp>
            <p:nvSpPr>
              <p:cNvPr id="421" name="星形: 四角 420">
                <a:extLst>
                  <a:ext uri="{FF2B5EF4-FFF2-40B4-BE49-F238E27FC236}">
                    <a16:creationId xmlns:a16="http://schemas.microsoft.com/office/drawing/2014/main" id="{8C5AEC26-335A-4B76-A7E6-6D3798709956}"/>
                  </a:ext>
                </a:extLst>
              </p:cNvPr>
              <p:cNvSpPr/>
              <p:nvPr/>
            </p:nvSpPr>
            <p:spPr>
              <a:xfrm>
                <a:off x="9476168" y="2325842"/>
                <a:ext cx="204759" cy="673433"/>
              </a:xfrm>
              <a:prstGeom prst="star4">
                <a:avLst>
                  <a:gd name="adj" fmla="val 2746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2" name="椭圆 421">
                <a:extLst>
                  <a:ext uri="{FF2B5EF4-FFF2-40B4-BE49-F238E27FC236}">
                    <a16:creationId xmlns:a16="http://schemas.microsoft.com/office/drawing/2014/main" id="{67D59F22-5D2E-4F0A-8460-0EC75ABE8B27}"/>
                  </a:ext>
                </a:extLst>
              </p:cNvPr>
              <p:cNvSpPr/>
              <p:nvPr/>
            </p:nvSpPr>
            <p:spPr>
              <a:xfrm>
                <a:off x="9547907" y="2572133"/>
                <a:ext cx="57372" cy="20472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0" name="组合 389">
              <a:extLst>
                <a:ext uri="{FF2B5EF4-FFF2-40B4-BE49-F238E27FC236}">
                  <a16:creationId xmlns:a16="http://schemas.microsoft.com/office/drawing/2014/main" id="{99E9F191-144F-4E56-AF00-72761D0AFDA8}"/>
                </a:ext>
              </a:extLst>
            </p:cNvPr>
            <p:cNvGrpSpPr/>
            <p:nvPr/>
          </p:nvGrpSpPr>
          <p:grpSpPr>
            <a:xfrm>
              <a:off x="3298438" y="2629730"/>
              <a:ext cx="170968" cy="562298"/>
              <a:chOff x="9476168" y="2325842"/>
              <a:chExt cx="204759" cy="673433"/>
            </a:xfrm>
          </p:grpSpPr>
          <p:sp>
            <p:nvSpPr>
              <p:cNvPr id="419" name="星形: 四角 418">
                <a:extLst>
                  <a:ext uri="{FF2B5EF4-FFF2-40B4-BE49-F238E27FC236}">
                    <a16:creationId xmlns:a16="http://schemas.microsoft.com/office/drawing/2014/main" id="{45FD622F-8490-4FB7-A4B0-C3EDAEBB47B3}"/>
                  </a:ext>
                </a:extLst>
              </p:cNvPr>
              <p:cNvSpPr/>
              <p:nvPr/>
            </p:nvSpPr>
            <p:spPr>
              <a:xfrm>
                <a:off x="9476168" y="2325842"/>
                <a:ext cx="204759" cy="673433"/>
              </a:xfrm>
              <a:prstGeom prst="star4">
                <a:avLst>
                  <a:gd name="adj" fmla="val 2746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20" name="椭圆 419">
                <a:extLst>
                  <a:ext uri="{FF2B5EF4-FFF2-40B4-BE49-F238E27FC236}">
                    <a16:creationId xmlns:a16="http://schemas.microsoft.com/office/drawing/2014/main" id="{12367D2B-2331-441B-BA77-040B9F92805F}"/>
                  </a:ext>
                </a:extLst>
              </p:cNvPr>
              <p:cNvSpPr/>
              <p:nvPr/>
            </p:nvSpPr>
            <p:spPr>
              <a:xfrm>
                <a:off x="9547907" y="2572133"/>
                <a:ext cx="57372" cy="20472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391" name="组合 390">
              <a:extLst>
                <a:ext uri="{FF2B5EF4-FFF2-40B4-BE49-F238E27FC236}">
                  <a16:creationId xmlns:a16="http://schemas.microsoft.com/office/drawing/2014/main" id="{85488309-8927-4DEE-BB51-175D120C87E3}"/>
                </a:ext>
              </a:extLst>
            </p:cNvPr>
            <p:cNvGrpSpPr/>
            <p:nvPr/>
          </p:nvGrpSpPr>
          <p:grpSpPr>
            <a:xfrm>
              <a:off x="3416858" y="3476387"/>
              <a:ext cx="350711" cy="288979"/>
              <a:chOff x="8627897" y="2815364"/>
              <a:chExt cx="446400" cy="367825"/>
            </a:xfrm>
          </p:grpSpPr>
          <p:sp>
            <p:nvSpPr>
              <p:cNvPr id="416" name="云形 415">
                <a:extLst>
                  <a:ext uri="{FF2B5EF4-FFF2-40B4-BE49-F238E27FC236}">
                    <a16:creationId xmlns:a16="http://schemas.microsoft.com/office/drawing/2014/main" id="{F2B7F5E3-7397-41A4-ADAC-BE31C42B960F}"/>
                  </a:ext>
                </a:extLst>
              </p:cNvPr>
              <p:cNvSpPr/>
              <p:nvPr/>
            </p:nvSpPr>
            <p:spPr>
              <a:xfrm>
                <a:off x="8627897" y="2815364"/>
                <a:ext cx="446400" cy="367825"/>
              </a:xfrm>
              <a:prstGeom prst="clou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7" name="椭圆 416">
                <a:extLst>
                  <a:ext uri="{FF2B5EF4-FFF2-40B4-BE49-F238E27FC236}">
                    <a16:creationId xmlns:a16="http://schemas.microsoft.com/office/drawing/2014/main" id="{3748B982-140A-4F44-8952-A0DA5A4D9B46}"/>
                  </a:ext>
                </a:extLst>
              </p:cNvPr>
              <p:cNvSpPr/>
              <p:nvPr/>
            </p:nvSpPr>
            <p:spPr>
              <a:xfrm>
                <a:off x="8709770" y="2878091"/>
                <a:ext cx="282653" cy="2423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8" name="任意多边形: 形状 417">
                <a:extLst>
                  <a:ext uri="{FF2B5EF4-FFF2-40B4-BE49-F238E27FC236}">
                    <a16:creationId xmlns:a16="http://schemas.microsoft.com/office/drawing/2014/main" id="{81A83E3C-5F11-4BC6-9C46-D6F6C9B64AEE}"/>
                  </a:ext>
                </a:extLst>
              </p:cNvPr>
              <p:cNvSpPr/>
              <p:nvPr/>
            </p:nvSpPr>
            <p:spPr>
              <a:xfrm>
                <a:off x="8790071" y="2955020"/>
                <a:ext cx="170648" cy="102606"/>
              </a:xfrm>
              <a:custGeom>
                <a:avLst/>
                <a:gdLst>
                  <a:gd name="connsiteX0" fmla="*/ 22950 w 170648"/>
                  <a:gd name="connsiteY0" fmla="*/ 12573 h 102606"/>
                  <a:gd name="connsiteX1" fmla="*/ 8925 w 170648"/>
                  <a:gd name="connsiteY1" fmla="*/ 26597 h 102606"/>
                  <a:gd name="connsiteX2" fmla="*/ 20145 w 170648"/>
                  <a:gd name="connsiteY2" fmla="*/ 99525 h 102606"/>
                  <a:gd name="connsiteX3" fmla="*/ 50999 w 170648"/>
                  <a:gd name="connsiteY3" fmla="*/ 102330 h 102606"/>
                  <a:gd name="connsiteX4" fmla="*/ 84658 w 170648"/>
                  <a:gd name="connsiteY4" fmla="*/ 88305 h 102606"/>
                  <a:gd name="connsiteX5" fmla="*/ 70633 w 170648"/>
                  <a:gd name="connsiteY5" fmla="*/ 4158 h 102606"/>
                  <a:gd name="connsiteX6" fmla="*/ 36974 w 170648"/>
                  <a:gd name="connsiteY6" fmla="*/ 1353 h 102606"/>
                  <a:gd name="connsiteX7" fmla="*/ 28560 w 170648"/>
                  <a:gd name="connsiteY7" fmla="*/ 6963 h 102606"/>
                  <a:gd name="connsiteX8" fmla="*/ 28560 w 170648"/>
                  <a:gd name="connsiteY8" fmla="*/ 49036 h 102606"/>
                  <a:gd name="connsiteX9" fmla="*/ 36974 w 170648"/>
                  <a:gd name="connsiteY9" fmla="*/ 54646 h 102606"/>
                  <a:gd name="connsiteX10" fmla="*/ 87463 w 170648"/>
                  <a:gd name="connsiteY10" fmla="*/ 26597 h 102606"/>
                  <a:gd name="connsiteX11" fmla="*/ 90268 w 170648"/>
                  <a:gd name="connsiteY11" fmla="*/ 12573 h 102606"/>
                  <a:gd name="connsiteX12" fmla="*/ 70633 w 170648"/>
                  <a:gd name="connsiteY12" fmla="*/ 1353 h 102606"/>
                  <a:gd name="connsiteX13" fmla="*/ 42584 w 170648"/>
                  <a:gd name="connsiteY13" fmla="*/ 15378 h 102606"/>
                  <a:gd name="connsiteX14" fmla="*/ 65023 w 170648"/>
                  <a:gd name="connsiteY14" fmla="*/ 82695 h 102606"/>
                  <a:gd name="connsiteX15" fmla="*/ 79048 w 170648"/>
                  <a:gd name="connsiteY15" fmla="*/ 91110 h 102606"/>
                  <a:gd name="connsiteX16" fmla="*/ 132341 w 170648"/>
                  <a:gd name="connsiteY16" fmla="*/ 79890 h 102606"/>
                  <a:gd name="connsiteX17" fmla="*/ 149171 w 170648"/>
                  <a:gd name="connsiteY17" fmla="*/ 32207 h 102606"/>
                  <a:gd name="connsiteX18" fmla="*/ 137951 w 170648"/>
                  <a:gd name="connsiteY18" fmla="*/ 4158 h 102606"/>
                  <a:gd name="connsiteX19" fmla="*/ 101487 w 170648"/>
                  <a:gd name="connsiteY19" fmla="*/ 4158 h 102606"/>
                  <a:gd name="connsiteX20" fmla="*/ 93073 w 170648"/>
                  <a:gd name="connsiteY20" fmla="*/ 51841 h 102606"/>
                  <a:gd name="connsiteX21" fmla="*/ 98682 w 170648"/>
                  <a:gd name="connsiteY21" fmla="*/ 65866 h 102606"/>
                  <a:gd name="connsiteX22" fmla="*/ 112707 w 170648"/>
                  <a:gd name="connsiteY22" fmla="*/ 71476 h 102606"/>
                  <a:gd name="connsiteX23" fmla="*/ 160390 w 170648"/>
                  <a:gd name="connsiteY23" fmla="*/ 40622 h 102606"/>
                  <a:gd name="connsiteX24" fmla="*/ 166000 w 170648"/>
                  <a:gd name="connsiteY24" fmla="*/ 26597 h 102606"/>
                  <a:gd name="connsiteX25" fmla="*/ 168805 w 170648"/>
                  <a:gd name="connsiteY25" fmla="*/ 9768 h 102606"/>
                  <a:gd name="connsiteX26" fmla="*/ 160390 w 170648"/>
                  <a:gd name="connsiteY26" fmla="*/ 23792 h 102606"/>
                  <a:gd name="connsiteX27" fmla="*/ 157585 w 170648"/>
                  <a:gd name="connsiteY27" fmla="*/ 51841 h 10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70648" h="102606">
                    <a:moveTo>
                      <a:pt x="22950" y="12573"/>
                    </a:moveTo>
                    <a:cubicBezTo>
                      <a:pt x="18275" y="17248"/>
                      <a:pt x="11279" y="20419"/>
                      <a:pt x="8925" y="26597"/>
                    </a:cubicBezTo>
                    <a:cubicBezTo>
                      <a:pt x="-840" y="52232"/>
                      <a:pt x="-8781" y="81848"/>
                      <a:pt x="20145" y="99525"/>
                    </a:cubicBezTo>
                    <a:cubicBezTo>
                      <a:pt x="28957" y="104910"/>
                      <a:pt x="40714" y="101395"/>
                      <a:pt x="50999" y="102330"/>
                    </a:cubicBezTo>
                    <a:cubicBezTo>
                      <a:pt x="62219" y="97655"/>
                      <a:pt x="75275" y="96032"/>
                      <a:pt x="84658" y="88305"/>
                    </a:cubicBezTo>
                    <a:cubicBezTo>
                      <a:pt x="113814" y="64294"/>
                      <a:pt x="92494" y="26019"/>
                      <a:pt x="70633" y="4158"/>
                    </a:cubicBezTo>
                    <a:cubicBezTo>
                      <a:pt x="62672" y="-3803"/>
                      <a:pt x="48194" y="2288"/>
                      <a:pt x="36974" y="1353"/>
                    </a:cubicBezTo>
                    <a:cubicBezTo>
                      <a:pt x="34169" y="3223"/>
                      <a:pt x="29712" y="3795"/>
                      <a:pt x="28560" y="6963"/>
                    </a:cubicBezTo>
                    <a:cubicBezTo>
                      <a:pt x="25871" y="14358"/>
                      <a:pt x="23863" y="39642"/>
                      <a:pt x="28560" y="49036"/>
                    </a:cubicBezTo>
                    <a:cubicBezTo>
                      <a:pt x="30067" y="52051"/>
                      <a:pt x="34169" y="52776"/>
                      <a:pt x="36974" y="54646"/>
                    </a:cubicBezTo>
                    <a:cubicBezTo>
                      <a:pt x="64395" y="46209"/>
                      <a:pt x="74498" y="50365"/>
                      <a:pt x="87463" y="26597"/>
                    </a:cubicBezTo>
                    <a:cubicBezTo>
                      <a:pt x="89746" y="22412"/>
                      <a:pt x="89333" y="17248"/>
                      <a:pt x="90268" y="12573"/>
                    </a:cubicBezTo>
                    <a:cubicBezTo>
                      <a:pt x="83723" y="8833"/>
                      <a:pt x="78158" y="910"/>
                      <a:pt x="70633" y="1353"/>
                    </a:cubicBezTo>
                    <a:cubicBezTo>
                      <a:pt x="60198" y="1967"/>
                      <a:pt x="46829" y="5826"/>
                      <a:pt x="42584" y="15378"/>
                    </a:cubicBezTo>
                    <a:cubicBezTo>
                      <a:pt x="35412" y="31515"/>
                      <a:pt x="56179" y="71439"/>
                      <a:pt x="65023" y="82695"/>
                    </a:cubicBezTo>
                    <a:cubicBezTo>
                      <a:pt x="68391" y="86982"/>
                      <a:pt x="74373" y="88305"/>
                      <a:pt x="79048" y="91110"/>
                    </a:cubicBezTo>
                    <a:cubicBezTo>
                      <a:pt x="96812" y="87370"/>
                      <a:pt x="115964" y="87723"/>
                      <a:pt x="132341" y="79890"/>
                    </a:cubicBezTo>
                    <a:cubicBezTo>
                      <a:pt x="143806" y="74407"/>
                      <a:pt x="147757" y="39276"/>
                      <a:pt x="149171" y="32207"/>
                    </a:cubicBezTo>
                    <a:cubicBezTo>
                      <a:pt x="145431" y="22857"/>
                      <a:pt x="144725" y="11609"/>
                      <a:pt x="137951" y="4158"/>
                    </a:cubicBezTo>
                    <a:cubicBezTo>
                      <a:pt x="132136" y="-2239"/>
                      <a:pt x="106367" y="3461"/>
                      <a:pt x="101487" y="4158"/>
                    </a:cubicBezTo>
                    <a:cubicBezTo>
                      <a:pt x="95329" y="22632"/>
                      <a:pt x="91666" y="29335"/>
                      <a:pt x="93073" y="51841"/>
                    </a:cubicBezTo>
                    <a:cubicBezTo>
                      <a:pt x="93387" y="56866"/>
                      <a:pt x="95122" y="62306"/>
                      <a:pt x="98682" y="65866"/>
                    </a:cubicBezTo>
                    <a:cubicBezTo>
                      <a:pt x="102242" y="69426"/>
                      <a:pt x="108032" y="69606"/>
                      <a:pt x="112707" y="71476"/>
                    </a:cubicBezTo>
                    <a:cubicBezTo>
                      <a:pt x="136384" y="60713"/>
                      <a:pt x="145684" y="60843"/>
                      <a:pt x="160390" y="40622"/>
                    </a:cubicBezTo>
                    <a:cubicBezTo>
                      <a:pt x="163351" y="36550"/>
                      <a:pt x="164130" y="31272"/>
                      <a:pt x="166000" y="26597"/>
                    </a:cubicBezTo>
                    <a:cubicBezTo>
                      <a:pt x="166935" y="20987"/>
                      <a:pt x="173892" y="12311"/>
                      <a:pt x="168805" y="9768"/>
                    </a:cubicBezTo>
                    <a:cubicBezTo>
                      <a:pt x="163929" y="7330"/>
                      <a:pt x="161993" y="18581"/>
                      <a:pt x="160390" y="23792"/>
                    </a:cubicBezTo>
                    <a:cubicBezTo>
                      <a:pt x="157353" y="33662"/>
                      <a:pt x="157585" y="42272"/>
                      <a:pt x="157585" y="51841"/>
                    </a:cubicBezTo>
                  </a:path>
                </a:pathLst>
              </a:custGeom>
              <a:noFill/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2" name="组合 391">
              <a:extLst>
                <a:ext uri="{FF2B5EF4-FFF2-40B4-BE49-F238E27FC236}">
                  <a16:creationId xmlns:a16="http://schemas.microsoft.com/office/drawing/2014/main" id="{79A161B8-FF62-4411-9919-E51898C9B9EC}"/>
                </a:ext>
              </a:extLst>
            </p:cNvPr>
            <p:cNvGrpSpPr/>
            <p:nvPr/>
          </p:nvGrpSpPr>
          <p:grpSpPr>
            <a:xfrm>
              <a:off x="3530498" y="3476385"/>
              <a:ext cx="350711" cy="288979"/>
              <a:chOff x="8627897" y="2815364"/>
              <a:chExt cx="446400" cy="367825"/>
            </a:xfrm>
          </p:grpSpPr>
          <p:sp>
            <p:nvSpPr>
              <p:cNvPr id="413" name="云形 412">
                <a:extLst>
                  <a:ext uri="{FF2B5EF4-FFF2-40B4-BE49-F238E27FC236}">
                    <a16:creationId xmlns:a16="http://schemas.microsoft.com/office/drawing/2014/main" id="{C37F1C4E-1F09-4372-914F-78A558269CA8}"/>
                  </a:ext>
                </a:extLst>
              </p:cNvPr>
              <p:cNvSpPr/>
              <p:nvPr/>
            </p:nvSpPr>
            <p:spPr>
              <a:xfrm>
                <a:off x="8627897" y="2815364"/>
                <a:ext cx="446400" cy="367825"/>
              </a:xfrm>
              <a:prstGeom prst="clou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4" name="椭圆 413">
                <a:extLst>
                  <a:ext uri="{FF2B5EF4-FFF2-40B4-BE49-F238E27FC236}">
                    <a16:creationId xmlns:a16="http://schemas.microsoft.com/office/drawing/2014/main" id="{F7AE980E-7875-4035-B73E-79786B8E1EAA}"/>
                  </a:ext>
                </a:extLst>
              </p:cNvPr>
              <p:cNvSpPr/>
              <p:nvPr/>
            </p:nvSpPr>
            <p:spPr>
              <a:xfrm>
                <a:off x="8709770" y="2878091"/>
                <a:ext cx="282653" cy="2423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5" name="任意多边形: 形状 414">
                <a:extLst>
                  <a:ext uri="{FF2B5EF4-FFF2-40B4-BE49-F238E27FC236}">
                    <a16:creationId xmlns:a16="http://schemas.microsoft.com/office/drawing/2014/main" id="{32B64E98-854C-4011-A39A-6CDC80AD5354}"/>
                  </a:ext>
                </a:extLst>
              </p:cNvPr>
              <p:cNvSpPr/>
              <p:nvPr/>
            </p:nvSpPr>
            <p:spPr>
              <a:xfrm>
                <a:off x="8790071" y="2955020"/>
                <a:ext cx="170648" cy="102606"/>
              </a:xfrm>
              <a:custGeom>
                <a:avLst/>
                <a:gdLst>
                  <a:gd name="connsiteX0" fmla="*/ 22950 w 170648"/>
                  <a:gd name="connsiteY0" fmla="*/ 12573 h 102606"/>
                  <a:gd name="connsiteX1" fmla="*/ 8925 w 170648"/>
                  <a:gd name="connsiteY1" fmla="*/ 26597 h 102606"/>
                  <a:gd name="connsiteX2" fmla="*/ 20145 w 170648"/>
                  <a:gd name="connsiteY2" fmla="*/ 99525 h 102606"/>
                  <a:gd name="connsiteX3" fmla="*/ 50999 w 170648"/>
                  <a:gd name="connsiteY3" fmla="*/ 102330 h 102606"/>
                  <a:gd name="connsiteX4" fmla="*/ 84658 w 170648"/>
                  <a:gd name="connsiteY4" fmla="*/ 88305 h 102606"/>
                  <a:gd name="connsiteX5" fmla="*/ 70633 w 170648"/>
                  <a:gd name="connsiteY5" fmla="*/ 4158 h 102606"/>
                  <a:gd name="connsiteX6" fmla="*/ 36974 w 170648"/>
                  <a:gd name="connsiteY6" fmla="*/ 1353 h 102606"/>
                  <a:gd name="connsiteX7" fmla="*/ 28560 w 170648"/>
                  <a:gd name="connsiteY7" fmla="*/ 6963 h 102606"/>
                  <a:gd name="connsiteX8" fmla="*/ 28560 w 170648"/>
                  <a:gd name="connsiteY8" fmla="*/ 49036 h 102606"/>
                  <a:gd name="connsiteX9" fmla="*/ 36974 w 170648"/>
                  <a:gd name="connsiteY9" fmla="*/ 54646 h 102606"/>
                  <a:gd name="connsiteX10" fmla="*/ 87463 w 170648"/>
                  <a:gd name="connsiteY10" fmla="*/ 26597 h 102606"/>
                  <a:gd name="connsiteX11" fmla="*/ 90268 w 170648"/>
                  <a:gd name="connsiteY11" fmla="*/ 12573 h 102606"/>
                  <a:gd name="connsiteX12" fmla="*/ 70633 w 170648"/>
                  <a:gd name="connsiteY12" fmla="*/ 1353 h 102606"/>
                  <a:gd name="connsiteX13" fmla="*/ 42584 w 170648"/>
                  <a:gd name="connsiteY13" fmla="*/ 15378 h 102606"/>
                  <a:gd name="connsiteX14" fmla="*/ 65023 w 170648"/>
                  <a:gd name="connsiteY14" fmla="*/ 82695 h 102606"/>
                  <a:gd name="connsiteX15" fmla="*/ 79048 w 170648"/>
                  <a:gd name="connsiteY15" fmla="*/ 91110 h 102606"/>
                  <a:gd name="connsiteX16" fmla="*/ 132341 w 170648"/>
                  <a:gd name="connsiteY16" fmla="*/ 79890 h 102606"/>
                  <a:gd name="connsiteX17" fmla="*/ 149171 w 170648"/>
                  <a:gd name="connsiteY17" fmla="*/ 32207 h 102606"/>
                  <a:gd name="connsiteX18" fmla="*/ 137951 w 170648"/>
                  <a:gd name="connsiteY18" fmla="*/ 4158 h 102606"/>
                  <a:gd name="connsiteX19" fmla="*/ 101487 w 170648"/>
                  <a:gd name="connsiteY19" fmla="*/ 4158 h 102606"/>
                  <a:gd name="connsiteX20" fmla="*/ 93073 w 170648"/>
                  <a:gd name="connsiteY20" fmla="*/ 51841 h 102606"/>
                  <a:gd name="connsiteX21" fmla="*/ 98682 w 170648"/>
                  <a:gd name="connsiteY21" fmla="*/ 65866 h 102606"/>
                  <a:gd name="connsiteX22" fmla="*/ 112707 w 170648"/>
                  <a:gd name="connsiteY22" fmla="*/ 71476 h 102606"/>
                  <a:gd name="connsiteX23" fmla="*/ 160390 w 170648"/>
                  <a:gd name="connsiteY23" fmla="*/ 40622 h 102606"/>
                  <a:gd name="connsiteX24" fmla="*/ 166000 w 170648"/>
                  <a:gd name="connsiteY24" fmla="*/ 26597 h 102606"/>
                  <a:gd name="connsiteX25" fmla="*/ 168805 w 170648"/>
                  <a:gd name="connsiteY25" fmla="*/ 9768 h 102606"/>
                  <a:gd name="connsiteX26" fmla="*/ 160390 w 170648"/>
                  <a:gd name="connsiteY26" fmla="*/ 23792 h 102606"/>
                  <a:gd name="connsiteX27" fmla="*/ 157585 w 170648"/>
                  <a:gd name="connsiteY27" fmla="*/ 51841 h 10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70648" h="102606">
                    <a:moveTo>
                      <a:pt x="22950" y="12573"/>
                    </a:moveTo>
                    <a:cubicBezTo>
                      <a:pt x="18275" y="17248"/>
                      <a:pt x="11279" y="20419"/>
                      <a:pt x="8925" y="26597"/>
                    </a:cubicBezTo>
                    <a:cubicBezTo>
                      <a:pt x="-840" y="52232"/>
                      <a:pt x="-8781" y="81848"/>
                      <a:pt x="20145" y="99525"/>
                    </a:cubicBezTo>
                    <a:cubicBezTo>
                      <a:pt x="28957" y="104910"/>
                      <a:pt x="40714" y="101395"/>
                      <a:pt x="50999" y="102330"/>
                    </a:cubicBezTo>
                    <a:cubicBezTo>
                      <a:pt x="62219" y="97655"/>
                      <a:pt x="75275" y="96032"/>
                      <a:pt x="84658" y="88305"/>
                    </a:cubicBezTo>
                    <a:cubicBezTo>
                      <a:pt x="113814" y="64294"/>
                      <a:pt x="92494" y="26019"/>
                      <a:pt x="70633" y="4158"/>
                    </a:cubicBezTo>
                    <a:cubicBezTo>
                      <a:pt x="62672" y="-3803"/>
                      <a:pt x="48194" y="2288"/>
                      <a:pt x="36974" y="1353"/>
                    </a:cubicBezTo>
                    <a:cubicBezTo>
                      <a:pt x="34169" y="3223"/>
                      <a:pt x="29712" y="3795"/>
                      <a:pt x="28560" y="6963"/>
                    </a:cubicBezTo>
                    <a:cubicBezTo>
                      <a:pt x="25871" y="14358"/>
                      <a:pt x="23863" y="39642"/>
                      <a:pt x="28560" y="49036"/>
                    </a:cubicBezTo>
                    <a:cubicBezTo>
                      <a:pt x="30067" y="52051"/>
                      <a:pt x="34169" y="52776"/>
                      <a:pt x="36974" y="54646"/>
                    </a:cubicBezTo>
                    <a:cubicBezTo>
                      <a:pt x="64395" y="46209"/>
                      <a:pt x="74498" y="50365"/>
                      <a:pt x="87463" y="26597"/>
                    </a:cubicBezTo>
                    <a:cubicBezTo>
                      <a:pt x="89746" y="22412"/>
                      <a:pt x="89333" y="17248"/>
                      <a:pt x="90268" y="12573"/>
                    </a:cubicBezTo>
                    <a:cubicBezTo>
                      <a:pt x="83723" y="8833"/>
                      <a:pt x="78158" y="910"/>
                      <a:pt x="70633" y="1353"/>
                    </a:cubicBezTo>
                    <a:cubicBezTo>
                      <a:pt x="60198" y="1967"/>
                      <a:pt x="46829" y="5826"/>
                      <a:pt x="42584" y="15378"/>
                    </a:cubicBezTo>
                    <a:cubicBezTo>
                      <a:pt x="35412" y="31515"/>
                      <a:pt x="56179" y="71439"/>
                      <a:pt x="65023" y="82695"/>
                    </a:cubicBezTo>
                    <a:cubicBezTo>
                      <a:pt x="68391" y="86982"/>
                      <a:pt x="74373" y="88305"/>
                      <a:pt x="79048" y="91110"/>
                    </a:cubicBezTo>
                    <a:cubicBezTo>
                      <a:pt x="96812" y="87370"/>
                      <a:pt x="115964" y="87723"/>
                      <a:pt x="132341" y="79890"/>
                    </a:cubicBezTo>
                    <a:cubicBezTo>
                      <a:pt x="143806" y="74407"/>
                      <a:pt x="147757" y="39276"/>
                      <a:pt x="149171" y="32207"/>
                    </a:cubicBezTo>
                    <a:cubicBezTo>
                      <a:pt x="145431" y="22857"/>
                      <a:pt x="144725" y="11609"/>
                      <a:pt x="137951" y="4158"/>
                    </a:cubicBezTo>
                    <a:cubicBezTo>
                      <a:pt x="132136" y="-2239"/>
                      <a:pt x="106367" y="3461"/>
                      <a:pt x="101487" y="4158"/>
                    </a:cubicBezTo>
                    <a:cubicBezTo>
                      <a:pt x="95329" y="22632"/>
                      <a:pt x="91666" y="29335"/>
                      <a:pt x="93073" y="51841"/>
                    </a:cubicBezTo>
                    <a:cubicBezTo>
                      <a:pt x="93387" y="56866"/>
                      <a:pt x="95122" y="62306"/>
                      <a:pt x="98682" y="65866"/>
                    </a:cubicBezTo>
                    <a:cubicBezTo>
                      <a:pt x="102242" y="69426"/>
                      <a:pt x="108032" y="69606"/>
                      <a:pt x="112707" y="71476"/>
                    </a:cubicBezTo>
                    <a:cubicBezTo>
                      <a:pt x="136384" y="60713"/>
                      <a:pt x="145684" y="60843"/>
                      <a:pt x="160390" y="40622"/>
                    </a:cubicBezTo>
                    <a:cubicBezTo>
                      <a:pt x="163351" y="36550"/>
                      <a:pt x="164130" y="31272"/>
                      <a:pt x="166000" y="26597"/>
                    </a:cubicBezTo>
                    <a:cubicBezTo>
                      <a:pt x="166935" y="20987"/>
                      <a:pt x="173892" y="12311"/>
                      <a:pt x="168805" y="9768"/>
                    </a:cubicBezTo>
                    <a:cubicBezTo>
                      <a:pt x="163929" y="7330"/>
                      <a:pt x="161993" y="18581"/>
                      <a:pt x="160390" y="23792"/>
                    </a:cubicBezTo>
                    <a:cubicBezTo>
                      <a:pt x="157353" y="33662"/>
                      <a:pt x="157585" y="42272"/>
                      <a:pt x="157585" y="51841"/>
                    </a:cubicBezTo>
                  </a:path>
                </a:pathLst>
              </a:custGeom>
              <a:noFill/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3" name="组合 392">
              <a:extLst>
                <a:ext uri="{FF2B5EF4-FFF2-40B4-BE49-F238E27FC236}">
                  <a16:creationId xmlns:a16="http://schemas.microsoft.com/office/drawing/2014/main" id="{E667E65C-E211-4A27-815E-919EDD71F5B6}"/>
                </a:ext>
              </a:extLst>
            </p:cNvPr>
            <p:cNvGrpSpPr/>
            <p:nvPr/>
          </p:nvGrpSpPr>
          <p:grpSpPr>
            <a:xfrm>
              <a:off x="3468925" y="3336415"/>
              <a:ext cx="350711" cy="288979"/>
              <a:chOff x="8627897" y="2815364"/>
              <a:chExt cx="446400" cy="367825"/>
            </a:xfrm>
          </p:grpSpPr>
          <p:sp>
            <p:nvSpPr>
              <p:cNvPr id="410" name="云形 409">
                <a:extLst>
                  <a:ext uri="{FF2B5EF4-FFF2-40B4-BE49-F238E27FC236}">
                    <a16:creationId xmlns:a16="http://schemas.microsoft.com/office/drawing/2014/main" id="{AD790592-C4CB-42B9-9751-1DAA80F471D2}"/>
                  </a:ext>
                </a:extLst>
              </p:cNvPr>
              <p:cNvSpPr/>
              <p:nvPr/>
            </p:nvSpPr>
            <p:spPr>
              <a:xfrm>
                <a:off x="8627897" y="2815364"/>
                <a:ext cx="446400" cy="367825"/>
              </a:xfrm>
              <a:prstGeom prst="clou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11" name="椭圆 410">
                <a:extLst>
                  <a:ext uri="{FF2B5EF4-FFF2-40B4-BE49-F238E27FC236}">
                    <a16:creationId xmlns:a16="http://schemas.microsoft.com/office/drawing/2014/main" id="{F9186349-B109-4A02-830A-2B9416A6E51F}"/>
                  </a:ext>
                </a:extLst>
              </p:cNvPr>
              <p:cNvSpPr/>
              <p:nvPr/>
            </p:nvSpPr>
            <p:spPr>
              <a:xfrm>
                <a:off x="8709770" y="2878091"/>
                <a:ext cx="282653" cy="2423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12" name="任意多边形: 形状 411">
                <a:extLst>
                  <a:ext uri="{FF2B5EF4-FFF2-40B4-BE49-F238E27FC236}">
                    <a16:creationId xmlns:a16="http://schemas.microsoft.com/office/drawing/2014/main" id="{AD967891-3B47-4C36-AC68-B033FB345962}"/>
                  </a:ext>
                </a:extLst>
              </p:cNvPr>
              <p:cNvSpPr/>
              <p:nvPr/>
            </p:nvSpPr>
            <p:spPr>
              <a:xfrm>
                <a:off x="8790071" y="2955020"/>
                <a:ext cx="170648" cy="102606"/>
              </a:xfrm>
              <a:custGeom>
                <a:avLst/>
                <a:gdLst>
                  <a:gd name="connsiteX0" fmla="*/ 22950 w 170648"/>
                  <a:gd name="connsiteY0" fmla="*/ 12573 h 102606"/>
                  <a:gd name="connsiteX1" fmla="*/ 8925 w 170648"/>
                  <a:gd name="connsiteY1" fmla="*/ 26597 h 102606"/>
                  <a:gd name="connsiteX2" fmla="*/ 20145 w 170648"/>
                  <a:gd name="connsiteY2" fmla="*/ 99525 h 102606"/>
                  <a:gd name="connsiteX3" fmla="*/ 50999 w 170648"/>
                  <a:gd name="connsiteY3" fmla="*/ 102330 h 102606"/>
                  <a:gd name="connsiteX4" fmla="*/ 84658 w 170648"/>
                  <a:gd name="connsiteY4" fmla="*/ 88305 h 102606"/>
                  <a:gd name="connsiteX5" fmla="*/ 70633 w 170648"/>
                  <a:gd name="connsiteY5" fmla="*/ 4158 h 102606"/>
                  <a:gd name="connsiteX6" fmla="*/ 36974 w 170648"/>
                  <a:gd name="connsiteY6" fmla="*/ 1353 h 102606"/>
                  <a:gd name="connsiteX7" fmla="*/ 28560 w 170648"/>
                  <a:gd name="connsiteY7" fmla="*/ 6963 h 102606"/>
                  <a:gd name="connsiteX8" fmla="*/ 28560 w 170648"/>
                  <a:gd name="connsiteY8" fmla="*/ 49036 h 102606"/>
                  <a:gd name="connsiteX9" fmla="*/ 36974 w 170648"/>
                  <a:gd name="connsiteY9" fmla="*/ 54646 h 102606"/>
                  <a:gd name="connsiteX10" fmla="*/ 87463 w 170648"/>
                  <a:gd name="connsiteY10" fmla="*/ 26597 h 102606"/>
                  <a:gd name="connsiteX11" fmla="*/ 90268 w 170648"/>
                  <a:gd name="connsiteY11" fmla="*/ 12573 h 102606"/>
                  <a:gd name="connsiteX12" fmla="*/ 70633 w 170648"/>
                  <a:gd name="connsiteY12" fmla="*/ 1353 h 102606"/>
                  <a:gd name="connsiteX13" fmla="*/ 42584 w 170648"/>
                  <a:gd name="connsiteY13" fmla="*/ 15378 h 102606"/>
                  <a:gd name="connsiteX14" fmla="*/ 65023 w 170648"/>
                  <a:gd name="connsiteY14" fmla="*/ 82695 h 102606"/>
                  <a:gd name="connsiteX15" fmla="*/ 79048 w 170648"/>
                  <a:gd name="connsiteY15" fmla="*/ 91110 h 102606"/>
                  <a:gd name="connsiteX16" fmla="*/ 132341 w 170648"/>
                  <a:gd name="connsiteY16" fmla="*/ 79890 h 102606"/>
                  <a:gd name="connsiteX17" fmla="*/ 149171 w 170648"/>
                  <a:gd name="connsiteY17" fmla="*/ 32207 h 102606"/>
                  <a:gd name="connsiteX18" fmla="*/ 137951 w 170648"/>
                  <a:gd name="connsiteY18" fmla="*/ 4158 h 102606"/>
                  <a:gd name="connsiteX19" fmla="*/ 101487 w 170648"/>
                  <a:gd name="connsiteY19" fmla="*/ 4158 h 102606"/>
                  <a:gd name="connsiteX20" fmla="*/ 93073 w 170648"/>
                  <a:gd name="connsiteY20" fmla="*/ 51841 h 102606"/>
                  <a:gd name="connsiteX21" fmla="*/ 98682 w 170648"/>
                  <a:gd name="connsiteY21" fmla="*/ 65866 h 102606"/>
                  <a:gd name="connsiteX22" fmla="*/ 112707 w 170648"/>
                  <a:gd name="connsiteY22" fmla="*/ 71476 h 102606"/>
                  <a:gd name="connsiteX23" fmla="*/ 160390 w 170648"/>
                  <a:gd name="connsiteY23" fmla="*/ 40622 h 102606"/>
                  <a:gd name="connsiteX24" fmla="*/ 166000 w 170648"/>
                  <a:gd name="connsiteY24" fmla="*/ 26597 h 102606"/>
                  <a:gd name="connsiteX25" fmla="*/ 168805 w 170648"/>
                  <a:gd name="connsiteY25" fmla="*/ 9768 h 102606"/>
                  <a:gd name="connsiteX26" fmla="*/ 160390 w 170648"/>
                  <a:gd name="connsiteY26" fmla="*/ 23792 h 102606"/>
                  <a:gd name="connsiteX27" fmla="*/ 157585 w 170648"/>
                  <a:gd name="connsiteY27" fmla="*/ 51841 h 10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70648" h="102606">
                    <a:moveTo>
                      <a:pt x="22950" y="12573"/>
                    </a:moveTo>
                    <a:cubicBezTo>
                      <a:pt x="18275" y="17248"/>
                      <a:pt x="11279" y="20419"/>
                      <a:pt x="8925" y="26597"/>
                    </a:cubicBezTo>
                    <a:cubicBezTo>
                      <a:pt x="-840" y="52232"/>
                      <a:pt x="-8781" y="81848"/>
                      <a:pt x="20145" y="99525"/>
                    </a:cubicBezTo>
                    <a:cubicBezTo>
                      <a:pt x="28957" y="104910"/>
                      <a:pt x="40714" y="101395"/>
                      <a:pt x="50999" y="102330"/>
                    </a:cubicBezTo>
                    <a:cubicBezTo>
                      <a:pt x="62219" y="97655"/>
                      <a:pt x="75275" y="96032"/>
                      <a:pt x="84658" y="88305"/>
                    </a:cubicBezTo>
                    <a:cubicBezTo>
                      <a:pt x="113814" y="64294"/>
                      <a:pt x="92494" y="26019"/>
                      <a:pt x="70633" y="4158"/>
                    </a:cubicBezTo>
                    <a:cubicBezTo>
                      <a:pt x="62672" y="-3803"/>
                      <a:pt x="48194" y="2288"/>
                      <a:pt x="36974" y="1353"/>
                    </a:cubicBezTo>
                    <a:cubicBezTo>
                      <a:pt x="34169" y="3223"/>
                      <a:pt x="29712" y="3795"/>
                      <a:pt x="28560" y="6963"/>
                    </a:cubicBezTo>
                    <a:cubicBezTo>
                      <a:pt x="25871" y="14358"/>
                      <a:pt x="23863" y="39642"/>
                      <a:pt x="28560" y="49036"/>
                    </a:cubicBezTo>
                    <a:cubicBezTo>
                      <a:pt x="30067" y="52051"/>
                      <a:pt x="34169" y="52776"/>
                      <a:pt x="36974" y="54646"/>
                    </a:cubicBezTo>
                    <a:cubicBezTo>
                      <a:pt x="64395" y="46209"/>
                      <a:pt x="74498" y="50365"/>
                      <a:pt x="87463" y="26597"/>
                    </a:cubicBezTo>
                    <a:cubicBezTo>
                      <a:pt x="89746" y="22412"/>
                      <a:pt x="89333" y="17248"/>
                      <a:pt x="90268" y="12573"/>
                    </a:cubicBezTo>
                    <a:cubicBezTo>
                      <a:pt x="83723" y="8833"/>
                      <a:pt x="78158" y="910"/>
                      <a:pt x="70633" y="1353"/>
                    </a:cubicBezTo>
                    <a:cubicBezTo>
                      <a:pt x="60198" y="1967"/>
                      <a:pt x="46829" y="5826"/>
                      <a:pt x="42584" y="15378"/>
                    </a:cubicBezTo>
                    <a:cubicBezTo>
                      <a:pt x="35412" y="31515"/>
                      <a:pt x="56179" y="71439"/>
                      <a:pt x="65023" y="82695"/>
                    </a:cubicBezTo>
                    <a:cubicBezTo>
                      <a:pt x="68391" y="86982"/>
                      <a:pt x="74373" y="88305"/>
                      <a:pt x="79048" y="91110"/>
                    </a:cubicBezTo>
                    <a:cubicBezTo>
                      <a:pt x="96812" y="87370"/>
                      <a:pt x="115964" y="87723"/>
                      <a:pt x="132341" y="79890"/>
                    </a:cubicBezTo>
                    <a:cubicBezTo>
                      <a:pt x="143806" y="74407"/>
                      <a:pt x="147757" y="39276"/>
                      <a:pt x="149171" y="32207"/>
                    </a:cubicBezTo>
                    <a:cubicBezTo>
                      <a:pt x="145431" y="22857"/>
                      <a:pt x="144725" y="11609"/>
                      <a:pt x="137951" y="4158"/>
                    </a:cubicBezTo>
                    <a:cubicBezTo>
                      <a:pt x="132136" y="-2239"/>
                      <a:pt x="106367" y="3461"/>
                      <a:pt x="101487" y="4158"/>
                    </a:cubicBezTo>
                    <a:cubicBezTo>
                      <a:pt x="95329" y="22632"/>
                      <a:pt x="91666" y="29335"/>
                      <a:pt x="93073" y="51841"/>
                    </a:cubicBezTo>
                    <a:cubicBezTo>
                      <a:pt x="93387" y="56866"/>
                      <a:pt x="95122" y="62306"/>
                      <a:pt x="98682" y="65866"/>
                    </a:cubicBezTo>
                    <a:cubicBezTo>
                      <a:pt x="102242" y="69426"/>
                      <a:pt x="108032" y="69606"/>
                      <a:pt x="112707" y="71476"/>
                    </a:cubicBezTo>
                    <a:cubicBezTo>
                      <a:pt x="136384" y="60713"/>
                      <a:pt x="145684" y="60843"/>
                      <a:pt x="160390" y="40622"/>
                    </a:cubicBezTo>
                    <a:cubicBezTo>
                      <a:pt x="163351" y="36550"/>
                      <a:pt x="164130" y="31272"/>
                      <a:pt x="166000" y="26597"/>
                    </a:cubicBezTo>
                    <a:cubicBezTo>
                      <a:pt x="166935" y="20987"/>
                      <a:pt x="173892" y="12311"/>
                      <a:pt x="168805" y="9768"/>
                    </a:cubicBezTo>
                    <a:cubicBezTo>
                      <a:pt x="163929" y="7330"/>
                      <a:pt x="161993" y="18581"/>
                      <a:pt x="160390" y="23792"/>
                    </a:cubicBezTo>
                    <a:cubicBezTo>
                      <a:pt x="157353" y="33662"/>
                      <a:pt x="157585" y="42272"/>
                      <a:pt x="157585" y="51841"/>
                    </a:cubicBezTo>
                  </a:path>
                </a:pathLst>
              </a:custGeom>
              <a:noFill/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394" name="组合 393">
              <a:extLst>
                <a:ext uri="{FF2B5EF4-FFF2-40B4-BE49-F238E27FC236}">
                  <a16:creationId xmlns:a16="http://schemas.microsoft.com/office/drawing/2014/main" id="{973F6F44-C413-4C33-B259-C307F2E73D29}"/>
                </a:ext>
              </a:extLst>
            </p:cNvPr>
            <p:cNvGrpSpPr/>
            <p:nvPr/>
          </p:nvGrpSpPr>
          <p:grpSpPr>
            <a:xfrm>
              <a:off x="3493900" y="3617647"/>
              <a:ext cx="350711" cy="288979"/>
              <a:chOff x="8627897" y="2815364"/>
              <a:chExt cx="446400" cy="367825"/>
            </a:xfrm>
          </p:grpSpPr>
          <p:sp>
            <p:nvSpPr>
              <p:cNvPr id="407" name="云形 406">
                <a:extLst>
                  <a:ext uri="{FF2B5EF4-FFF2-40B4-BE49-F238E27FC236}">
                    <a16:creationId xmlns:a16="http://schemas.microsoft.com/office/drawing/2014/main" id="{50490237-259C-4E10-A07C-A2306EE40B0B}"/>
                  </a:ext>
                </a:extLst>
              </p:cNvPr>
              <p:cNvSpPr/>
              <p:nvPr/>
            </p:nvSpPr>
            <p:spPr>
              <a:xfrm>
                <a:off x="8627897" y="2815364"/>
                <a:ext cx="446400" cy="367825"/>
              </a:xfrm>
              <a:prstGeom prst="clou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08" name="椭圆 407">
                <a:extLst>
                  <a:ext uri="{FF2B5EF4-FFF2-40B4-BE49-F238E27FC236}">
                    <a16:creationId xmlns:a16="http://schemas.microsoft.com/office/drawing/2014/main" id="{55C0F64A-7DDB-483C-89C0-476DFB5911CB}"/>
                  </a:ext>
                </a:extLst>
              </p:cNvPr>
              <p:cNvSpPr/>
              <p:nvPr/>
            </p:nvSpPr>
            <p:spPr>
              <a:xfrm>
                <a:off x="8709770" y="2878091"/>
                <a:ext cx="282653" cy="2423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09" name="任意多边形: 形状 408">
                <a:extLst>
                  <a:ext uri="{FF2B5EF4-FFF2-40B4-BE49-F238E27FC236}">
                    <a16:creationId xmlns:a16="http://schemas.microsoft.com/office/drawing/2014/main" id="{6D4AAA5C-F7B5-44CE-921A-0C7A5A74FA8C}"/>
                  </a:ext>
                </a:extLst>
              </p:cNvPr>
              <p:cNvSpPr/>
              <p:nvPr/>
            </p:nvSpPr>
            <p:spPr>
              <a:xfrm>
                <a:off x="8790071" y="2955020"/>
                <a:ext cx="170648" cy="102606"/>
              </a:xfrm>
              <a:custGeom>
                <a:avLst/>
                <a:gdLst>
                  <a:gd name="connsiteX0" fmla="*/ 22950 w 170648"/>
                  <a:gd name="connsiteY0" fmla="*/ 12573 h 102606"/>
                  <a:gd name="connsiteX1" fmla="*/ 8925 w 170648"/>
                  <a:gd name="connsiteY1" fmla="*/ 26597 h 102606"/>
                  <a:gd name="connsiteX2" fmla="*/ 20145 w 170648"/>
                  <a:gd name="connsiteY2" fmla="*/ 99525 h 102606"/>
                  <a:gd name="connsiteX3" fmla="*/ 50999 w 170648"/>
                  <a:gd name="connsiteY3" fmla="*/ 102330 h 102606"/>
                  <a:gd name="connsiteX4" fmla="*/ 84658 w 170648"/>
                  <a:gd name="connsiteY4" fmla="*/ 88305 h 102606"/>
                  <a:gd name="connsiteX5" fmla="*/ 70633 w 170648"/>
                  <a:gd name="connsiteY5" fmla="*/ 4158 h 102606"/>
                  <a:gd name="connsiteX6" fmla="*/ 36974 w 170648"/>
                  <a:gd name="connsiteY6" fmla="*/ 1353 h 102606"/>
                  <a:gd name="connsiteX7" fmla="*/ 28560 w 170648"/>
                  <a:gd name="connsiteY7" fmla="*/ 6963 h 102606"/>
                  <a:gd name="connsiteX8" fmla="*/ 28560 w 170648"/>
                  <a:gd name="connsiteY8" fmla="*/ 49036 h 102606"/>
                  <a:gd name="connsiteX9" fmla="*/ 36974 w 170648"/>
                  <a:gd name="connsiteY9" fmla="*/ 54646 h 102606"/>
                  <a:gd name="connsiteX10" fmla="*/ 87463 w 170648"/>
                  <a:gd name="connsiteY10" fmla="*/ 26597 h 102606"/>
                  <a:gd name="connsiteX11" fmla="*/ 90268 w 170648"/>
                  <a:gd name="connsiteY11" fmla="*/ 12573 h 102606"/>
                  <a:gd name="connsiteX12" fmla="*/ 70633 w 170648"/>
                  <a:gd name="connsiteY12" fmla="*/ 1353 h 102606"/>
                  <a:gd name="connsiteX13" fmla="*/ 42584 w 170648"/>
                  <a:gd name="connsiteY13" fmla="*/ 15378 h 102606"/>
                  <a:gd name="connsiteX14" fmla="*/ 65023 w 170648"/>
                  <a:gd name="connsiteY14" fmla="*/ 82695 h 102606"/>
                  <a:gd name="connsiteX15" fmla="*/ 79048 w 170648"/>
                  <a:gd name="connsiteY15" fmla="*/ 91110 h 102606"/>
                  <a:gd name="connsiteX16" fmla="*/ 132341 w 170648"/>
                  <a:gd name="connsiteY16" fmla="*/ 79890 h 102606"/>
                  <a:gd name="connsiteX17" fmla="*/ 149171 w 170648"/>
                  <a:gd name="connsiteY17" fmla="*/ 32207 h 102606"/>
                  <a:gd name="connsiteX18" fmla="*/ 137951 w 170648"/>
                  <a:gd name="connsiteY18" fmla="*/ 4158 h 102606"/>
                  <a:gd name="connsiteX19" fmla="*/ 101487 w 170648"/>
                  <a:gd name="connsiteY19" fmla="*/ 4158 h 102606"/>
                  <a:gd name="connsiteX20" fmla="*/ 93073 w 170648"/>
                  <a:gd name="connsiteY20" fmla="*/ 51841 h 102606"/>
                  <a:gd name="connsiteX21" fmla="*/ 98682 w 170648"/>
                  <a:gd name="connsiteY21" fmla="*/ 65866 h 102606"/>
                  <a:gd name="connsiteX22" fmla="*/ 112707 w 170648"/>
                  <a:gd name="connsiteY22" fmla="*/ 71476 h 102606"/>
                  <a:gd name="connsiteX23" fmla="*/ 160390 w 170648"/>
                  <a:gd name="connsiteY23" fmla="*/ 40622 h 102606"/>
                  <a:gd name="connsiteX24" fmla="*/ 166000 w 170648"/>
                  <a:gd name="connsiteY24" fmla="*/ 26597 h 102606"/>
                  <a:gd name="connsiteX25" fmla="*/ 168805 w 170648"/>
                  <a:gd name="connsiteY25" fmla="*/ 9768 h 102606"/>
                  <a:gd name="connsiteX26" fmla="*/ 160390 w 170648"/>
                  <a:gd name="connsiteY26" fmla="*/ 23792 h 102606"/>
                  <a:gd name="connsiteX27" fmla="*/ 157585 w 170648"/>
                  <a:gd name="connsiteY27" fmla="*/ 51841 h 10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70648" h="102606">
                    <a:moveTo>
                      <a:pt x="22950" y="12573"/>
                    </a:moveTo>
                    <a:cubicBezTo>
                      <a:pt x="18275" y="17248"/>
                      <a:pt x="11279" y="20419"/>
                      <a:pt x="8925" y="26597"/>
                    </a:cubicBezTo>
                    <a:cubicBezTo>
                      <a:pt x="-840" y="52232"/>
                      <a:pt x="-8781" y="81848"/>
                      <a:pt x="20145" y="99525"/>
                    </a:cubicBezTo>
                    <a:cubicBezTo>
                      <a:pt x="28957" y="104910"/>
                      <a:pt x="40714" y="101395"/>
                      <a:pt x="50999" y="102330"/>
                    </a:cubicBezTo>
                    <a:cubicBezTo>
                      <a:pt x="62219" y="97655"/>
                      <a:pt x="75275" y="96032"/>
                      <a:pt x="84658" y="88305"/>
                    </a:cubicBezTo>
                    <a:cubicBezTo>
                      <a:pt x="113814" y="64294"/>
                      <a:pt x="92494" y="26019"/>
                      <a:pt x="70633" y="4158"/>
                    </a:cubicBezTo>
                    <a:cubicBezTo>
                      <a:pt x="62672" y="-3803"/>
                      <a:pt x="48194" y="2288"/>
                      <a:pt x="36974" y="1353"/>
                    </a:cubicBezTo>
                    <a:cubicBezTo>
                      <a:pt x="34169" y="3223"/>
                      <a:pt x="29712" y="3795"/>
                      <a:pt x="28560" y="6963"/>
                    </a:cubicBezTo>
                    <a:cubicBezTo>
                      <a:pt x="25871" y="14358"/>
                      <a:pt x="23863" y="39642"/>
                      <a:pt x="28560" y="49036"/>
                    </a:cubicBezTo>
                    <a:cubicBezTo>
                      <a:pt x="30067" y="52051"/>
                      <a:pt x="34169" y="52776"/>
                      <a:pt x="36974" y="54646"/>
                    </a:cubicBezTo>
                    <a:cubicBezTo>
                      <a:pt x="64395" y="46209"/>
                      <a:pt x="74498" y="50365"/>
                      <a:pt x="87463" y="26597"/>
                    </a:cubicBezTo>
                    <a:cubicBezTo>
                      <a:pt x="89746" y="22412"/>
                      <a:pt x="89333" y="17248"/>
                      <a:pt x="90268" y="12573"/>
                    </a:cubicBezTo>
                    <a:cubicBezTo>
                      <a:pt x="83723" y="8833"/>
                      <a:pt x="78158" y="910"/>
                      <a:pt x="70633" y="1353"/>
                    </a:cubicBezTo>
                    <a:cubicBezTo>
                      <a:pt x="60198" y="1967"/>
                      <a:pt x="46829" y="5826"/>
                      <a:pt x="42584" y="15378"/>
                    </a:cubicBezTo>
                    <a:cubicBezTo>
                      <a:pt x="35412" y="31515"/>
                      <a:pt x="56179" y="71439"/>
                      <a:pt x="65023" y="82695"/>
                    </a:cubicBezTo>
                    <a:cubicBezTo>
                      <a:pt x="68391" y="86982"/>
                      <a:pt x="74373" y="88305"/>
                      <a:pt x="79048" y="91110"/>
                    </a:cubicBezTo>
                    <a:cubicBezTo>
                      <a:pt x="96812" y="87370"/>
                      <a:pt x="115964" y="87723"/>
                      <a:pt x="132341" y="79890"/>
                    </a:cubicBezTo>
                    <a:cubicBezTo>
                      <a:pt x="143806" y="74407"/>
                      <a:pt x="147757" y="39276"/>
                      <a:pt x="149171" y="32207"/>
                    </a:cubicBezTo>
                    <a:cubicBezTo>
                      <a:pt x="145431" y="22857"/>
                      <a:pt x="144725" y="11609"/>
                      <a:pt x="137951" y="4158"/>
                    </a:cubicBezTo>
                    <a:cubicBezTo>
                      <a:pt x="132136" y="-2239"/>
                      <a:pt x="106367" y="3461"/>
                      <a:pt x="101487" y="4158"/>
                    </a:cubicBezTo>
                    <a:cubicBezTo>
                      <a:pt x="95329" y="22632"/>
                      <a:pt x="91666" y="29335"/>
                      <a:pt x="93073" y="51841"/>
                    </a:cubicBezTo>
                    <a:cubicBezTo>
                      <a:pt x="93387" y="56866"/>
                      <a:pt x="95122" y="62306"/>
                      <a:pt x="98682" y="65866"/>
                    </a:cubicBezTo>
                    <a:cubicBezTo>
                      <a:pt x="102242" y="69426"/>
                      <a:pt x="108032" y="69606"/>
                      <a:pt x="112707" y="71476"/>
                    </a:cubicBezTo>
                    <a:cubicBezTo>
                      <a:pt x="136384" y="60713"/>
                      <a:pt x="145684" y="60843"/>
                      <a:pt x="160390" y="40622"/>
                    </a:cubicBezTo>
                    <a:cubicBezTo>
                      <a:pt x="163351" y="36550"/>
                      <a:pt x="164130" y="31272"/>
                      <a:pt x="166000" y="26597"/>
                    </a:cubicBezTo>
                    <a:cubicBezTo>
                      <a:pt x="166935" y="20987"/>
                      <a:pt x="173892" y="12311"/>
                      <a:pt x="168805" y="9768"/>
                    </a:cubicBezTo>
                    <a:cubicBezTo>
                      <a:pt x="163929" y="7330"/>
                      <a:pt x="161993" y="18581"/>
                      <a:pt x="160390" y="23792"/>
                    </a:cubicBezTo>
                    <a:cubicBezTo>
                      <a:pt x="157353" y="33662"/>
                      <a:pt x="157585" y="42272"/>
                      <a:pt x="157585" y="51841"/>
                    </a:cubicBezTo>
                  </a:path>
                </a:pathLst>
              </a:custGeom>
              <a:noFill/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395" name="组合 394">
              <a:extLst>
                <a:ext uri="{FF2B5EF4-FFF2-40B4-BE49-F238E27FC236}">
                  <a16:creationId xmlns:a16="http://schemas.microsoft.com/office/drawing/2014/main" id="{7F903E32-938E-4E02-9677-6FB050DEF476}"/>
                </a:ext>
              </a:extLst>
            </p:cNvPr>
            <p:cNvGrpSpPr/>
            <p:nvPr/>
          </p:nvGrpSpPr>
          <p:grpSpPr>
            <a:xfrm>
              <a:off x="2801393" y="4086346"/>
              <a:ext cx="238003" cy="225576"/>
              <a:chOff x="2565708" y="4045994"/>
              <a:chExt cx="238003" cy="225576"/>
            </a:xfrm>
          </p:grpSpPr>
          <p:sp>
            <p:nvSpPr>
              <p:cNvPr id="405" name="不完整圆 404">
                <a:extLst>
                  <a:ext uri="{FF2B5EF4-FFF2-40B4-BE49-F238E27FC236}">
                    <a16:creationId xmlns:a16="http://schemas.microsoft.com/office/drawing/2014/main" id="{8D6FD9BC-C0F4-4C34-A3ED-2B68E6615C29}"/>
                  </a:ext>
                </a:extLst>
              </p:cNvPr>
              <p:cNvSpPr/>
              <p:nvPr/>
            </p:nvSpPr>
            <p:spPr>
              <a:xfrm>
                <a:off x="2565708" y="4045994"/>
                <a:ext cx="238003" cy="225576"/>
              </a:xfrm>
              <a:prstGeom prst="pi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任意多边形: 形状 405">
                <a:extLst>
                  <a:ext uri="{FF2B5EF4-FFF2-40B4-BE49-F238E27FC236}">
                    <a16:creationId xmlns:a16="http://schemas.microsoft.com/office/drawing/2014/main" id="{9EAA8FE7-F6CB-4647-96E2-399BFD81B943}"/>
                  </a:ext>
                </a:extLst>
              </p:cNvPr>
              <p:cNvSpPr/>
              <p:nvPr/>
            </p:nvSpPr>
            <p:spPr>
              <a:xfrm>
                <a:off x="2609412" y="4131071"/>
                <a:ext cx="142930" cy="99820"/>
              </a:xfrm>
              <a:custGeom>
                <a:avLst/>
                <a:gdLst>
                  <a:gd name="connsiteX0" fmla="*/ 20076 w 188765"/>
                  <a:gd name="connsiteY0" fmla="*/ 0 h 131830"/>
                  <a:gd name="connsiteX1" fmla="*/ 11661 w 188765"/>
                  <a:gd name="connsiteY1" fmla="*/ 14024 h 131830"/>
                  <a:gd name="connsiteX2" fmla="*/ 3247 w 188765"/>
                  <a:gd name="connsiteY2" fmla="*/ 89757 h 131830"/>
                  <a:gd name="connsiteX3" fmla="*/ 17271 w 188765"/>
                  <a:gd name="connsiteY3" fmla="*/ 112196 h 131830"/>
                  <a:gd name="connsiteX4" fmla="*/ 34101 w 188765"/>
                  <a:gd name="connsiteY4" fmla="*/ 115001 h 131830"/>
                  <a:gd name="connsiteX5" fmla="*/ 53735 w 188765"/>
                  <a:gd name="connsiteY5" fmla="*/ 106586 h 131830"/>
                  <a:gd name="connsiteX6" fmla="*/ 64955 w 188765"/>
                  <a:gd name="connsiteY6" fmla="*/ 36463 h 131830"/>
                  <a:gd name="connsiteX7" fmla="*/ 50930 w 188765"/>
                  <a:gd name="connsiteY7" fmla="*/ 14024 h 131830"/>
                  <a:gd name="connsiteX8" fmla="*/ 42515 w 188765"/>
                  <a:gd name="connsiteY8" fmla="*/ 8414 h 131830"/>
                  <a:gd name="connsiteX9" fmla="*/ 36906 w 188765"/>
                  <a:gd name="connsiteY9" fmla="*/ 22439 h 131830"/>
                  <a:gd name="connsiteX10" fmla="*/ 42515 w 188765"/>
                  <a:gd name="connsiteY10" fmla="*/ 78537 h 131830"/>
                  <a:gd name="connsiteX11" fmla="*/ 62150 w 188765"/>
                  <a:gd name="connsiteY11" fmla="*/ 81342 h 131830"/>
                  <a:gd name="connsiteX12" fmla="*/ 70564 w 188765"/>
                  <a:gd name="connsiteY12" fmla="*/ 70122 h 131830"/>
                  <a:gd name="connsiteX13" fmla="*/ 67760 w 188765"/>
                  <a:gd name="connsiteY13" fmla="*/ 81342 h 131830"/>
                  <a:gd name="connsiteX14" fmla="*/ 70564 w 188765"/>
                  <a:gd name="connsiteY14" fmla="*/ 95366 h 131830"/>
                  <a:gd name="connsiteX15" fmla="*/ 81784 w 188765"/>
                  <a:gd name="connsiteY15" fmla="*/ 109391 h 131830"/>
                  <a:gd name="connsiteX16" fmla="*/ 115443 w 188765"/>
                  <a:gd name="connsiteY16" fmla="*/ 123416 h 131830"/>
                  <a:gd name="connsiteX17" fmla="*/ 126663 w 188765"/>
                  <a:gd name="connsiteY17" fmla="*/ 117806 h 131830"/>
                  <a:gd name="connsiteX18" fmla="*/ 129468 w 188765"/>
                  <a:gd name="connsiteY18" fmla="*/ 81342 h 131830"/>
                  <a:gd name="connsiteX19" fmla="*/ 95809 w 188765"/>
                  <a:gd name="connsiteY19" fmla="*/ 61708 h 131830"/>
                  <a:gd name="connsiteX20" fmla="*/ 98614 w 188765"/>
                  <a:gd name="connsiteY20" fmla="*/ 120611 h 131830"/>
                  <a:gd name="connsiteX21" fmla="*/ 121053 w 188765"/>
                  <a:gd name="connsiteY21" fmla="*/ 131830 h 131830"/>
                  <a:gd name="connsiteX22" fmla="*/ 160322 w 188765"/>
                  <a:gd name="connsiteY22" fmla="*/ 98171 h 131830"/>
                  <a:gd name="connsiteX23" fmla="*/ 149102 w 188765"/>
                  <a:gd name="connsiteY23" fmla="*/ 72927 h 131830"/>
                  <a:gd name="connsiteX24" fmla="*/ 143492 w 188765"/>
                  <a:gd name="connsiteY24" fmla="*/ 89757 h 131830"/>
                  <a:gd name="connsiteX25" fmla="*/ 154712 w 188765"/>
                  <a:gd name="connsiteY25" fmla="*/ 115001 h 131830"/>
                  <a:gd name="connsiteX26" fmla="*/ 188371 w 188765"/>
                  <a:gd name="connsiteY26" fmla="*/ 98171 h 131830"/>
                  <a:gd name="connsiteX27" fmla="*/ 188371 w 188765"/>
                  <a:gd name="connsiteY27" fmla="*/ 89757 h 131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88765" h="131830">
                    <a:moveTo>
                      <a:pt x="20076" y="0"/>
                    </a:moveTo>
                    <a:cubicBezTo>
                      <a:pt x="17271" y="4675"/>
                      <a:pt x="13385" y="8852"/>
                      <a:pt x="11661" y="14024"/>
                    </a:cubicBezTo>
                    <a:cubicBezTo>
                      <a:pt x="3679" y="37969"/>
                      <a:pt x="-4800" y="64276"/>
                      <a:pt x="3247" y="89757"/>
                    </a:cubicBezTo>
                    <a:cubicBezTo>
                      <a:pt x="5903" y="98168"/>
                      <a:pt x="10444" y="106611"/>
                      <a:pt x="17271" y="112196"/>
                    </a:cubicBezTo>
                    <a:cubicBezTo>
                      <a:pt x="21673" y="115797"/>
                      <a:pt x="28491" y="114066"/>
                      <a:pt x="34101" y="115001"/>
                    </a:cubicBezTo>
                    <a:cubicBezTo>
                      <a:pt x="40646" y="112196"/>
                      <a:pt x="49785" y="112511"/>
                      <a:pt x="53735" y="106586"/>
                    </a:cubicBezTo>
                    <a:cubicBezTo>
                      <a:pt x="62635" y="93236"/>
                      <a:pt x="63869" y="50584"/>
                      <a:pt x="64955" y="36463"/>
                    </a:cubicBezTo>
                    <a:cubicBezTo>
                      <a:pt x="60280" y="28983"/>
                      <a:pt x="56440" y="20912"/>
                      <a:pt x="50930" y="14024"/>
                    </a:cubicBezTo>
                    <a:cubicBezTo>
                      <a:pt x="48824" y="11392"/>
                      <a:pt x="45406" y="6679"/>
                      <a:pt x="42515" y="8414"/>
                    </a:cubicBezTo>
                    <a:cubicBezTo>
                      <a:pt x="38198" y="11005"/>
                      <a:pt x="38776" y="17764"/>
                      <a:pt x="36906" y="22439"/>
                    </a:cubicBezTo>
                    <a:cubicBezTo>
                      <a:pt x="35565" y="37193"/>
                      <a:pt x="28889" y="64911"/>
                      <a:pt x="42515" y="78537"/>
                    </a:cubicBezTo>
                    <a:cubicBezTo>
                      <a:pt x="47190" y="83212"/>
                      <a:pt x="55605" y="80407"/>
                      <a:pt x="62150" y="81342"/>
                    </a:cubicBezTo>
                    <a:cubicBezTo>
                      <a:pt x="64955" y="77602"/>
                      <a:pt x="65889" y="70122"/>
                      <a:pt x="70564" y="70122"/>
                    </a:cubicBezTo>
                    <a:cubicBezTo>
                      <a:pt x="74419" y="70122"/>
                      <a:pt x="67760" y="77487"/>
                      <a:pt x="67760" y="81342"/>
                    </a:cubicBezTo>
                    <a:cubicBezTo>
                      <a:pt x="67760" y="86109"/>
                      <a:pt x="68432" y="91102"/>
                      <a:pt x="70564" y="95366"/>
                    </a:cubicBezTo>
                    <a:cubicBezTo>
                      <a:pt x="73241" y="100721"/>
                      <a:pt x="77109" y="105651"/>
                      <a:pt x="81784" y="109391"/>
                    </a:cubicBezTo>
                    <a:cubicBezTo>
                      <a:pt x="89683" y="115710"/>
                      <a:pt x="106070" y="120291"/>
                      <a:pt x="115443" y="123416"/>
                    </a:cubicBezTo>
                    <a:cubicBezTo>
                      <a:pt x="119183" y="121546"/>
                      <a:pt x="123942" y="120981"/>
                      <a:pt x="126663" y="117806"/>
                    </a:cubicBezTo>
                    <a:cubicBezTo>
                      <a:pt x="134618" y="108524"/>
                      <a:pt x="133574" y="91198"/>
                      <a:pt x="129468" y="81342"/>
                    </a:cubicBezTo>
                    <a:cubicBezTo>
                      <a:pt x="124262" y="68847"/>
                      <a:pt x="105587" y="65374"/>
                      <a:pt x="95809" y="61708"/>
                    </a:cubicBezTo>
                    <a:cubicBezTo>
                      <a:pt x="82564" y="83781"/>
                      <a:pt x="77292" y="85075"/>
                      <a:pt x="98614" y="120611"/>
                    </a:cubicBezTo>
                    <a:cubicBezTo>
                      <a:pt x="102916" y="127782"/>
                      <a:pt x="113573" y="128090"/>
                      <a:pt x="121053" y="131830"/>
                    </a:cubicBezTo>
                    <a:cubicBezTo>
                      <a:pt x="139161" y="124285"/>
                      <a:pt x="163600" y="124398"/>
                      <a:pt x="160322" y="98171"/>
                    </a:cubicBezTo>
                    <a:cubicBezTo>
                      <a:pt x="159180" y="89034"/>
                      <a:pt x="152842" y="81342"/>
                      <a:pt x="149102" y="72927"/>
                    </a:cubicBezTo>
                    <a:cubicBezTo>
                      <a:pt x="147232" y="78537"/>
                      <a:pt x="144027" y="83868"/>
                      <a:pt x="143492" y="89757"/>
                    </a:cubicBezTo>
                    <a:cubicBezTo>
                      <a:pt x="142386" y="101927"/>
                      <a:pt x="148172" y="106280"/>
                      <a:pt x="154712" y="115001"/>
                    </a:cubicBezTo>
                    <a:cubicBezTo>
                      <a:pt x="168256" y="110938"/>
                      <a:pt x="183471" y="112871"/>
                      <a:pt x="188371" y="98171"/>
                    </a:cubicBezTo>
                    <a:cubicBezTo>
                      <a:pt x="189258" y="95510"/>
                      <a:pt x="188371" y="92562"/>
                      <a:pt x="188371" y="89757"/>
                    </a:cubicBezTo>
                  </a:path>
                </a:pathLst>
              </a:custGeom>
              <a:noFill/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6" name="组合 395">
              <a:extLst>
                <a:ext uri="{FF2B5EF4-FFF2-40B4-BE49-F238E27FC236}">
                  <a16:creationId xmlns:a16="http://schemas.microsoft.com/office/drawing/2014/main" id="{50937EFE-499E-44F9-8C6B-D49B9E04C31A}"/>
                </a:ext>
              </a:extLst>
            </p:cNvPr>
            <p:cNvGrpSpPr/>
            <p:nvPr/>
          </p:nvGrpSpPr>
          <p:grpSpPr>
            <a:xfrm>
              <a:off x="2676201" y="3881938"/>
              <a:ext cx="238003" cy="225576"/>
              <a:chOff x="2565708" y="4045994"/>
              <a:chExt cx="238003" cy="225576"/>
            </a:xfrm>
          </p:grpSpPr>
          <p:sp>
            <p:nvSpPr>
              <p:cNvPr id="403" name="不完整圆 402">
                <a:extLst>
                  <a:ext uri="{FF2B5EF4-FFF2-40B4-BE49-F238E27FC236}">
                    <a16:creationId xmlns:a16="http://schemas.microsoft.com/office/drawing/2014/main" id="{8E5DA494-C6E9-474C-91C8-EEBDE07564E2}"/>
                  </a:ext>
                </a:extLst>
              </p:cNvPr>
              <p:cNvSpPr/>
              <p:nvPr/>
            </p:nvSpPr>
            <p:spPr>
              <a:xfrm>
                <a:off x="2565708" y="4045994"/>
                <a:ext cx="238003" cy="225576"/>
              </a:xfrm>
              <a:prstGeom prst="pi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任意多边形: 形状 403">
                <a:extLst>
                  <a:ext uri="{FF2B5EF4-FFF2-40B4-BE49-F238E27FC236}">
                    <a16:creationId xmlns:a16="http://schemas.microsoft.com/office/drawing/2014/main" id="{96093A5A-441E-4BB1-B1FF-D42CEF28C508}"/>
                  </a:ext>
                </a:extLst>
              </p:cNvPr>
              <p:cNvSpPr/>
              <p:nvPr/>
            </p:nvSpPr>
            <p:spPr>
              <a:xfrm>
                <a:off x="2609412" y="4131071"/>
                <a:ext cx="142930" cy="99820"/>
              </a:xfrm>
              <a:custGeom>
                <a:avLst/>
                <a:gdLst>
                  <a:gd name="connsiteX0" fmla="*/ 20076 w 188765"/>
                  <a:gd name="connsiteY0" fmla="*/ 0 h 131830"/>
                  <a:gd name="connsiteX1" fmla="*/ 11661 w 188765"/>
                  <a:gd name="connsiteY1" fmla="*/ 14024 h 131830"/>
                  <a:gd name="connsiteX2" fmla="*/ 3247 w 188765"/>
                  <a:gd name="connsiteY2" fmla="*/ 89757 h 131830"/>
                  <a:gd name="connsiteX3" fmla="*/ 17271 w 188765"/>
                  <a:gd name="connsiteY3" fmla="*/ 112196 h 131830"/>
                  <a:gd name="connsiteX4" fmla="*/ 34101 w 188765"/>
                  <a:gd name="connsiteY4" fmla="*/ 115001 h 131830"/>
                  <a:gd name="connsiteX5" fmla="*/ 53735 w 188765"/>
                  <a:gd name="connsiteY5" fmla="*/ 106586 h 131830"/>
                  <a:gd name="connsiteX6" fmla="*/ 64955 w 188765"/>
                  <a:gd name="connsiteY6" fmla="*/ 36463 h 131830"/>
                  <a:gd name="connsiteX7" fmla="*/ 50930 w 188765"/>
                  <a:gd name="connsiteY7" fmla="*/ 14024 h 131830"/>
                  <a:gd name="connsiteX8" fmla="*/ 42515 w 188765"/>
                  <a:gd name="connsiteY8" fmla="*/ 8414 h 131830"/>
                  <a:gd name="connsiteX9" fmla="*/ 36906 w 188765"/>
                  <a:gd name="connsiteY9" fmla="*/ 22439 h 131830"/>
                  <a:gd name="connsiteX10" fmla="*/ 42515 w 188765"/>
                  <a:gd name="connsiteY10" fmla="*/ 78537 h 131830"/>
                  <a:gd name="connsiteX11" fmla="*/ 62150 w 188765"/>
                  <a:gd name="connsiteY11" fmla="*/ 81342 h 131830"/>
                  <a:gd name="connsiteX12" fmla="*/ 70564 w 188765"/>
                  <a:gd name="connsiteY12" fmla="*/ 70122 h 131830"/>
                  <a:gd name="connsiteX13" fmla="*/ 67760 w 188765"/>
                  <a:gd name="connsiteY13" fmla="*/ 81342 h 131830"/>
                  <a:gd name="connsiteX14" fmla="*/ 70564 w 188765"/>
                  <a:gd name="connsiteY14" fmla="*/ 95366 h 131830"/>
                  <a:gd name="connsiteX15" fmla="*/ 81784 w 188765"/>
                  <a:gd name="connsiteY15" fmla="*/ 109391 h 131830"/>
                  <a:gd name="connsiteX16" fmla="*/ 115443 w 188765"/>
                  <a:gd name="connsiteY16" fmla="*/ 123416 h 131830"/>
                  <a:gd name="connsiteX17" fmla="*/ 126663 w 188765"/>
                  <a:gd name="connsiteY17" fmla="*/ 117806 h 131830"/>
                  <a:gd name="connsiteX18" fmla="*/ 129468 w 188765"/>
                  <a:gd name="connsiteY18" fmla="*/ 81342 h 131830"/>
                  <a:gd name="connsiteX19" fmla="*/ 95809 w 188765"/>
                  <a:gd name="connsiteY19" fmla="*/ 61708 h 131830"/>
                  <a:gd name="connsiteX20" fmla="*/ 98614 w 188765"/>
                  <a:gd name="connsiteY20" fmla="*/ 120611 h 131830"/>
                  <a:gd name="connsiteX21" fmla="*/ 121053 w 188765"/>
                  <a:gd name="connsiteY21" fmla="*/ 131830 h 131830"/>
                  <a:gd name="connsiteX22" fmla="*/ 160322 w 188765"/>
                  <a:gd name="connsiteY22" fmla="*/ 98171 h 131830"/>
                  <a:gd name="connsiteX23" fmla="*/ 149102 w 188765"/>
                  <a:gd name="connsiteY23" fmla="*/ 72927 h 131830"/>
                  <a:gd name="connsiteX24" fmla="*/ 143492 w 188765"/>
                  <a:gd name="connsiteY24" fmla="*/ 89757 h 131830"/>
                  <a:gd name="connsiteX25" fmla="*/ 154712 w 188765"/>
                  <a:gd name="connsiteY25" fmla="*/ 115001 h 131830"/>
                  <a:gd name="connsiteX26" fmla="*/ 188371 w 188765"/>
                  <a:gd name="connsiteY26" fmla="*/ 98171 h 131830"/>
                  <a:gd name="connsiteX27" fmla="*/ 188371 w 188765"/>
                  <a:gd name="connsiteY27" fmla="*/ 89757 h 131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88765" h="131830">
                    <a:moveTo>
                      <a:pt x="20076" y="0"/>
                    </a:moveTo>
                    <a:cubicBezTo>
                      <a:pt x="17271" y="4675"/>
                      <a:pt x="13385" y="8852"/>
                      <a:pt x="11661" y="14024"/>
                    </a:cubicBezTo>
                    <a:cubicBezTo>
                      <a:pt x="3679" y="37969"/>
                      <a:pt x="-4800" y="64276"/>
                      <a:pt x="3247" y="89757"/>
                    </a:cubicBezTo>
                    <a:cubicBezTo>
                      <a:pt x="5903" y="98168"/>
                      <a:pt x="10444" y="106611"/>
                      <a:pt x="17271" y="112196"/>
                    </a:cubicBezTo>
                    <a:cubicBezTo>
                      <a:pt x="21673" y="115797"/>
                      <a:pt x="28491" y="114066"/>
                      <a:pt x="34101" y="115001"/>
                    </a:cubicBezTo>
                    <a:cubicBezTo>
                      <a:pt x="40646" y="112196"/>
                      <a:pt x="49785" y="112511"/>
                      <a:pt x="53735" y="106586"/>
                    </a:cubicBezTo>
                    <a:cubicBezTo>
                      <a:pt x="62635" y="93236"/>
                      <a:pt x="63869" y="50584"/>
                      <a:pt x="64955" y="36463"/>
                    </a:cubicBezTo>
                    <a:cubicBezTo>
                      <a:pt x="60280" y="28983"/>
                      <a:pt x="56440" y="20912"/>
                      <a:pt x="50930" y="14024"/>
                    </a:cubicBezTo>
                    <a:cubicBezTo>
                      <a:pt x="48824" y="11392"/>
                      <a:pt x="45406" y="6679"/>
                      <a:pt x="42515" y="8414"/>
                    </a:cubicBezTo>
                    <a:cubicBezTo>
                      <a:pt x="38198" y="11005"/>
                      <a:pt x="38776" y="17764"/>
                      <a:pt x="36906" y="22439"/>
                    </a:cubicBezTo>
                    <a:cubicBezTo>
                      <a:pt x="35565" y="37193"/>
                      <a:pt x="28889" y="64911"/>
                      <a:pt x="42515" y="78537"/>
                    </a:cubicBezTo>
                    <a:cubicBezTo>
                      <a:pt x="47190" y="83212"/>
                      <a:pt x="55605" y="80407"/>
                      <a:pt x="62150" y="81342"/>
                    </a:cubicBezTo>
                    <a:cubicBezTo>
                      <a:pt x="64955" y="77602"/>
                      <a:pt x="65889" y="70122"/>
                      <a:pt x="70564" y="70122"/>
                    </a:cubicBezTo>
                    <a:cubicBezTo>
                      <a:pt x="74419" y="70122"/>
                      <a:pt x="67760" y="77487"/>
                      <a:pt x="67760" y="81342"/>
                    </a:cubicBezTo>
                    <a:cubicBezTo>
                      <a:pt x="67760" y="86109"/>
                      <a:pt x="68432" y="91102"/>
                      <a:pt x="70564" y="95366"/>
                    </a:cubicBezTo>
                    <a:cubicBezTo>
                      <a:pt x="73241" y="100721"/>
                      <a:pt x="77109" y="105651"/>
                      <a:pt x="81784" y="109391"/>
                    </a:cubicBezTo>
                    <a:cubicBezTo>
                      <a:pt x="89683" y="115710"/>
                      <a:pt x="106070" y="120291"/>
                      <a:pt x="115443" y="123416"/>
                    </a:cubicBezTo>
                    <a:cubicBezTo>
                      <a:pt x="119183" y="121546"/>
                      <a:pt x="123942" y="120981"/>
                      <a:pt x="126663" y="117806"/>
                    </a:cubicBezTo>
                    <a:cubicBezTo>
                      <a:pt x="134618" y="108524"/>
                      <a:pt x="133574" y="91198"/>
                      <a:pt x="129468" y="81342"/>
                    </a:cubicBezTo>
                    <a:cubicBezTo>
                      <a:pt x="124262" y="68847"/>
                      <a:pt x="105587" y="65374"/>
                      <a:pt x="95809" y="61708"/>
                    </a:cubicBezTo>
                    <a:cubicBezTo>
                      <a:pt x="82564" y="83781"/>
                      <a:pt x="77292" y="85075"/>
                      <a:pt x="98614" y="120611"/>
                    </a:cubicBezTo>
                    <a:cubicBezTo>
                      <a:pt x="102916" y="127782"/>
                      <a:pt x="113573" y="128090"/>
                      <a:pt x="121053" y="131830"/>
                    </a:cubicBezTo>
                    <a:cubicBezTo>
                      <a:pt x="139161" y="124285"/>
                      <a:pt x="163600" y="124398"/>
                      <a:pt x="160322" y="98171"/>
                    </a:cubicBezTo>
                    <a:cubicBezTo>
                      <a:pt x="159180" y="89034"/>
                      <a:pt x="152842" y="81342"/>
                      <a:pt x="149102" y="72927"/>
                    </a:cubicBezTo>
                    <a:cubicBezTo>
                      <a:pt x="147232" y="78537"/>
                      <a:pt x="144027" y="83868"/>
                      <a:pt x="143492" y="89757"/>
                    </a:cubicBezTo>
                    <a:cubicBezTo>
                      <a:pt x="142386" y="101927"/>
                      <a:pt x="148172" y="106280"/>
                      <a:pt x="154712" y="115001"/>
                    </a:cubicBezTo>
                    <a:cubicBezTo>
                      <a:pt x="168256" y="110938"/>
                      <a:pt x="183471" y="112871"/>
                      <a:pt x="188371" y="98171"/>
                    </a:cubicBezTo>
                    <a:cubicBezTo>
                      <a:pt x="189258" y="95510"/>
                      <a:pt x="188371" y="92562"/>
                      <a:pt x="188371" y="89757"/>
                    </a:cubicBezTo>
                  </a:path>
                </a:pathLst>
              </a:custGeom>
              <a:noFill/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7" name="组合 396">
              <a:extLst>
                <a:ext uri="{FF2B5EF4-FFF2-40B4-BE49-F238E27FC236}">
                  <a16:creationId xmlns:a16="http://schemas.microsoft.com/office/drawing/2014/main" id="{0C1BA9D3-ED8F-421F-9E89-CD091BB20190}"/>
                </a:ext>
              </a:extLst>
            </p:cNvPr>
            <p:cNvGrpSpPr/>
            <p:nvPr/>
          </p:nvGrpSpPr>
          <p:grpSpPr>
            <a:xfrm>
              <a:off x="2830180" y="3892309"/>
              <a:ext cx="238003" cy="225576"/>
              <a:chOff x="2565708" y="4045994"/>
              <a:chExt cx="238003" cy="225576"/>
            </a:xfrm>
          </p:grpSpPr>
          <p:sp>
            <p:nvSpPr>
              <p:cNvPr id="401" name="不完整圆 400">
                <a:extLst>
                  <a:ext uri="{FF2B5EF4-FFF2-40B4-BE49-F238E27FC236}">
                    <a16:creationId xmlns:a16="http://schemas.microsoft.com/office/drawing/2014/main" id="{A3A98002-C044-43E3-86A2-EA79C8222BAF}"/>
                  </a:ext>
                </a:extLst>
              </p:cNvPr>
              <p:cNvSpPr/>
              <p:nvPr/>
            </p:nvSpPr>
            <p:spPr>
              <a:xfrm>
                <a:off x="2565708" y="4045994"/>
                <a:ext cx="238003" cy="225576"/>
              </a:xfrm>
              <a:prstGeom prst="pi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任意多边形: 形状 401">
                <a:extLst>
                  <a:ext uri="{FF2B5EF4-FFF2-40B4-BE49-F238E27FC236}">
                    <a16:creationId xmlns:a16="http://schemas.microsoft.com/office/drawing/2014/main" id="{79509BFC-5225-4074-B821-E6EC65B39BD5}"/>
                  </a:ext>
                </a:extLst>
              </p:cNvPr>
              <p:cNvSpPr/>
              <p:nvPr/>
            </p:nvSpPr>
            <p:spPr>
              <a:xfrm>
                <a:off x="2609412" y="4131071"/>
                <a:ext cx="142930" cy="99820"/>
              </a:xfrm>
              <a:custGeom>
                <a:avLst/>
                <a:gdLst>
                  <a:gd name="connsiteX0" fmla="*/ 20076 w 188765"/>
                  <a:gd name="connsiteY0" fmla="*/ 0 h 131830"/>
                  <a:gd name="connsiteX1" fmla="*/ 11661 w 188765"/>
                  <a:gd name="connsiteY1" fmla="*/ 14024 h 131830"/>
                  <a:gd name="connsiteX2" fmla="*/ 3247 w 188765"/>
                  <a:gd name="connsiteY2" fmla="*/ 89757 h 131830"/>
                  <a:gd name="connsiteX3" fmla="*/ 17271 w 188765"/>
                  <a:gd name="connsiteY3" fmla="*/ 112196 h 131830"/>
                  <a:gd name="connsiteX4" fmla="*/ 34101 w 188765"/>
                  <a:gd name="connsiteY4" fmla="*/ 115001 h 131830"/>
                  <a:gd name="connsiteX5" fmla="*/ 53735 w 188765"/>
                  <a:gd name="connsiteY5" fmla="*/ 106586 h 131830"/>
                  <a:gd name="connsiteX6" fmla="*/ 64955 w 188765"/>
                  <a:gd name="connsiteY6" fmla="*/ 36463 h 131830"/>
                  <a:gd name="connsiteX7" fmla="*/ 50930 w 188765"/>
                  <a:gd name="connsiteY7" fmla="*/ 14024 h 131830"/>
                  <a:gd name="connsiteX8" fmla="*/ 42515 w 188765"/>
                  <a:gd name="connsiteY8" fmla="*/ 8414 h 131830"/>
                  <a:gd name="connsiteX9" fmla="*/ 36906 w 188765"/>
                  <a:gd name="connsiteY9" fmla="*/ 22439 h 131830"/>
                  <a:gd name="connsiteX10" fmla="*/ 42515 w 188765"/>
                  <a:gd name="connsiteY10" fmla="*/ 78537 h 131830"/>
                  <a:gd name="connsiteX11" fmla="*/ 62150 w 188765"/>
                  <a:gd name="connsiteY11" fmla="*/ 81342 h 131830"/>
                  <a:gd name="connsiteX12" fmla="*/ 70564 w 188765"/>
                  <a:gd name="connsiteY12" fmla="*/ 70122 h 131830"/>
                  <a:gd name="connsiteX13" fmla="*/ 67760 w 188765"/>
                  <a:gd name="connsiteY13" fmla="*/ 81342 h 131830"/>
                  <a:gd name="connsiteX14" fmla="*/ 70564 w 188765"/>
                  <a:gd name="connsiteY14" fmla="*/ 95366 h 131830"/>
                  <a:gd name="connsiteX15" fmla="*/ 81784 w 188765"/>
                  <a:gd name="connsiteY15" fmla="*/ 109391 h 131830"/>
                  <a:gd name="connsiteX16" fmla="*/ 115443 w 188765"/>
                  <a:gd name="connsiteY16" fmla="*/ 123416 h 131830"/>
                  <a:gd name="connsiteX17" fmla="*/ 126663 w 188765"/>
                  <a:gd name="connsiteY17" fmla="*/ 117806 h 131830"/>
                  <a:gd name="connsiteX18" fmla="*/ 129468 w 188765"/>
                  <a:gd name="connsiteY18" fmla="*/ 81342 h 131830"/>
                  <a:gd name="connsiteX19" fmla="*/ 95809 w 188765"/>
                  <a:gd name="connsiteY19" fmla="*/ 61708 h 131830"/>
                  <a:gd name="connsiteX20" fmla="*/ 98614 w 188765"/>
                  <a:gd name="connsiteY20" fmla="*/ 120611 h 131830"/>
                  <a:gd name="connsiteX21" fmla="*/ 121053 w 188765"/>
                  <a:gd name="connsiteY21" fmla="*/ 131830 h 131830"/>
                  <a:gd name="connsiteX22" fmla="*/ 160322 w 188765"/>
                  <a:gd name="connsiteY22" fmla="*/ 98171 h 131830"/>
                  <a:gd name="connsiteX23" fmla="*/ 149102 w 188765"/>
                  <a:gd name="connsiteY23" fmla="*/ 72927 h 131830"/>
                  <a:gd name="connsiteX24" fmla="*/ 143492 w 188765"/>
                  <a:gd name="connsiteY24" fmla="*/ 89757 h 131830"/>
                  <a:gd name="connsiteX25" fmla="*/ 154712 w 188765"/>
                  <a:gd name="connsiteY25" fmla="*/ 115001 h 131830"/>
                  <a:gd name="connsiteX26" fmla="*/ 188371 w 188765"/>
                  <a:gd name="connsiteY26" fmla="*/ 98171 h 131830"/>
                  <a:gd name="connsiteX27" fmla="*/ 188371 w 188765"/>
                  <a:gd name="connsiteY27" fmla="*/ 89757 h 131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88765" h="131830">
                    <a:moveTo>
                      <a:pt x="20076" y="0"/>
                    </a:moveTo>
                    <a:cubicBezTo>
                      <a:pt x="17271" y="4675"/>
                      <a:pt x="13385" y="8852"/>
                      <a:pt x="11661" y="14024"/>
                    </a:cubicBezTo>
                    <a:cubicBezTo>
                      <a:pt x="3679" y="37969"/>
                      <a:pt x="-4800" y="64276"/>
                      <a:pt x="3247" y="89757"/>
                    </a:cubicBezTo>
                    <a:cubicBezTo>
                      <a:pt x="5903" y="98168"/>
                      <a:pt x="10444" y="106611"/>
                      <a:pt x="17271" y="112196"/>
                    </a:cubicBezTo>
                    <a:cubicBezTo>
                      <a:pt x="21673" y="115797"/>
                      <a:pt x="28491" y="114066"/>
                      <a:pt x="34101" y="115001"/>
                    </a:cubicBezTo>
                    <a:cubicBezTo>
                      <a:pt x="40646" y="112196"/>
                      <a:pt x="49785" y="112511"/>
                      <a:pt x="53735" y="106586"/>
                    </a:cubicBezTo>
                    <a:cubicBezTo>
                      <a:pt x="62635" y="93236"/>
                      <a:pt x="63869" y="50584"/>
                      <a:pt x="64955" y="36463"/>
                    </a:cubicBezTo>
                    <a:cubicBezTo>
                      <a:pt x="60280" y="28983"/>
                      <a:pt x="56440" y="20912"/>
                      <a:pt x="50930" y="14024"/>
                    </a:cubicBezTo>
                    <a:cubicBezTo>
                      <a:pt x="48824" y="11392"/>
                      <a:pt x="45406" y="6679"/>
                      <a:pt x="42515" y="8414"/>
                    </a:cubicBezTo>
                    <a:cubicBezTo>
                      <a:pt x="38198" y="11005"/>
                      <a:pt x="38776" y="17764"/>
                      <a:pt x="36906" y="22439"/>
                    </a:cubicBezTo>
                    <a:cubicBezTo>
                      <a:pt x="35565" y="37193"/>
                      <a:pt x="28889" y="64911"/>
                      <a:pt x="42515" y="78537"/>
                    </a:cubicBezTo>
                    <a:cubicBezTo>
                      <a:pt x="47190" y="83212"/>
                      <a:pt x="55605" y="80407"/>
                      <a:pt x="62150" y="81342"/>
                    </a:cubicBezTo>
                    <a:cubicBezTo>
                      <a:pt x="64955" y="77602"/>
                      <a:pt x="65889" y="70122"/>
                      <a:pt x="70564" y="70122"/>
                    </a:cubicBezTo>
                    <a:cubicBezTo>
                      <a:pt x="74419" y="70122"/>
                      <a:pt x="67760" y="77487"/>
                      <a:pt x="67760" y="81342"/>
                    </a:cubicBezTo>
                    <a:cubicBezTo>
                      <a:pt x="67760" y="86109"/>
                      <a:pt x="68432" y="91102"/>
                      <a:pt x="70564" y="95366"/>
                    </a:cubicBezTo>
                    <a:cubicBezTo>
                      <a:pt x="73241" y="100721"/>
                      <a:pt x="77109" y="105651"/>
                      <a:pt x="81784" y="109391"/>
                    </a:cubicBezTo>
                    <a:cubicBezTo>
                      <a:pt x="89683" y="115710"/>
                      <a:pt x="106070" y="120291"/>
                      <a:pt x="115443" y="123416"/>
                    </a:cubicBezTo>
                    <a:cubicBezTo>
                      <a:pt x="119183" y="121546"/>
                      <a:pt x="123942" y="120981"/>
                      <a:pt x="126663" y="117806"/>
                    </a:cubicBezTo>
                    <a:cubicBezTo>
                      <a:pt x="134618" y="108524"/>
                      <a:pt x="133574" y="91198"/>
                      <a:pt x="129468" y="81342"/>
                    </a:cubicBezTo>
                    <a:cubicBezTo>
                      <a:pt x="124262" y="68847"/>
                      <a:pt x="105587" y="65374"/>
                      <a:pt x="95809" y="61708"/>
                    </a:cubicBezTo>
                    <a:cubicBezTo>
                      <a:pt x="82564" y="83781"/>
                      <a:pt x="77292" y="85075"/>
                      <a:pt x="98614" y="120611"/>
                    </a:cubicBezTo>
                    <a:cubicBezTo>
                      <a:pt x="102916" y="127782"/>
                      <a:pt x="113573" y="128090"/>
                      <a:pt x="121053" y="131830"/>
                    </a:cubicBezTo>
                    <a:cubicBezTo>
                      <a:pt x="139161" y="124285"/>
                      <a:pt x="163600" y="124398"/>
                      <a:pt x="160322" y="98171"/>
                    </a:cubicBezTo>
                    <a:cubicBezTo>
                      <a:pt x="159180" y="89034"/>
                      <a:pt x="152842" y="81342"/>
                      <a:pt x="149102" y="72927"/>
                    </a:cubicBezTo>
                    <a:cubicBezTo>
                      <a:pt x="147232" y="78537"/>
                      <a:pt x="144027" y="83868"/>
                      <a:pt x="143492" y="89757"/>
                    </a:cubicBezTo>
                    <a:cubicBezTo>
                      <a:pt x="142386" y="101927"/>
                      <a:pt x="148172" y="106280"/>
                      <a:pt x="154712" y="115001"/>
                    </a:cubicBezTo>
                    <a:cubicBezTo>
                      <a:pt x="168256" y="110938"/>
                      <a:pt x="183471" y="112871"/>
                      <a:pt x="188371" y="98171"/>
                    </a:cubicBezTo>
                    <a:cubicBezTo>
                      <a:pt x="189258" y="95510"/>
                      <a:pt x="188371" y="92562"/>
                      <a:pt x="188371" y="89757"/>
                    </a:cubicBezTo>
                  </a:path>
                </a:pathLst>
              </a:custGeom>
              <a:noFill/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8" name="组合 397">
              <a:extLst>
                <a:ext uri="{FF2B5EF4-FFF2-40B4-BE49-F238E27FC236}">
                  <a16:creationId xmlns:a16="http://schemas.microsoft.com/office/drawing/2014/main" id="{2050E1ED-CC72-48D1-86D6-77026DFA88AE}"/>
                </a:ext>
              </a:extLst>
            </p:cNvPr>
            <p:cNvGrpSpPr/>
            <p:nvPr/>
          </p:nvGrpSpPr>
          <p:grpSpPr>
            <a:xfrm>
              <a:off x="2941668" y="3992357"/>
              <a:ext cx="238003" cy="225576"/>
              <a:chOff x="2565708" y="4045994"/>
              <a:chExt cx="238003" cy="225576"/>
            </a:xfrm>
          </p:grpSpPr>
          <p:sp>
            <p:nvSpPr>
              <p:cNvPr id="399" name="不完整圆 398">
                <a:extLst>
                  <a:ext uri="{FF2B5EF4-FFF2-40B4-BE49-F238E27FC236}">
                    <a16:creationId xmlns:a16="http://schemas.microsoft.com/office/drawing/2014/main" id="{D8181170-B5A4-495D-BD4A-205F0DD4040B}"/>
                  </a:ext>
                </a:extLst>
              </p:cNvPr>
              <p:cNvSpPr/>
              <p:nvPr/>
            </p:nvSpPr>
            <p:spPr>
              <a:xfrm>
                <a:off x="2565708" y="4045994"/>
                <a:ext cx="238003" cy="225576"/>
              </a:xfrm>
              <a:prstGeom prst="pi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任意多边形: 形状 399">
                <a:extLst>
                  <a:ext uri="{FF2B5EF4-FFF2-40B4-BE49-F238E27FC236}">
                    <a16:creationId xmlns:a16="http://schemas.microsoft.com/office/drawing/2014/main" id="{0099EC23-20C3-428D-BE34-0892804BE3B6}"/>
                  </a:ext>
                </a:extLst>
              </p:cNvPr>
              <p:cNvSpPr/>
              <p:nvPr/>
            </p:nvSpPr>
            <p:spPr>
              <a:xfrm>
                <a:off x="2609412" y="4131071"/>
                <a:ext cx="142930" cy="99820"/>
              </a:xfrm>
              <a:custGeom>
                <a:avLst/>
                <a:gdLst>
                  <a:gd name="connsiteX0" fmla="*/ 20076 w 188765"/>
                  <a:gd name="connsiteY0" fmla="*/ 0 h 131830"/>
                  <a:gd name="connsiteX1" fmla="*/ 11661 w 188765"/>
                  <a:gd name="connsiteY1" fmla="*/ 14024 h 131830"/>
                  <a:gd name="connsiteX2" fmla="*/ 3247 w 188765"/>
                  <a:gd name="connsiteY2" fmla="*/ 89757 h 131830"/>
                  <a:gd name="connsiteX3" fmla="*/ 17271 w 188765"/>
                  <a:gd name="connsiteY3" fmla="*/ 112196 h 131830"/>
                  <a:gd name="connsiteX4" fmla="*/ 34101 w 188765"/>
                  <a:gd name="connsiteY4" fmla="*/ 115001 h 131830"/>
                  <a:gd name="connsiteX5" fmla="*/ 53735 w 188765"/>
                  <a:gd name="connsiteY5" fmla="*/ 106586 h 131830"/>
                  <a:gd name="connsiteX6" fmla="*/ 64955 w 188765"/>
                  <a:gd name="connsiteY6" fmla="*/ 36463 h 131830"/>
                  <a:gd name="connsiteX7" fmla="*/ 50930 w 188765"/>
                  <a:gd name="connsiteY7" fmla="*/ 14024 h 131830"/>
                  <a:gd name="connsiteX8" fmla="*/ 42515 w 188765"/>
                  <a:gd name="connsiteY8" fmla="*/ 8414 h 131830"/>
                  <a:gd name="connsiteX9" fmla="*/ 36906 w 188765"/>
                  <a:gd name="connsiteY9" fmla="*/ 22439 h 131830"/>
                  <a:gd name="connsiteX10" fmla="*/ 42515 w 188765"/>
                  <a:gd name="connsiteY10" fmla="*/ 78537 h 131830"/>
                  <a:gd name="connsiteX11" fmla="*/ 62150 w 188765"/>
                  <a:gd name="connsiteY11" fmla="*/ 81342 h 131830"/>
                  <a:gd name="connsiteX12" fmla="*/ 70564 w 188765"/>
                  <a:gd name="connsiteY12" fmla="*/ 70122 h 131830"/>
                  <a:gd name="connsiteX13" fmla="*/ 67760 w 188765"/>
                  <a:gd name="connsiteY13" fmla="*/ 81342 h 131830"/>
                  <a:gd name="connsiteX14" fmla="*/ 70564 w 188765"/>
                  <a:gd name="connsiteY14" fmla="*/ 95366 h 131830"/>
                  <a:gd name="connsiteX15" fmla="*/ 81784 w 188765"/>
                  <a:gd name="connsiteY15" fmla="*/ 109391 h 131830"/>
                  <a:gd name="connsiteX16" fmla="*/ 115443 w 188765"/>
                  <a:gd name="connsiteY16" fmla="*/ 123416 h 131830"/>
                  <a:gd name="connsiteX17" fmla="*/ 126663 w 188765"/>
                  <a:gd name="connsiteY17" fmla="*/ 117806 h 131830"/>
                  <a:gd name="connsiteX18" fmla="*/ 129468 w 188765"/>
                  <a:gd name="connsiteY18" fmla="*/ 81342 h 131830"/>
                  <a:gd name="connsiteX19" fmla="*/ 95809 w 188765"/>
                  <a:gd name="connsiteY19" fmla="*/ 61708 h 131830"/>
                  <a:gd name="connsiteX20" fmla="*/ 98614 w 188765"/>
                  <a:gd name="connsiteY20" fmla="*/ 120611 h 131830"/>
                  <a:gd name="connsiteX21" fmla="*/ 121053 w 188765"/>
                  <a:gd name="connsiteY21" fmla="*/ 131830 h 131830"/>
                  <a:gd name="connsiteX22" fmla="*/ 160322 w 188765"/>
                  <a:gd name="connsiteY22" fmla="*/ 98171 h 131830"/>
                  <a:gd name="connsiteX23" fmla="*/ 149102 w 188765"/>
                  <a:gd name="connsiteY23" fmla="*/ 72927 h 131830"/>
                  <a:gd name="connsiteX24" fmla="*/ 143492 w 188765"/>
                  <a:gd name="connsiteY24" fmla="*/ 89757 h 131830"/>
                  <a:gd name="connsiteX25" fmla="*/ 154712 w 188765"/>
                  <a:gd name="connsiteY25" fmla="*/ 115001 h 131830"/>
                  <a:gd name="connsiteX26" fmla="*/ 188371 w 188765"/>
                  <a:gd name="connsiteY26" fmla="*/ 98171 h 131830"/>
                  <a:gd name="connsiteX27" fmla="*/ 188371 w 188765"/>
                  <a:gd name="connsiteY27" fmla="*/ 89757 h 131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88765" h="131830">
                    <a:moveTo>
                      <a:pt x="20076" y="0"/>
                    </a:moveTo>
                    <a:cubicBezTo>
                      <a:pt x="17271" y="4675"/>
                      <a:pt x="13385" y="8852"/>
                      <a:pt x="11661" y="14024"/>
                    </a:cubicBezTo>
                    <a:cubicBezTo>
                      <a:pt x="3679" y="37969"/>
                      <a:pt x="-4800" y="64276"/>
                      <a:pt x="3247" y="89757"/>
                    </a:cubicBezTo>
                    <a:cubicBezTo>
                      <a:pt x="5903" y="98168"/>
                      <a:pt x="10444" y="106611"/>
                      <a:pt x="17271" y="112196"/>
                    </a:cubicBezTo>
                    <a:cubicBezTo>
                      <a:pt x="21673" y="115797"/>
                      <a:pt x="28491" y="114066"/>
                      <a:pt x="34101" y="115001"/>
                    </a:cubicBezTo>
                    <a:cubicBezTo>
                      <a:pt x="40646" y="112196"/>
                      <a:pt x="49785" y="112511"/>
                      <a:pt x="53735" y="106586"/>
                    </a:cubicBezTo>
                    <a:cubicBezTo>
                      <a:pt x="62635" y="93236"/>
                      <a:pt x="63869" y="50584"/>
                      <a:pt x="64955" y="36463"/>
                    </a:cubicBezTo>
                    <a:cubicBezTo>
                      <a:pt x="60280" y="28983"/>
                      <a:pt x="56440" y="20912"/>
                      <a:pt x="50930" y="14024"/>
                    </a:cubicBezTo>
                    <a:cubicBezTo>
                      <a:pt x="48824" y="11392"/>
                      <a:pt x="45406" y="6679"/>
                      <a:pt x="42515" y="8414"/>
                    </a:cubicBezTo>
                    <a:cubicBezTo>
                      <a:pt x="38198" y="11005"/>
                      <a:pt x="38776" y="17764"/>
                      <a:pt x="36906" y="22439"/>
                    </a:cubicBezTo>
                    <a:cubicBezTo>
                      <a:pt x="35565" y="37193"/>
                      <a:pt x="28889" y="64911"/>
                      <a:pt x="42515" y="78537"/>
                    </a:cubicBezTo>
                    <a:cubicBezTo>
                      <a:pt x="47190" y="83212"/>
                      <a:pt x="55605" y="80407"/>
                      <a:pt x="62150" y="81342"/>
                    </a:cubicBezTo>
                    <a:cubicBezTo>
                      <a:pt x="64955" y="77602"/>
                      <a:pt x="65889" y="70122"/>
                      <a:pt x="70564" y="70122"/>
                    </a:cubicBezTo>
                    <a:cubicBezTo>
                      <a:pt x="74419" y="70122"/>
                      <a:pt x="67760" y="77487"/>
                      <a:pt x="67760" y="81342"/>
                    </a:cubicBezTo>
                    <a:cubicBezTo>
                      <a:pt x="67760" y="86109"/>
                      <a:pt x="68432" y="91102"/>
                      <a:pt x="70564" y="95366"/>
                    </a:cubicBezTo>
                    <a:cubicBezTo>
                      <a:pt x="73241" y="100721"/>
                      <a:pt x="77109" y="105651"/>
                      <a:pt x="81784" y="109391"/>
                    </a:cubicBezTo>
                    <a:cubicBezTo>
                      <a:pt x="89683" y="115710"/>
                      <a:pt x="106070" y="120291"/>
                      <a:pt x="115443" y="123416"/>
                    </a:cubicBezTo>
                    <a:cubicBezTo>
                      <a:pt x="119183" y="121546"/>
                      <a:pt x="123942" y="120981"/>
                      <a:pt x="126663" y="117806"/>
                    </a:cubicBezTo>
                    <a:cubicBezTo>
                      <a:pt x="134618" y="108524"/>
                      <a:pt x="133574" y="91198"/>
                      <a:pt x="129468" y="81342"/>
                    </a:cubicBezTo>
                    <a:cubicBezTo>
                      <a:pt x="124262" y="68847"/>
                      <a:pt x="105587" y="65374"/>
                      <a:pt x="95809" y="61708"/>
                    </a:cubicBezTo>
                    <a:cubicBezTo>
                      <a:pt x="82564" y="83781"/>
                      <a:pt x="77292" y="85075"/>
                      <a:pt x="98614" y="120611"/>
                    </a:cubicBezTo>
                    <a:cubicBezTo>
                      <a:pt x="102916" y="127782"/>
                      <a:pt x="113573" y="128090"/>
                      <a:pt x="121053" y="131830"/>
                    </a:cubicBezTo>
                    <a:cubicBezTo>
                      <a:pt x="139161" y="124285"/>
                      <a:pt x="163600" y="124398"/>
                      <a:pt x="160322" y="98171"/>
                    </a:cubicBezTo>
                    <a:cubicBezTo>
                      <a:pt x="159180" y="89034"/>
                      <a:pt x="152842" y="81342"/>
                      <a:pt x="149102" y="72927"/>
                    </a:cubicBezTo>
                    <a:cubicBezTo>
                      <a:pt x="147232" y="78537"/>
                      <a:pt x="144027" y="83868"/>
                      <a:pt x="143492" y="89757"/>
                    </a:cubicBezTo>
                    <a:cubicBezTo>
                      <a:pt x="142386" y="101927"/>
                      <a:pt x="148172" y="106280"/>
                      <a:pt x="154712" y="115001"/>
                    </a:cubicBezTo>
                    <a:cubicBezTo>
                      <a:pt x="168256" y="110938"/>
                      <a:pt x="183471" y="112871"/>
                      <a:pt x="188371" y="98171"/>
                    </a:cubicBezTo>
                    <a:cubicBezTo>
                      <a:pt x="189258" y="95510"/>
                      <a:pt x="188371" y="92562"/>
                      <a:pt x="188371" y="89757"/>
                    </a:cubicBezTo>
                  </a:path>
                </a:pathLst>
              </a:custGeom>
              <a:noFill/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pic>
        <p:nvPicPr>
          <p:cNvPr id="444" name="图形 443" descr="箭头: 轻微弯曲 纯色填充">
            <a:extLst>
              <a:ext uri="{FF2B5EF4-FFF2-40B4-BE49-F238E27FC236}">
                <a16:creationId xmlns:a16="http://schemas.microsoft.com/office/drawing/2014/main" id="{45D17D5B-2CA6-4AF5-849A-7123453BE4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7998586">
            <a:off x="8212466" y="613634"/>
            <a:ext cx="632716" cy="41161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329D3229-CE8A-4A2C-9D4F-A23BE6CFD417}"/>
              </a:ext>
            </a:extLst>
          </p:cNvPr>
          <p:cNvSpPr txBox="1"/>
          <p:nvPr/>
        </p:nvSpPr>
        <p:spPr>
          <a:xfrm>
            <a:off x="7245170" y="1297959"/>
            <a:ext cx="1211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Cell-type Annotation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5" name="文本框 444">
            <a:extLst>
              <a:ext uri="{FF2B5EF4-FFF2-40B4-BE49-F238E27FC236}">
                <a16:creationId xmlns:a16="http://schemas.microsoft.com/office/drawing/2014/main" id="{AA89305C-7200-477A-9D78-3CED821EECB5}"/>
              </a:ext>
            </a:extLst>
          </p:cNvPr>
          <p:cNvSpPr txBox="1"/>
          <p:nvPr/>
        </p:nvSpPr>
        <p:spPr>
          <a:xfrm>
            <a:off x="8511431" y="1295622"/>
            <a:ext cx="1416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Perturbation Prediction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7" name="文本框 446">
            <a:extLst>
              <a:ext uri="{FF2B5EF4-FFF2-40B4-BE49-F238E27FC236}">
                <a16:creationId xmlns:a16="http://schemas.microsoft.com/office/drawing/2014/main" id="{7EA4D312-920E-4220-B218-67D311ED28E9}"/>
              </a:ext>
            </a:extLst>
          </p:cNvPr>
          <p:cNvSpPr txBox="1"/>
          <p:nvPr/>
        </p:nvSpPr>
        <p:spPr>
          <a:xfrm>
            <a:off x="7258604" y="1626734"/>
            <a:ext cx="1211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Memory Saving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8" name="文本框 447">
            <a:extLst>
              <a:ext uri="{FF2B5EF4-FFF2-40B4-BE49-F238E27FC236}">
                <a16:creationId xmlns:a16="http://schemas.microsoft.com/office/drawing/2014/main" id="{82EF6F83-CB75-446E-933E-AB0417937A43}"/>
              </a:ext>
            </a:extLst>
          </p:cNvPr>
          <p:cNvSpPr txBox="1"/>
          <p:nvPr/>
        </p:nvSpPr>
        <p:spPr>
          <a:xfrm>
            <a:off x="8602734" y="1629677"/>
            <a:ext cx="1211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Few-shot Potential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6" name="文本框 445">
            <a:extLst>
              <a:ext uri="{FF2B5EF4-FFF2-40B4-BE49-F238E27FC236}">
                <a16:creationId xmlns:a16="http://schemas.microsoft.com/office/drawing/2014/main" id="{48C66C8D-0555-4457-8C86-824B1A48E2B0}"/>
              </a:ext>
            </a:extLst>
          </p:cNvPr>
          <p:cNvSpPr txBox="1"/>
          <p:nvPr/>
        </p:nvSpPr>
        <p:spPr>
          <a:xfrm>
            <a:off x="1745363" y="6551929"/>
            <a:ext cx="84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449" name="文本框 448">
            <a:extLst>
              <a:ext uri="{FF2B5EF4-FFF2-40B4-BE49-F238E27FC236}">
                <a16:creationId xmlns:a16="http://schemas.microsoft.com/office/drawing/2014/main" id="{FB217BAF-E9E0-4898-8702-9588C743DE70}"/>
              </a:ext>
            </a:extLst>
          </p:cNvPr>
          <p:cNvSpPr txBox="1"/>
          <p:nvPr/>
        </p:nvSpPr>
        <p:spPr>
          <a:xfrm>
            <a:off x="3748489" y="298012"/>
            <a:ext cx="504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8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8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2" name="文本框 448">
            <a:extLst>
              <a:ext uri="{FF2B5EF4-FFF2-40B4-BE49-F238E27FC236}">
                <a16:creationId xmlns:a16="http://schemas.microsoft.com/office/drawing/2014/main" id="{7C1EE3E6-E8F1-4CE2-972D-EBB0C79223BB}"/>
              </a:ext>
            </a:extLst>
          </p:cNvPr>
          <p:cNvSpPr txBox="1"/>
          <p:nvPr/>
        </p:nvSpPr>
        <p:spPr>
          <a:xfrm>
            <a:off x="5102984" y="300281"/>
            <a:ext cx="504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8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8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8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3" name="文本框 452">
            <a:extLst>
              <a:ext uri="{FF2B5EF4-FFF2-40B4-BE49-F238E27FC236}">
                <a16:creationId xmlns:a16="http://schemas.microsoft.com/office/drawing/2014/main" id="{DAE2A82F-1DE6-485E-95FA-644975D45500}"/>
              </a:ext>
            </a:extLst>
          </p:cNvPr>
          <p:cNvSpPr txBox="1"/>
          <p:nvPr/>
        </p:nvSpPr>
        <p:spPr>
          <a:xfrm>
            <a:off x="4424967" y="300281"/>
            <a:ext cx="504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8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3</a:t>
            </a:r>
            <a:endParaRPr lang="zh-CN" altLang="en-US" sz="8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4" name="文本框 453">
            <a:extLst>
              <a:ext uri="{FF2B5EF4-FFF2-40B4-BE49-F238E27FC236}">
                <a16:creationId xmlns:a16="http://schemas.microsoft.com/office/drawing/2014/main" id="{5BFB4BC2-47F6-495E-AA64-D3003A56F216}"/>
              </a:ext>
            </a:extLst>
          </p:cNvPr>
          <p:cNvSpPr txBox="1"/>
          <p:nvPr/>
        </p:nvSpPr>
        <p:spPr>
          <a:xfrm>
            <a:off x="2428582" y="306195"/>
            <a:ext cx="504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 1</a:t>
            </a:r>
            <a:endParaRPr lang="zh-CN" altLang="en-US" sz="8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35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2369</TotalTime>
  <Words>99</Words>
  <Application>Microsoft Office PowerPoint</Application>
  <PresentationFormat>宽屏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Bunny Beibei</dc:creator>
  <cp:lastModifiedBy>Bunny Beibei</cp:lastModifiedBy>
  <cp:revision>173</cp:revision>
  <dcterms:created xsi:type="dcterms:W3CDTF">2023-12-21T07:33:45Z</dcterms:created>
  <dcterms:modified xsi:type="dcterms:W3CDTF">2024-01-28T06:30:01Z</dcterms:modified>
</cp:coreProperties>
</file>