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306" r:id="rId5"/>
    <p:sldId id="307" r:id="rId6"/>
    <p:sldId id="308" r:id="rId7"/>
    <p:sldId id="309" r:id="rId8"/>
    <p:sldId id="303" r:id="rId9"/>
    <p:sldId id="310" r:id="rId10"/>
    <p:sldId id="314" r:id="rId11"/>
    <p:sldId id="304" r:id="rId12"/>
    <p:sldId id="305" r:id="rId13"/>
    <p:sldId id="312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000" autoAdjust="0"/>
  </p:normalViewPr>
  <p:slideViewPr>
    <p:cSldViewPr snapToGrid="0">
      <p:cViewPr varScale="1">
        <p:scale>
          <a:sx n="68" d="100"/>
          <a:sy n="68" d="100"/>
        </p:scale>
        <p:origin x="90" y="31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-Luca" userId="e3adc31d-17b6-4217-8b61-7eea490cf812" providerId="ADAL" clId="{39136B10-F246-49DB-A56A-4C92B87FC9F2}"/>
    <pc:docChg chg="custSel delSld modSld">
      <pc:chgData name="Can-Luca" userId="e3adc31d-17b6-4217-8b61-7eea490cf812" providerId="ADAL" clId="{39136B10-F246-49DB-A56A-4C92B87FC9F2}" dt="2021-03-14T10:38:13.312" v="29" actId="47"/>
      <pc:docMkLst>
        <pc:docMk/>
      </pc:docMkLst>
      <pc:sldChg chg="del">
        <pc:chgData name="Can-Luca" userId="e3adc31d-17b6-4217-8b61-7eea490cf812" providerId="ADAL" clId="{39136B10-F246-49DB-A56A-4C92B87FC9F2}" dt="2021-03-14T10:38:13.312" v="29" actId="47"/>
        <pc:sldMkLst>
          <pc:docMk/>
          <pc:sldMk cId="3584772686" sldId="311"/>
        </pc:sldMkLst>
      </pc:sldChg>
      <pc:sldChg chg="addSp delSp modSp mod">
        <pc:chgData name="Can-Luca" userId="e3adc31d-17b6-4217-8b61-7eea490cf812" providerId="ADAL" clId="{39136B10-F246-49DB-A56A-4C92B87FC9F2}" dt="2021-03-14T10:38:01.489" v="28" actId="478"/>
        <pc:sldMkLst>
          <pc:docMk/>
          <pc:sldMk cId="927313156" sldId="312"/>
        </pc:sldMkLst>
        <pc:spChg chg="add del mod">
          <ac:chgData name="Can-Luca" userId="e3adc31d-17b6-4217-8b61-7eea490cf812" providerId="ADAL" clId="{39136B10-F246-49DB-A56A-4C92B87FC9F2}" dt="2021-03-14T10:38:01.489" v="28" actId="478"/>
          <ac:spMkLst>
            <pc:docMk/>
            <pc:sldMk cId="927313156" sldId="312"/>
            <ac:spMk id="3" creationId="{09610582-588E-4018-A2EC-F7D6554D0B2D}"/>
          </ac:spMkLst>
        </pc:spChg>
        <pc:spChg chg="del">
          <ac:chgData name="Can-Luca" userId="e3adc31d-17b6-4217-8b61-7eea490cf812" providerId="ADAL" clId="{39136B10-F246-49DB-A56A-4C92B87FC9F2}" dt="2021-03-14T10:37:58.525" v="26" actId="478"/>
          <ac:spMkLst>
            <pc:docMk/>
            <pc:sldMk cId="927313156" sldId="312"/>
            <ac:spMk id="7" creationId="{42AF1107-8D35-4E35-93C7-D3640946F742}"/>
          </ac:spMkLst>
        </pc:spChg>
        <pc:spChg chg="mod">
          <ac:chgData name="Can-Luca" userId="e3adc31d-17b6-4217-8b61-7eea490cf812" providerId="ADAL" clId="{39136B10-F246-49DB-A56A-4C92B87FC9F2}" dt="2021-03-14T10:37:54.820" v="25" actId="20577"/>
          <ac:spMkLst>
            <pc:docMk/>
            <pc:sldMk cId="927313156" sldId="312"/>
            <ac:spMk id="22" creationId="{692474E6-3035-46B8-9C05-9B4204E8ED39}"/>
          </ac:spMkLst>
        </pc:spChg>
        <pc:spChg chg="mod">
          <ac:chgData name="Can-Luca" userId="e3adc31d-17b6-4217-8b61-7eea490cf812" providerId="ADAL" clId="{39136B10-F246-49DB-A56A-4C92B87FC9F2}" dt="2021-03-14T10:37:47.267" v="15" actId="20577"/>
          <ac:spMkLst>
            <pc:docMk/>
            <pc:sldMk cId="927313156" sldId="312"/>
            <ac:spMk id="23" creationId="{DE8D546E-0F46-4CC0-B2B1-8B2430D00C0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noProof="0" dirty="0"/>
            <a:t>Titel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/>
      <dgm:spPr/>
      <dgm:t>
        <a:bodyPr rtlCol="0"/>
        <a:lstStyle/>
        <a:p>
          <a:pPr rtl="0"/>
          <a:r>
            <a:rPr lang="de-DE" b="0" i="0" u="none" noProof="0" dirty="0"/>
            <a:t>Um eine Präsentation zu starten, wechseln Sie zur Registerkarte „Diashow“ und wählen Sie „Von Anfang an“ aus.</a:t>
          </a:r>
          <a:endParaRPr lang="de-DE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noProof="0" dirty="0"/>
            <a:t>Titel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/>
      <dgm:spPr/>
      <dgm:t>
        <a:bodyPr rtlCol="0"/>
        <a:lstStyle/>
        <a:p>
          <a:pPr rtl="0"/>
          <a:r>
            <a:rPr lang="de-DE" b="0" i="0" u="none" noProof="0" dirty="0"/>
            <a:t>Um die Referentenansicht anzuzeigen, wählen Sie in der Diashow-Ansicht in der Steuerleiste unten links die drei Punkte aus, und klicken Sie dann auf „Referentenansicht anzeigen“. </a:t>
          </a:r>
          <a:endParaRPr lang="de-DE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noProof="0" dirty="0"/>
            <a:t>Titel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/>
      <dgm:spPr/>
      <dgm:t>
        <a:bodyPr rtlCol="0"/>
        <a:lstStyle/>
        <a:p>
          <a:pPr rtl="0"/>
          <a:r>
            <a:rPr lang="de-DE" b="0" i="0" u="none" noProof="0" dirty="0"/>
            <a:t>Während Ihrer Präsentation sind die Sprechernotizen auf Ihrem Monitor sichtbar, für das Publikum jedoch nicht sichtbar. </a:t>
          </a:r>
          <a:endParaRPr lang="de-DE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noProof="0" dirty="0"/>
            <a:t>Titel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/>
      <dgm:spPr/>
      <dgm:t>
        <a:bodyPr rtlCol="0"/>
        <a:lstStyle/>
        <a:p>
          <a:pPr rtl="0"/>
          <a:r>
            <a:rPr lang="de-DE" b="0" i="0" u="none" noProof="0" dirty="0"/>
            <a:t>Der Notizenbereich ist ein Feld, das unter jeder Folie angezeigt wird. Tippen Sie darauf, um Notizen hinzuzufügen. </a:t>
          </a:r>
          <a:endParaRPr lang="de-DE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noProof="0" dirty="0"/>
            <a:t>Titel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/>
      <dgm:spPr/>
      <dgm:t>
        <a:bodyPr rtlCol="0"/>
        <a:lstStyle/>
        <a:p>
          <a:pPr rtl="0"/>
          <a:r>
            <a:rPr lang="de-DE" b="0" i="0" u="none" noProof="0" dirty="0"/>
            <a:t>Wenn der Notizenbereich nicht angezeigt wird oder vollständig minimiert ist, klicken Sie in der Taskleiste unten im PowerPoint-Fenster auf „Notizen“. </a:t>
          </a:r>
          <a:endParaRPr lang="de-DE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Titel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790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i="0" u="none" kern="1200" noProof="0" dirty="0"/>
            <a:t>Um eine Präsentation zu starten, wechseln Sie zur Registerkarte „Diashow“ und wählen Sie „Von Anfang an“ aus.</a:t>
          </a:r>
          <a:endParaRPr lang="de-DE" sz="1100" kern="1200" noProof="0" dirty="0"/>
        </a:p>
      </dsp:txBody>
      <dsp:txXfrm>
        <a:off x="166970" y="982941"/>
        <a:ext cx="1675110" cy="1790777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Titel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i="0" u="none" kern="1200" noProof="0" dirty="0"/>
            <a:t>Um die Referentenansicht anzuzeigen, wählen Sie in der Diashow-Ansicht in der Steuerleiste unten links die drei Punkte aus, und klicken Sie dann auf „Referentenansicht anzeigen“. </a:t>
          </a:r>
          <a:endParaRPr lang="de-DE" sz="110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Titel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i="0" u="none" kern="1200" noProof="0" dirty="0"/>
            <a:t>Während Ihrer Präsentation sind die Sprechernotizen auf Ihrem Monitor sichtbar, für das Publikum jedoch nicht sichtbar. </a:t>
          </a:r>
          <a:endParaRPr lang="de-DE" sz="1100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Titel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i="0" u="none" kern="1200" noProof="0" dirty="0"/>
            <a:t>Der Notizenbereich ist ein Feld, das unter jeder Folie angezeigt wird. Tippen Sie darauf, um Notizen hinzuzufügen. </a:t>
          </a:r>
          <a:endParaRPr lang="de-DE" sz="11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Titel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i="0" u="none" kern="1200" noProof="0" dirty="0"/>
            <a:t>Wenn der Notizenbereich nicht angezeigt wird oder vollständig minimiert ist, klicken Sie in der Taskleiste unten im PowerPoint-Fenster auf „Notizen“. </a:t>
          </a:r>
          <a:endParaRPr lang="de-DE" sz="1100" kern="1200" noProof="0" dirty="0"/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14.03.2021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14.03.2021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688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14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069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35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935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309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037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pc="400" dirty="0"/>
              <a:t>Flappy Waifu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Pascal </a:t>
            </a:r>
            <a:r>
              <a:rPr lang="de-DE" sz="2000" dirty="0" err="1">
                <a:solidFill>
                  <a:schemeClr val="bg1"/>
                </a:solidFill>
              </a:rPr>
              <a:t>Ziesemann</a:t>
            </a:r>
            <a:r>
              <a:rPr lang="de-DE" sz="2000" dirty="0">
                <a:solidFill>
                  <a:schemeClr val="bg1"/>
                </a:solidFill>
              </a:rPr>
              <a:t> &amp; Can-Luca Russo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umsplatzhalt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23.03.2021</a:t>
            </a:r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10</a:t>
            </a:fld>
            <a:endParaRPr lang="de-DE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Flappy Waifu</a:t>
            </a:r>
          </a:p>
        </p:txBody>
      </p:sp>
      <p:pic>
        <p:nvPicPr>
          <p:cNvPr id="9" name="Bildplatzhalter 8" descr="Berge im Sonnenuntergang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Bildplatzhalter 10" descr="Berge im Sonnenuntergang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pic>
        <p:nvPicPr>
          <p:cNvPr id="15" name="Bildplatzhalter 14" descr="Berge kurz vor der Abenddämmerung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Bildplatzhalter 12" descr="Berge unter dem Nachthimmel kurz vor der Morgendämmerung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8979" y="3119925"/>
            <a:ext cx="5833872" cy="3118104"/>
          </a:xfrm>
        </p:spPr>
        <p:txBody>
          <a:bodyPr rtlCol="0"/>
          <a:lstStyle/>
          <a:p>
            <a:pPr algn="r" rtl="0"/>
            <a:r>
              <a:rPr lang="de-DE" sz="1800" dirty="0">
                <a:solidFill>
                  <a:schemeClr val="bg1"/>
                </a:solidFill>
              </a:rPr>
              <a:t>Game Demo</a:t>
            </a:r>
          </a:p>
          <a:p>
            <a:r>
              <a:rPr lang="de-DE" dirty="0"/>
              <a:t>Verwendete Bibliotheken </a:t>
            </a:r>
            <a:endParaRPr lang="de-DE" sz="1800" dirty="0">
              <a:solidFill>
                <a:schemeClr val="bg1"/>
              </a:solidFill>
            </a:endParaRPr>
          </a:p>
          <a:p>
            <a:pPr algn="r" rtl="0"/>
            <a:r>
              <a:rPr lang="de-DE" sz="1800" dirty="0">
                <a:solidFill>
                  <a:schemeClr val="bg1"/>
                </a:solidFill>
              </a:rPr>
              <a:t>Flowchart Vorstellung</a:t>
            </a:r>
          </a:p>
          <a:p>
            <a:pPr algn="r" rtl="0"/>
            <a:r>
              <a:rPr lang="de-DE" dirty="0"/>
              <a:t>Funktionen</a:t>
            </a:r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23.03.2021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Flappy Waifu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46D43046-43F9-4CA5-9ADE-14796620BF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7857" r="17857"/>
          <a:stretch>
            <a:fillRect/>
          </a:stretch>
        </p:blipFill>
        <p:spPr>
          <a:xfrm>
            <a:off x="1356807" y="2530058"/>
            <a:ext cx="3707972" cy="3707971"/>
          </a:xfr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848CF0F-0AF2-4008-BC1A-C8B23D5845CC}"/>
              </a:ext>
            </a:extLst>
          </p:cNvPr>
          <p:cNvSpPr txBox="1"/>
          <p:nvPr/>
        </p:nvSpPr>
        <p:spPr>
          <a:xfrm>
            <a:off x="1762362" y="3036693"/>
            <a:ext cx="239575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LilyUPC" panose="020B0502040204020203" pitchFamily="34" charset="-34"/>
                <a:cs typeface="LilyUPC" panose="020B0502040204020203" pitchFamily="34" charset="-34"/>
              </a:rPr>
              <a:t>Sleeping Sushi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D1B3A8F-86A2-4E76-95D2-838BD5B35DAA}"/>
              </a:ext>
            </a:extLst>
          </p:cNvPr>
          <p:cNvSpPr txBox="1"/>
          <p:nvPr/>
        </p:nvSpPr>
        <p:spPr>
          <a:xfrm>
            <a:off x="2933299" y="5215901"/>
            <a:ext cx="6097604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  <a:latin typeface="Eras Bold ITC" panose="020B0907030504020204" pitchFamily="34" charset="0"/>
              </a:rPr>
              <a:t>Productions</a:t>
            </a:r>
            <a:endParaRPr lang="en-US" sz="16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5400" dirty="0"/>
              <a:t>Game Demo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43682"/>
            <a:ext cx="6190488" cy="3346704"/>
          </a:xfrm>
        </p:spPr>
        <p:txBody>
          <a:bodyPr rtlCol="0"/>
          <a:lstStyle/>
          <a:p>
            <a:pPr rtl="0"/>
            <a:r>
              <a:rPr lang="de-DE" sz="2400" dirty="0"/>
              <a:t>Hilf </a:t>
            </a:r>
            <a:r>
              <a:rPr lang="de-DE" sz="2400" dirty="0" err="1"/>
              <a:t>Chitanda</a:t>
            </a:r>
            <a:r>
              <a:rPr lang="de-DE" sz="2400" dirty="0"/>
              <a:t> </a:t>
            </a:r>
            <a:r>
              <a:rPr lang="de-DE" sz="2400" dirty="0" err="1"/>
              <a:t>Eru</a:t>
            </a:r>
            <a:r>
              <a:rPr lang="de-DE" sz="2400" dirty="0"/>
              <a:t> dabei sich durch den Andrang von Discounter günstigen Instant </a:t>
            </a:r>
            <a:r>
              <a:rPr lang="de-DE" sz="2400" dirty="0" err="1"/>
              <a:t>Noodles</a:t>
            </a:r>
            <a:r>
              <a:rPr lang="de-DE" sz="2400" dirty="0"/>
              <a:t> zu kämpfen. </a:t>
            </a:r>
          </a:p>
          <a:p>
            <a:pPr rtl="0"/>
            <a:endParaRPr lang="de-DE" dirty="0"/>
          </a:p>
          <a:p>
            <a:pPr rtl="0"/>
            <a:r>
              <a:rPr lang="de-DE" sz="2400" b="1" dirty="0"/>
              <a:t>Wird sie widerstehen können?</a:t>
            </a:r>
          </a:p>
          <a:p>
            <a:pPr rtl="0"/>
            <a:endParaRPr lang="de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23.03.2021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Flappy Waifu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FD82E8D-CACF-4BA2-8102-E9F81FA27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628" y="1776681"/>
            <a:ext cx="3291413" cy="508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b="1" cap="all" spc="400" dirty="0">
                <a:solidFill>
                  <a:schemeClr val="bg1"/>
                </a:solidFill>
                <a:latin typeface="+mn-lt"/>
              </a:rPr>
              <a:t>Code Präsentation 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Bibliotheken, Flowchart &amp; Funktionen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Spielverlauf / Level Design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437822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590139"/>
            <a:ext cx="4434840" cy="3236976"/>
          </a:xfrm>
        </p:spPr>
        <p:txBody>
          <a:bodyPr rtlCol="0" anchor="t"/>
          <a:lstStyle/>
          <a:p>
            <a:pPr rtl="0"/>
            <a:r>
              <a:rPr lang="de-DE" sz="3600" dirty="0"/>
              <a:t>Flowchart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Flappy Waifu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6</a:t>
            </a:fld>
            <a:endParaRPr lang="de-DE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C071FA2D-A4D3-450C-B7FB-9461BC7BDD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6864B0-7E5B-4AB4-80DA-E427EEC763D3}"/>
              </a:ext>
            </a:extLst>
          </p:cNvPr>
          <p:cNvSpPr txBox="1"/>
          <p:nvPr/>
        </p:nvSpPr>
        <p:spPr>
          <a:xfrm>
            <a:off x="6076372" y="1419675"/>
            <a:ext cx="4754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Verwendete Software:</a:t>
            </a:r>
            <a:br>
              <a:rPr lang="de-DE" sz="2000" dirty="0"/>
            </a:br>
            <a:r>
              <a:rPr lang="de-DE" sz="2000" dirty="0"/>
              <a:t>Draw.io Plugin für Visual Studio Code</a:t>
            </a:r>
            <a:endParaRPr lang="en-US" sz="20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5564E72-0E85-450B-B1FD-8B6E71556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090" y="2532304"/>
            <a:ext cx="920820" cy="65294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F0D5A01-B029-4B90-81E9-996B3AED0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904" y="3381870"/>
            <a:ext cx="792463" cy="64736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C8C2AA3-7E31-4F8E-B973-E6B02D770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485" y="4226360"/>
            <a:ext cx="831528" cy="6975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BCA163C-D509-4DF1-A20C-A154A6116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148379"/>
            <a:ext cx="820367" cy="53575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6750B8D9-514E-4110-9867-8FF120AE90C5}"/>
              </a:ext>
            </a:extLst>
          </p:cNvPr>
          <p:cNvSpPr txBox="1"/>
          <p:nvPr/>
        </p:nvSpPr>
        <p:spPr>
          <a:xfrm>
            <a:off x="7016820" y="267411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Prozess / Funktion</a:t>
            </a:r>
            <a:endParaRPr lang="en-US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B775CE6-8F69-4F95-B62C-0DC2B89648BB}"/>
              </a:ext>
            </a:extLst>
          </p:cNvPr>
          <p:cNvSpPr txBox="1"/>
          <p:nvPr/>
        </p:nvSpPr>
        <p:spPr>
          <a:xfrm>
            <a:off x="7016820" y="3472739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Status / Variable</a:t>
            </a:r>
            <a:endParaRPr lang="en-US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CD80325-0756-4122-92E7-2DEFD18B7DA6}"/>
              </a:ext>
            </a:extLst>
          </p:cNvPr>
          <p:cNvSpPr txBox="1"/>
          <p:nvPr/>
        </p:nvSpPr>
        <p:spPr>
          <a:xfrm>
            <a:off x="7016820" y="439048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Entscheidung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84B4C2-EB01-4288-8F7B-93A35433B3AA}"/>
              </a:ext>
            </a:extLst>
          </p:cNvPr>
          <p:cNvSpPr txBox="1"/>
          <p:nvPr/>
        </p:nvSpPr>
        <p:spPr>
          <a:xfrm>
            <a:off x="7034284" y="52315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 / Ende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DEE6C1-CC95-424C-9286-952A865D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7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684298-BB42-47EB-BB39-44EEBE46C84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Flappy Waifu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9DD6DA-AC8B-4D8E-A7EE-453642F6E4A9}"/>
              </a:ext>
            </a:extLst>
          </p:cNvPr>
          <p:cNvSpPr txBox="1"/>
          <p:nvPr/>
        </p:nvSpPr>
        <p:spPr>
          <a:xfrm>
            <a:off x="3854548" y="2096086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Stumpf erstmal das </a:t>
            </a:r>
            <a:r>
              <a:rPr lang="de-DE" dirty="0" err="1"/>
              <a:t>flowchart</a:t>
            </a:r>
            <a:r>
              <a:rPr lang="de-DE" dirty="0"/>
              <a:t> hier rein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0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5400" dirty="0"/>
              <a:t>Bibliotheken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 rtlCol="0"/>
          <a:lstStyle/>
          <a:p>
            <a:pPr rtl="0"/>
            <a:r>
              <a:rPr lang="de-DE" dirty="0" err="1"/>
              <a:t>pygame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4549775" cy="1316038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2000" dirty="0"/>
              <a:t>Fügen Sie Text, Bilder, ClipArt und Videos hinzu.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3206" y="1681163"/>
            <a:ext cx="4572182" cy="823912"/>
          </a:xfrm>
        </p:spPr>
        <p:txBody>
          <a:bodyPr rtlCol="0"/>
          <a:lstStyle/>
          <a:p>
            <a:pPr rtl="0"/>
            <a:r>
              <a:rPr lang="de-DE" dirty="0" err="1"/>
              <a:t>sys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3206" y="2505075"/>
            <a:ext cx="4572182" cy="112439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2000" dirty="0"/>
              <a:t>Öffnen Sie den Bereich „Designideen“ für sofortige Folienumgestaltungen. 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04C637A8-19F6-4586-8D06-93241D6E9616}"/>
              </a:ext>
            </a:extLst>
          </p:cNvPr>
          <p:cNvSpPr txBox="1">
            <a:spLocks/>
          </p:cNvSpPr>
          <p:nvPr/>
        </p:nvSpPr>
        <p:spPr>
          <a:xfrm>
            <a:off x="6783206" y="3629465"/>
            <a:ext cx="457218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time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C4FB9230-845B-4267-8A17-56E4E4F56992}"/>
              </a:ext>
            </a:extLst>
          </p:cNvPr>
          <p:cNvSpPr txBox="1">
            <a:spLocks/>
          </p:cNvSpPr>
          <p:nvPr/>
        </p:nvSpPr>
        <p:spPr>
          <a:xfrm>
            <a:off x="1447800" y="3629465"/>
            <a:ext cx="457218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random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5400"/>
              <a:t>Titel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2834640" cy="823912"/>
          </a:xfrm>
        </p:spPr>
        <p:txBody>
          <a:bodyPr rtlCol="0">
            <a:normAutofit/>
          </a:bodyPr>
          <a:lstStyle/>
          <a:p>
            <a:pPr rtl="0"/>
            <a:r>
              <a:rPr lang="de-DE"/>
              <a:t>Untertitel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2834640" cy="398780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1800"/>
              <a:t>Fügen Sie Text, Bilder, ClipArt und Videos hinzu. </a:t>
            </a:r>
          </a:p>
          <a:p>
            <a:pPr rtl="0">
              <a:lnSpc>
                <a:spcPct val="100000"/>
              </a:lnSpc>
            </a:pPr>
            <a:r>
              <a:rPr lang="de-DE" sz="1800"/>
              <a:t>Fügen Sie Übergänge, Animationen und Bewegungen hinzu. </a:t>
            </a:r>
          </a:p>
          <a:p>
            <a:pPr rtl="0">
              <a:lnSpc>
                <a:spcPct val="100000"/>
              </a:lnSpc>
            </a:pPr>
            <a:r>
              <a:rPr lang="de-DE" sz="1800"/>
              <a:t>Speichern Sie in OneDrive, um von Ihrem Computer, Tablet oder Telefon aus auf Ihre Präsentationen Zugriff zu haben.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7335" y="1681163"/>
            <a:ext cx="2834640" cy="823912"/>
          </a:xfrm>
        </p:spPr>
        <p:txBody>
          <a:bodyPr rtlCol="0">
            <a:normAutofit/>
          </a:bodyPr>
          <a:lstStyle/>
          <a:p>
            <a:pPr rtl="0"/>
            <a:r>
              <a:rPr lang="de-DE"/>
              <a:t>Untertitel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7335" y="2505075"/>
            <a:ext cx="2834640" cy="398780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1800" dirty="0"/>
              <a:t>Öffnen Sie den Bereich „Designideen“ für sofortige Folien-umgestaltungen. </a:t>
            </a:r>
          </a:p>
          <a:p>
            <a:pPr rtl="0">
              <a:lnSpc>
                <a:spcPct val="100000"/>
              </a:lnSpc>
            </a:pPr>
            <a:r>
              <a:rPr lang="de-DE" sz="1800" dirty="0"/>
              <a:t>Wenn wir Designideen haben, zeigen wir sie Ihnen genau dort. </a:t>
            </a: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CE6B5B72-43F9-4438-A504-FD3C083AB96D}"/>
              </a:ext>
            </a:extLst>
          </p:cNvPr>
          <p:cNvSpPr txBox="1">
            <a:spLocks/>
          </p:cNvSpPr>
          <p:nvPr/>
        </p:nvSpPr>
        <p:spPr>
          <a:xfrm>
            <a:off x="8526870" y="1681163"/>
            <a:ext cx="28346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/>
              <a:t>Untertitel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DE486408-F529-4D60-A080-911A0851FE1B}"/>
              </a:ext>
            </a:extLst>
          </p:cNvPr>
          <p:cNvSpPr txBox="1">
            <a:spLocks/>
          </p:cNvSpPr>
          <p:nvPr/>
        </p:nvSpPr>
        <p:spPr>
          <a:xfrm>
            <a:off x="8526870" y="2505075"/>
            <a:ext cx="3193182" cy="398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10000"/>
              </a:lnSpc>
            </a:pPr>
            <a:r>
              <a:rPr lang="de-DE" sz="1800"/>
              <a:t>Dieses PowerPoint-Thema verwendet einen eigenen Satz von Farben, Schriftarten und Effekten, um das allgemeine Erscheinungsbild dieser Folien zu erstellen. </a:t>
            </a:r>
          </a:p>
          <a:p>
            <a:pPr rtl="0">
              <a:lnSpc>
                <a:spcPct val="110000"/>
              </a:lnSpc>
            </a:pPr>
            <a:r>
              <a:rPr lang="de-DE" sz="1800"/>
              <a:t>PowerPoint bietet unzählige Designs, um Ihrer Präsentation genau die richtige Persönlichkeit zu verleihen. </a:t>
            </a:r>
          </a:p>
        </p:txBody>
      </p:sp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Galaxy-Präsentation</Template>
  <TotalTime>0</TotalTime>
  <Words>363</Words>
  <Application>Microsoft Office PowerPoint</Application>
  <PresentationFormat>Breitbild</PresentationFormat>
  <Paragraphs>75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Eras Bold ITC</vt:lpstr>
      <vt:lpstr>LilyUPC</vt:lpstr>
      <vt:lpstr>Univers</vt:lpstr>
      <vt:lpstr>GradientUnivers</vt:lpstr>
      <vt:lpstr>Flappy Waifu</vt:lpstr>
      <vt:lpstr>Agenda</vt:lpstr>
      <vt:lpstr>Game Demo</vt:lpstr>
      <vt:lpstr>Code Präsentation </vt:lpstr>
      <vt:lpstr>Spielverlauf / Level Design</vt:lpstr>
      <vt:lpstr>Flowchart</vt:lpstr>
      <vt:lpstr>PowerPoint-Präsentation</vt:lpstr>
      <vt:lpstr>Bibliotheken</vt:lpstr>
      <vt:lpstr>Titel 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Waifu</dc:title>
  <dc:creator>Can-Luca</dc:creator>
  <cp:lastModifiedBy>Can-Luca</cp:lastModifiedBy>
  <cp:revision>6</cp:revision>
  <dcterms:created xsi:type="dcterms:W3CDTF">2021-03-14T09:48:25Z</dcterms:created>
  <dcterms:modified xsi:type="dcterms:W3CDTF">2021-03-14T10:38:21Z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