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7" r:id="rId6"/>
    <p:sldId id="308" r:id="rId7"/>
    <p:sldId id="303" r:id="rId8"/>
    <p:sldId id="309" r:id="rId9"/>
    <p:sldId id="310" r:id="rId10"/>
    <p:sldId id="314" r:id="rId11"/>
    <p:sldId id="304" r:id="rId12"/>
    <p:sldId id="305" r:id="rId13"/>
    <p:sldId id="315" r:id="rId14"/>
    <p:sldId id="318" r:id="rId15"/>
    <p:sldId id="316" r:id="rId16"/>
    <p:sldId id="317" r:id="rId17"/>
    <p:sldId id="319" r:id="rId18"/>
    <p:sldId id="312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36B10-F246-49DB-A56A-4C92B87FC9F2}" v="5" dt="2021-03-14T12:37:33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000" autoAdjust="0"/>
  </p:normalViewPr>
  <p:slideViewPr>
    <p:cSldViewPr snapToGrid="0">
      <p:cViewPr>
        <p:scale>
          <a:sx n="66" d="100"/>
          <a:sy n="66" d="100"/>
        </p:scale>
        <p:origin x="870" y="3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-Luca" userId="e3adc31d-17b6-4217-8b61-7eea490cf812" providerId="ADAL" clId="{39136B10-F246-49DB-A56A-4C92B87FC9F2}"/>
    <pc:docChg chg="undo custSel addSld delSld modSld sldOrd">
      <pc:chgData name="Can-Luca" userId="e3adc31d-17b6-4217-8b61-7eea490cf812" providerId="ADAL" clId="{39136B10-F246-49DB-A56A-4C92B87FC9F2}" dt="2021-03-14T13:42:30.329" v="1734" actId="1076"/>
      <pc:docMkLst>
        <pc:docMk/>
      </pc:docMkLst>
      <pc:sldChg chg="ord">
        <pc:chgData name="Can-Luca" userId="e3adc31d-17b6-4217-8b61-7eea490cf812" providerId="ADAL" clId="{39136B10-F246-49DB-A56A-4C92B87FC9F2}" dt="2021-03-14T11:51:30.278" v="550"/>
        <pc:sldMkLst>
          <pc:docMk/>
          <pc:sldMk cId="3159288639" sldId="303"/>
        </pc:sldMkLst>
      </pc:sldChg>
      <pc:sldChg chg="addSp modSp mod modNotesTx">
        <pc:chgData name="Can-Luca" userId="e3adc31d-17b6-4217-8b61-7eea490cf812" providerId="ADAL" clId="{39136B10-F246-49DB-A56A-4C92B87FC9F2}" dt="2021-03-14T11:51:01.159" v="548" actId="20577"/>
        <pc:sldMkLst>
          <pc:docMk/>
          <pc:sldMk cId="3124766000" sldId="304"/>
        </pc:sldMkLst>
        <pc:spChg chg="mod">
          <ac:chgData name="Can-Luca" userId="e3adc31d-17b6-4217-8b61-7eea490cf812" providerId="ADAL" clId="{39136B10-F246-49DB-A56A-4C92B87FC9F2}" dt="2021-03-14T11:47:49.828" v="190" actId="27636"/>
          <ac:spMkLst>
            <pc:docMk/>
            <pc:sldMk cId="3124766000" sldId="304"/>
            <ac:spMk id="4" creationId="{1FE9CB6C-6FF8-4B8C-9B41-2DDD39B25DE3}"/>
          </ac:spMkLst>
        </pc:spChg>
        <pc:spChg chg="mod">
          <ac:chgData name="Can-Luca" userId="e3adc31d-17b6-4217-8b61-7eea490cf812" providerId="ADAL" clId="{39136B10-F246-49DB-A56A-4C92B87FC9F2}" dt="2021-03-14T11:47:56.202" v="192" actId="20578"/>
          <ac:spMkLst>
            <pc:docMk/>
            <pc:sldMk cId="3124766000" sldId="304"/>
            <ac:spMk id="6" creationId="{5A74CB9D-E60B-4C8A-B4E7-23BC1D9FA66E}"/>
          </ac:spMkLst>
        </pc:spChg>
        <pc:spChg chg="add mod">
          <ac:chgData name="Can-Luca" userId="e3adc31d-17b6-4217-8b61-7eea490cf812" providerId="ADAL" clId="{39136B10-F246-49DB-A56A-4C92B87FC9F2}" dt="2021-03-14T11:49:35.230" v="398" actId="20577"/>
          <ac:spMkLst>
            <pc:docMk/>
            <pc:sldMk cId="3124766000" sldId="304"/>
            <ac:spMk id="9" creationId="{39755583-1305-4AEC-A839-7F7FBDD0751B}"/>
          </ac:spMkLst>
        </pc:spChg>
        <pc:spChg chg="add mod">
          <ac:chgData name="Can-Luca" userId="e3adc31d-17b6-4217-8b61-7eea490cf812" providerId="ADAL" clId="{39136B10-F246-49DB-A56A-4C92B87FC9F2}" dt="2021-03-14T11:51:01.159" v="548" actId="20577"/>
          <ac:spMkLst>
            <pc:docMk/>
            <pc:sldMk cId="3124766000" sldId="304"/>
            <ac:spMk id="10" creationId="{C2B8DB3D-F44D-47C9-B229-21CF99A876A5}"/>
          </ac:spMkLst>
        </pc:spChg>
      </pc:sldChg>
      <pc:sldChg chg="addSp delSp modSp mod">
        <pc:chgData name="Can-Luca" userId="e3adc31d-17b6-4217-8b61-7eea490cf812" providerId="ADAL" clId="{39136B10-F246-49DB-A56A-4C92B87FC9F2}" dt="2021-03-14T13:00:26.732" v="1299" actId="1076"/>
        <pc:sldMkLst>
          <pc:docMk/>
          <pc:sldMk cId="1403455250" sldId="305"/>
        </pc:sldMkLst>
        <pc:spChg chg="mod">
          <ac:chgData name="Can-Luca" userId="e3adc31d-17b6-4217-8b61-7eea490cf812" providerId="ADAL" clId="{39136B10-F246-49DB-A56A-4C92B87FC9F2}" dt="2021-03-14T12:22:45.412" v="1055" actId="1076"/>
          <ac:spMkLst>
            <pc:docMk/>
            <pc:sldMk cId="1403455250" sldId="305"/>
            <ac:spMk id="3" creationId="{D14ABC42-7E22-4F59-A0B6-AD98B5CAE0C5}"/>
          </ac:spMkLst>
        </pc:spChg>
        <pc:spChg chg="mod">
          <ac:chgData name="Can-Luca" userId="e3adc31d-17b6-4217-8b61-7eea490cf812" providerId="ADAL" clId="{39136B10-F246-49DB-A56A-4C92B87FC9F2}" dt="2021-03-14T12:22:45.412" v="1055" actId="1076"/>
          <ac:spMkLst>
            <pc:docMk/>
            <pc:sldMk cId="1403455250" sldId="305"/>
            <ac:spMk id="4" creationId="{1FE9CB6C-6FF8-4B8C-9B41-2DDD39B25DE3}"/>
          </ac:spMkLst>
        </pc:spChg>
        <pc:spChg chg="del mod">
          <ac:chgData name="Can-Luca" userId="e3adc31d-17b6-4217-8b61-7eea490cf812" providerId="ADAL" clId="{39136B10-F246-49DB-A56A-4C92B87FC9F2}" dt="2021-03-14T12:22:49.495" v="1057" actId="478"/>
          <ac:spMkLst>
            <pc:docMk/>
            <pc:sldMk cId="1403455250" sldId="305"/>
            <ac:spMk id="5" creationId="{2347FB98-C049-45C5-86B4-4CF44B247B2C}"/>
          </ac:spMkLst>
        </pc:spChg>
        <pc:spChg chg="del mod">
          <ac:chgData name="Can-Luca" userId="e3adc31d-17b6-4217-8b61-7eea490cf812" providerId="ADAL" clId="{39136B10-F246-49DB-A56A-4C92B87FC9F2}" dt="2021-03-14T12:22:52.950" v="1059" actId="478"/>
          <ac:spMkLst>
            <pc:docMk/>
            <pc:sldMk cId="1403455250" sldId="305"/>
            <ac:spMk id="6" creationId="{5A74CB9D-E60B-4C8A-B4E7-23BC1D9FA66E}"/>
          </ac:spMkLst>
        </pc:spChg>
        <pc:spChg chg="add del mod">
          <ac:chgData name="Can-Luca" userId="e3adc31d-17b6-4217-8b61-7eea490cf812" providerId="ADAL" clId="{39136B10-F246-49DB-A56A-4C92B87FC9F2}" dt="2021-03-14T12:22:51.614" v="1058" actId="478"/>
          <ac:spMkLst>
            <pc:docMk/>
            <pc:sldMk cId="1403455250" sldId="305"/>
            <ac:spMk id="10" creationId="{B80596AC-9F0A-489D-8A00-ECC24C967637}"/>
          </ac:spMkLst>
        </pc:spChg>
        <pc:spChg chg="del">
          <ac:chgData name="Can-Luca" userId="e3adc31d-17b6-4217-8b61-7eea490cf812" providerId="ADAL" clId="{39136B10-F246-49DB-A56A-4C92B87FC9F2}" dt="2021-03-14T12:22:55.389" v="1061" actId="478"/>
          <ac:spMkLst>
            <pc:docMk/>
            <pc:sldMk cId="1403455250" sldId="305"/>
            <ac:spMk id="11" creationId="{CE6B5B72-43F9-4438-A504-FD3C083AB96D}"/>
          </ac:spMkLst>
        </pc:spChg>
        <pc:spChg chg="del">
          <ac:chgData name="Can-Luca" userId="e3adc31d-17b6-4217-8b61-7eea490cf812" providerId="ADAL" clId="{39136B10-F246-49DB-A56A-4C92B87FC9F2}" dt="2021-03-14T12:22:56.396" v="1062" actId="478"/>
          <ac:spMkLst>
            <pc:docMk/>
            <pc:sldMk cId="1403455250" sldId="305"/>
            <ac:spMk id="13" creationId="{DE486408-F529-4D60-A080-911A0851FE1B}"/>
          </ac:spMkLst>
        </pc:spChg>
        <pc:spChg chg="add del mod">
          <ac:chgData name="Can-Luca" userId="e3adc31d-17b6-4217-8b61-7eea490cf812" providerId="ADAL" clId="{39136B10-F246-49DB-A56A-4C92B87FC9F2}" dt="2021-03-14T12:22:53.886" v="1060" actId="478"/>
          <ac:spMkLst>
            <pc:docMk/>
            <pc:sldMk cId="1403455250" sldId="305"/>
            <ac:spMk id="14" creationId="{B913E99A-80C2-42D9-8C4B-9490E76B5015}"/>
          </ac:spMkLst>
        </pc:spChg>
        <pc:spChg chg="add mod">
          <ac:chgData name="Can-Luca" userId="e3adc31d-17b6-4217-8b61-7eea490cf812" providerId="ADAL" clId="{39136B10-F246-49DB-A56A-4C92B87FC9F2}" dt="2021-03-14T13:00:26.732" v="1299" actId="1076"/>
          <ac:spMkLst>
            <pc:docMk/>
            <pc:sldMk cId="1403455250" sldId="305"/>
            <ac:spMk id="17" creationId="{55A10AC7-C1C1-4191-B922-126823F9DBEF}"/>
          </ac:spMkLst>
        </pc:spChg>
        <pc:spChg chg="add mod">
          <ac:chgData name="Can-Luca" userId="e3adc31d-17b6-4217-8b61-7eea490cf812" providerId="ADAL" clId="{39136B10-F246-49DB-A56A-4C92B87FC9F2}" dt="2021-03-14T13:00:26.732" v="1299" actId="1076"/>
          <ac:spMkLst>
            <pc:docMk/>
            <pc:sldMk cId="1403455250" sldId="305"/>
            <ac:spMk id="18" creationId="{014EFCFB-7AE0-4B08-9AEB-6379B53ED755}"/>
          </ac:spMkLst>
        </pc:spChg>
        <pc:picChg chg="add mod">
          <ac:chgData name="Can-Luca" userId="e3adc31d-17b6-4217-8b61-7eea490cf812" providerId="ADAL" clId="{39136B10-F246-49DB-A56A-4C92B87FC9F2}" dt="2021-03-14T12:24:53.460" v="1071" actId="1076"/>
          <ac:picMkLst>
            <pc:docMk/>
            <pc:sldMk cId="1403455250" sldId="305"/>
            <ac:picMk id="8" creationId="{6EB6D3A2-A8A1-4786-97B6-E7D69078F4E8}"/>
          </ac:picMkLst>
        </pc:picChg>
        <pc:picChg chg="add mod">
          <ac:chgData name="Can-Luca" userId="e3adc31d-17b6-4217-8b61-7eea490cf812" providerId="ADAL" clId="{39136B10-F246-49DB-A56A-4C92B87FC9F2}" dt="2021-03-14T12:24:56.077" v="1072" actId="1076"/>
          <ac:picMkLst>
            <pc:docMk/>
            <pc:sldMk cId="1403455250" sldId="305"/>
            <ac:picMk id="16" creationId="{AB5043FE-3554-4089-B95A-6D143CF7FC07}"/>
          </ac:picMkLst>
        </pc:picChg>
        <pc:picChg chg="add mod">
          <ac:chgData name="Can-Luca" userId="e3adc31d-17b6-4217-8b61-7eea490cf812" providerId="ADAL" clId="{39136B10-F246-49DB-A56A-4C92B87FC9F2}" dt="2021-03-14T13:00:26.732" v="1299" actId="1076"/>
          <ac:picMkLst>
            <pc:docMk/>
            <pc:sldMk cId="1403455250" sldId="305"/>
            <ac:picMk id="20" creationId="{1C834B25-1A17-41C5-9B80-811A13B81E82}"/>
          </ac:picMkLst>
        </pc:picChg>
      </pc:sldChg>
      <pc:sldChg chg="del">
        <pc:chgData name="Can-Luca" userId="e3adc31d-17b6-4217-8b61-7eea490cf812" providerId="ADAL" clId="{39136B10-F246-49DB-A56A-4C92B87FC9F2}" dt="2021-03-14T10:38:13.312" v="29" actId="47"/>
        <pc:sldMkLst>
          <pc:docMk/>
          <pc:sldMk cId="3584772686" sldId="311"/>
        </pc:sldMkLst>
      </pc:sldChg>
      <pc:sldChg chg="addSp delSp modSp mod">
        <pc:chgData name="Can-Luca" userId="e3adc31d-17b6-4217-8b61-7eea490cf812" providerId="ADAL" clId="{39136B10-F246-49DB-A56A-4C92B87FC9F2}" dt="2021-03-14T10:38:01.489" v="28" actId="478"/>
        <pc:sldMkLst>
          <pc:docMk/>
          <pc:sldMk cId="927313156" sldId="312"/>
        </pc:sldMkLst>
        <pc:spChg chg="add del mod">
          <ac:chgData name="Can-Luca" userId="e3adc31d-17b6-4217-8b61-7eea490cf812" providerId="ADAL" clId="{39136B10-F246-49DB-A56A-4C92B87FC9F2}" dt="2021-03-14T10:38:01.489" v="28" actId="478"/>
          <ac:spMkLst>
            <pc:docMk/>
            <pc:sldMk cId="927313156" sldId="312"/>
            <ac:spMk id="3" creationId="{09610582-588E-4018-A2EC-F7D6554D0B2D}"/>
          </ac:spMkLst>
        </pc:spChg>
        <pc:spChg chg="del">
          <ac:chgData name="Can-Luca" userId="e3adc31d-17b6-4217-8b61-7eea490cf812" providerId="ADAL" clId="{39136B10-F246-49DB-A56A-4C92B87FC9F2}" dt="2021-03-14T10:37:58.525" v="26" actId="478"/>
          <ac:spMkLst>
            <pc:docMk/>
            <pc:sldMk cId="927313156" sldId="312"/>
            <ac:spMk id="7" creationId="{42AF1107-8D35-4E35-93C7-D3640946F742}"/>
          </ac:spMkLst>
        </pc:spChg>
        <pc:spChg chg="mod">
          <ac:chgData name="Can-Luca" userId="e3adc31d-17b6-4217-8b61-7eea490cf812" providerId="ADAL" clId="{39136B10-F246-49DB-A56A-4C92B87FC9F2}" dt="2021-03-14T10:37:54.820" v="25" actId="20577"/>
          <ac:spMkLst>
            <pc:docMk/>
            <pc:sldMk cId="927313156" sldId="312"/>
            <ac:spMk id="22" creationId="{692474E6-3035-46B8-9C05-9B4204E8ED39}"/>
          </ac:spMkLst>
        </pc:spChg>
        <pc:spChg chg="mod">
          <ac:chgData name="Can-Luca" userId="e3adc31d-17b6-4217-8b61-7eea490cf812" providerId="ADAL" clId="{39136B10-F246-49DB-A56A-4C92B87FC9F2}" dt="2021-03-14T10:37:47.267" v="15" actId="20577"/>
          <ac:spMkLst>
            <pc:docMk/>
            <pc:sldMk cId="927313156" sldId="312"/>
            <ac:spMk id="23" creationId="{DE8D546E-0F46-4CC0-B2B1-8B2430D00C0C}"/>
          </ac:spMkLst>
        </pc:spChg>
      </pc:sldChg>
      <pc:sldChg chg="new del">
        <pc:chgData name="Can-Luca" userId="e3adc31d-17b6-4217-8b61-7eea490cf812" providerId="ADAL" clId="{39136B10-F246-49DB-A56A-4C92B87FC9F2}" dt="2021-03-14T13:00:45.258" v="1301" actId="47"/>
        <pc:sldMkLst>
          <pc:docMk/>
          <pc:sldMk cId="2709839062" sldId="315"/>
        </pc:sldMkLst>
      </pc:sldChg>
      <pc:sldChg chg="addSp delSp modSp add mod">
        <pc:chgData name="Can-Luca" userId="e3adc31d-17b6-4217-8b61-7eea490cf812" providerId="ADAL" clId="{39136B10-F246-49DB-A56A-4C92B87FC9F2}" dt="2021-03-14T13:34:02.529" v="1690" actId="1076"/>
        <pc:sldMkLst>
          <pc:docMk/>
          <pc:sldMk cId="3425993515" sldId="315"/>
        </pc:sldMkLst>
        <pc:spChg chg="mod">
          <ac:chgData name="Can-Luca" userId="e3adc31d-17b6-4217-8b61-7eea490cf812" providerId="ADAL" clId="{39136B10-F246-49DB-A56A-4C92B87FC9F2}" dt="2021-03-14T13:03:21.571" v="1331" actId="20577"/>
          <ac:spMkLst>
            <pc:docMk/>
            <pc:sldMk cId="3425993515" sldId="315"/>
            <ac:spMk id="3" creationId="{D14ABC42-7E22-4F59-A0B6-AD98B5CAE0C5}"/>
          </ac:spMkLst>
        </pc:spChg>
        <pc:spChg chg="mod">
          <ac:chgData name="Can-Luca" userId="e3adc31d-17b6-4217-8b61-7eea490cf812" providerId="ADAL" clId="{39136B10-F246-49DB-A56A-4C92B87FC9F2}" dt="2021-03-14T13:10:31.166" v="1440" actId="20577"/>
          <ac:spMkLst>
            <pc:docMk/>
            <pc:sldMk cId="3425993515" sldId="315"/>
            <ac:spMk id="4" creationId="{1FE9CB6C-6FF8-4B8C-9B41-2DDD39B25DE3}"/>
          </ac:spMkLst>
        </pc:spChg>
        <pc:spChg chg="del mod">
          <ac:chgData name="Can-Luca" userId="e3adc31d-17b6-4217-8b61-7eea490cf812" providerId="ADAL" clId="{39136B10-F246-49DB-A56A-4C92B87FC9F2}" dt="2021-03-14T13:32:45.529" v="1683" actId="478"/>
          <ac:spMkLst>
            <pc:docMk/>
            <pc:sldMk cId="3425993515" sldId="315"/>
            <ac:spMk id="17" creationId="{55A10AC7-C1C1-4191-B922-126823F9DBEF}"/>
          </ac:spMkLst>
        </pc:spChg>
        <pc:spChg chg="del">
          <ac:chgData name="Can-Luca" userId="e3adc31d-17b6-4217-8b61-7eea490cf812" providerId="ADAL" clId="{39136B10-F246-49DB-A56A-4C92B87FC9F2}" dt="2021-03-14T13:32:46.797" v="1684" actId="478"/>
          <ac:spMkLst>
            <pc:docMk/>
            <pc:sldMk cId="3425993515" sldId="315"/>
            <ac:spMk id="18" creationId="{014EFCFB-7AE0-4B08-9AEB-6379B53ED755}"/>
          </ac:spMkLst>
        </pc:spChg>
        <pc:picChg chg="add del mod">
          <ac:chgData name="Can-Luca" userId="e3adc31d-17b6-4217-8b61-7eea490cf812" providerId="ADAL" clId="{39136B10-F246-49DB-A56A-4C92B87FC9F2}" dt="2021-03-14T13:10:56.437" v="1444" actId="478"/>
          <ac:picMkLst>
            <pc:docMk/>
            <pc:sldMk cId="3425993515" sldId="315"/>
            <ac:picMk id="6" creationId="{9B4275F7-A961-427F-A6CA-BF107A624204}"/>
          </ac:picMkLst>
        </pc:picChg>
        <pc:picChg chg="del">
          <ac:chgData name="Can-Luca" userId="e3adc31d-17b6-4217-8b61-7eea490cf812" providerId="ADAL" clId="{39136B10-F246-49DB-A56A-4C92B87FC9F2}" dt="2021-03-14T13:00:53.974" v="1303" actId="478"/>
          <ac:picMkLst>
            <pc:docMk/>
            <pc:sldMk cId="3425993515" sldId="315"/>
            <ac:picMk id="8" creationId="{6EB6D3A2-A8A1-4786-97B6-E7D69078F4E8}"/>
          </ac:picMkLst>
        </pc:picChg>
        <pc:picChg chg="add mod">
          <ac:chgData name="Can-Luca" userId="e3adc31d-17b6-4217-8b61-7eea490cf812" providerId="ADAL" clId="{39136B10-F246-49DB-A56A-4C92B87FC9F2}" dt="2021-03-14T13:33:59.817" v="1689" actId="1076"/>
          <ac:picMkLst>
            <pc:docMk/>
            <pc:sldMk cId="3425993515" sldId="315"/>
            <ac:picMk id="9" creationId="{E4A2CFC6-8F39-4DC8-BC9C-55B0115FFB0C}"/>
          </ac:picMkLst>
        </pc:picChg>
        <pc:picChg chg="add del mod">
          <ac:chgData name="Can-Luca" userId="e3adc31d-17b6-4217-8b61-7eea490cf812" providerId="ADAL" clId="{39136B10-F246-49DB-A56A-4C92B87FC9F2}" dt="2021-03-14T13:32:47.393" v="1685" actId="478"/>
          <ac:picMkLst>
            <pc:docMk/>
            <pc:sldMk cId="3425993515" sldId="315"/>
            <ac:picMk id="11" creationId="{990790BF-6852-4A15-BD11-0F7A6F3CEBA7}"/>
          </ac:picMkLst>
        </pc:picChg>
        <pc:picChg chg="add mod">
          <ac:chgData name="Can-Luca" userId="e3adc31d-17b6-4217-8b61-7eea490cf812" providerId="ADAL" clId="{39136B10-F246-49DB-A56A-4C92B87FC9F2}" dt="2021-03-14T13:34:02.529" v="1690" actId="1076"/>
          <ac:picMkLst>
            <pc:docMk/>
            <pc:sldMk cId="3425993515" sldId="315"/>
            <ac:picMk id="13" creationId="{2B55317A-6E6F-41EF-8F0D-DC266C4AF99F}"/>
          </ac:picMkLst>
        </pc:picChg>
        <pc:picChg chg="del">
          <ac:chgData name="Can-Luca" userId="e3adc31d-17b6-4217-8b61-7eea490cf812" providerId="ADAL" clId="{39136B10-F246-49DB-A56A-4C92B87FC9F2}" dt="2021-03-14T13:00:55.283" v="1304" actId="478"/>
          <ac:picMkLst>
            <pc:docMk/>
            <pc:sldMk cId="3425993515" sldId="315"/>
            <ac:picMk id="16" creationId="{AB5043FE-3554-4089-B95A-6D143CF7FC07}"/>
          </ac:picMkLst>
        </pc:picChg>
        <pc:picChg chg="del">
          <ac:chgData name="Can-Luca" userId="e3adc31d-17b6-4217-8b61-7eea490cf812" providerId="ADAL" clId="{39136B10-F246-49DB-A56A-4C92B87FC9F2}" dt="2021-03-14T13:00:56.588" v="1305" actId="478"/>
          <ac:picMkLst>
            <pc:docMk/>
            <pc:sldMk cId="3425993515" sldId="315"/>
            <ac:picMk id="20" creationId="{1C834B25-1A17-41C5-9B80-811A13B81E82}"/>
          </ac:picMkLst>
        </pc:picChg>
      </pc:sldChg>
      <pc:sldChg chg="addSp delSp modSp add mod">
        <pc:chgData name="Can-Luca" userId="e3adc31d-17b6-4217-8b61-7eea490cf812" providerId="ADAL" clId="{39136B10-F246-49DB-A56A-4C92B87FC9F2}" dt="2021-03-14T13:39:12.681" v="1703" actId="1076"/>
        <pc:sldMkLst>
          <pc:docMk/>
          <pc:sldMk cId="4185574144" sldId="316"/>
        </pc:sldMkLst>
        <pc:spChg chg="mod">
          <ac:chgData name="Can-Luca" userId="e3adc31d-17b6-4217-8b61-7eea490cf812" providerId="ADAL" clId="{39136B10-F246-49DB-A56A-4C92B87FC9F2}" dt="2021-03-14T13:20:27.819" v="1554" actId="20577"/>
          <ac:spMkLst>
            <pc:docMk/>
            <pc:sldMk cId="4185574144" sldId="316"/>
            <ac:spMk id="3" creationId="{D14ABC42-7E22-4F59-A0B6-AD98B5CAE0C5}"/>
          </ac:spMkLst>
        </pc:spChg>
        <pc:spChg chg="mod">
          <ac:chgData name="Can-Luca" userId="e3adc31d-17b6-4217-8b61-7eea490cf812" providerId="ADAL" clId="{39136B10-F246-49DB-A56A-4C92B87FC9F2}" dt="2021-03-14T13:20:46.510" v="1575" actId="20577"/>
          <ac:spMkLst>
            <pc:docMk/>
            <pc:sldMk cId="4185574144" sldId="316"/>
            <ac:spMk id="17" creationId="{55A10AC7-C1C1-4191-B922-126823F9DBEF}"/>
          </ac:spMkLst>
        </pc:spChg>
        <pc:picChg chg="add mod">
          <ac:chgData name="Can-Luca" userId="e3adc31d-17b6-4217-8b61-7eea490cf812" providerId="ADAL" clId="{39136B10-F246-49DB-A56A-4C92B87FC9F2}" dt="2021-03-14T13:35:27.409" v="1696" actId="1076"/>
          <ac:picMkLst>
            <pc:docMk/>
            <pc:sldMk cId="4185574144" sldId="316"/>
            <ac:picMk id="6" creationId="{33233414-F17A-4002-92C0-04735016276B}"/>
          </ac:picMkLst>
        </pc:picChg>
        <pc:picChg chg="add mod">
          <ac:chgData name="Can-Luca" userId="e3adc31d-17b6-4217-8b61-7eea490cf812" providerId="ADAL" clId="{39136B10-F246-49DB-A56A-4C92B87FC9F2}" dt="2021-03-14T13:35:37.649" v="1697" actId="1076"/>
          <ac:picMkLst>
            <pc:docMk/>
            <pc:sldMk cId="4185574144" sldId="316"/>
            <ac:picMk id="8" creationId="{18B39D4D-0872-48BB-AC24-87FC72F70EF6}"/>
          </ac:picMkLst>
        </pc:picChg>
        <pc:picChg chg="del">
          <ac:chgData name="Can-Luca" userId="e3adc31d-17b6-4217-8b61-7eea490cf812" providerId="ADAL" clId="{39136B10-F246-49DB-A56A-4C92B87FC9F2}" dt="2021-03-14T13:34:56.123" v="1691" actId="478"/>
          <ac:picMkLst>
            <pc:docMk/>
            <pc:sldMk cId="4185574144" sldId="316"/>
            <ac:picMk id="9" creationId="{E4A2CFC6-8F39-4DC8-BC9C-55B0115FFB0C}"/>
          </ac:picMkLst>
        </pc:picChg>
        <pc:picChg chg="add mod">
          <ac:chgData name="Can-Luca" userId="e3adc31d-17b6-4217-8b61-7eea490cf812" providerId="ADAL" clId="{39136B10-F246-49DB-A56A-4C92B87FC9F2}" dt="2021-03-14T13:39:12.681" v="1703" actId="1076"/>
          <ac:picMkLst>
            <pc:docMk/>
            <pc:sldMk cId="4185574144" sldId="316"/>
            <ac:picMk id="11" creationId="{288AEB33-842A-475A-9554-D52D5999DE56}"/>
          </ac:picMkLst>
        </pc:picChg>
      </pc:sldChg>
      <pc:sldChg chg="addSp delSp modSp add mod">
        <pc:chgData name="Can-Luca" userId="e3adc31d-17b6-4217-8b61-7eea490cf812" providerId="ADAL" clId="{39136B10-F246-49DB-A56A-4C92B87FC9F2}" dt="2021-03-14T13:41:50.665" v="1724" actId="1076"/>
        <pc:sldMkLst>
          <pc:docMk/>
          <pc:sldMk cId="741543293" sldId="317"/>
        </pc:sldMkLst>
        <pc:spChg chg="mod">
          <ac:chgData name="Can-Luca" userId="e3adc31d-17b6-4217-8b61-7eea490cf812" providerId="ADAL" clId="{39136B10-F246-49DB-A56A-4C92B87FC9F2}" dt="2021-03-14T13:39:34.706" v="1717" actId="20577"/>
          <ac:spMkLst>
            <pc:docMk/>
            <pc:sldMk cId="741543293" sldId="317"/>
            <ac:spMk id="3" creationId="{D14ABC42-7E22-4F59-A0B6-AD98B5CAE0C5}"/>
          </ac:spMkLst>
        </pc:spChg>
        <pc:spChg chg="del mod">
          <ac:chgData name="Can-Luca" userId="e3adc31d-17b6-4217-8b61-7eea490cf812" providerId="ADAL" clId="{39136B10-F246-49DB-A56A-4C92B87FC9F2}" dt="2021-03-14T13:41:47.141" v="1722" actId="478"/>
          <ac:spMkLst>
            <pc:docMk/>
            <pc:sldMk cId="741543293" sldId="317"/>
            <ac:spMk id="17" creationId="{55A10AC7-C1C1-4191-B922-126823F9DBEF}"/>
          </ac:spMkLst>
        </pc:spChg>
        <pc:spChg chg="del">
          <ac:chgData name="Can-Luca" userId="e3adc31d-17b6-4217-8b61-7eea490cf812" providerId="ADAL" clId="{39136B10-F246-49DB-A56A-4C92B87FC9F2}" dt="2021-03-14T13:41:48.321" v="1723" actId="478"/>
          <ac:spMkLst>
            <pc:docMk/>
            <pc:sldMk cId="741543293" sldId="317"/>
            <ac:spMk id="18" creationId="{014EFCFB-7AE0-4B08-9AEB-6379B53ED755}"/>
          </ac:spMkLst>
        </pc:spChg>
        <pc:picChg chg="add mod">
          <ac:chgData name="Can-Luca" userId="e3adc31d-17b6-4217-8b61-7eea490cf812" providerId="ADAL" clId="{39136B10-F246-49DB-A56A-4C92B87FC9F2}" dt="2021-03-14T13:41:50.665" v="1724" actId="1076"/>
          <ac:picMkLst>
            <pc:docMk/>
            <pc:sldMk cId="741543293" sldId="317"/>
            <ac:picMk id="6" creationId="{1E3A0AA9-8186-4005-B3F5-6480CD7281B0}"/>
          </ac:picMkLst>
        </pc:picChg>
        <pc:picChg chg="del">
          <ac:chgData name="Can-Luca" userId="e3adc31d-17b6-4217-8b61-7eea490cf812" providerId="ADAL" clId="{39136B10-F246-49DB-A56A-4C92B87FC9F2}" dt="2021-03-14T13:41:33.554" v="1718" actId="478"/>
          <ac:picMkLst>
            <pc:docMk/>
            <pc:sldMk cId="741543293" sldId="317"/>
            <ac:picMk id="9" creationId="{E4A2CFC6-8F39-4DC8-BC9C-55B0115FFB0C}"/>
          </ac:picMkLst>
        </pc:picChg>
      </pc:sldChg>
      <pc:sldChg chg="modSp add del mod">
        <pc:chgData name="Can-Luca" userId="e3adc31d-17b6-4217-8b61-7eea490cf812" providerId="ADAL" clId="{39136B10-F246-49DB-A56A-4C92B87FC9F2}" dt="2021-03-14T13:30:17.721" v="1666" actId="47"/>
        <pc:sldMkLst>
          <pc:docMk/>
          <pc:sldMk cId="665404956" sldId="318"/>
        </pc:sldMkLst>
        <pc:spChg chg="mod">
          <ac:chgData name="Can-Luca" userId="e3adc31d-17b6-4217-8b61-7eea490cf812" providerId="ADAL" clId="{39136B10-F246-49DB-A56A-4C92B87FC9F2}" dt="2021-03-14T13:29:23.106" v="1645" actId="20577"/>
          <ac:spMkLst>
            <pc:docMk/>
            <pc:sldMk cId="665404956" sldId="318"/>
            <ac:spMk id="3" creationId="{D14ABC42-7E22-4F59-A0B6-AD98B5CAE0C5}"/>
          </ac:spMkLst>
        </pc:spChg>
      </pc:sldChg>
      <pc:sldChg chg="addSp delSp modSp add mod">
        <pc:chgData name="Can-Luca" userId="e3adc31d-17b6-4217-8b61-7eea490cf812" providerId="ADAL" clId="{39136B10-F246-49DB-A56A-4C92B87FC9F2}" dt="2021-03-14T13:32:39.017" v="1682" actId="1076"/>
        <pc:sldMkLst>
          <pc:docMk/>
          <pc:sldMk cId="1523427667" sldId="318"/>
        </pc:sldMkLst>
        <pc:spChg chg="del">
          <ac:chgData name="Can-Luca" userId="e3adc31d-17b6-4217-8b61-7eea490cf812" providerId="ADAL" clId="{39136B10-F246-49DB-A56A-4C92B87FC9F2}" dt="2021-03-14T13:32:25.764" v="1677" actId="478"/>
          <ac:spMkLst>
            <pc:docMk/>
            <pc:sldMk cId="1523427667" sldId="318"/>
            <ac:spMk id="3" creationId="{D14ABC42-7E22-4F59-A0B6-AD98B5CAE0C5}"/>
          </ac:spMkLst>
        </pc:spChg>
        <pc:spChg chg="del">
          <ac:chgData name="Can-Luca" userId="e3adc31d-17b6-4217-8b61-7eea490cf812" providerId="ADAL" clId="{39136B10-F246-49DB-A56A-4C92B87FC9F2}" dt="2021-03-14T13:32:29.636" v="1679" actId="478"/>
          <ac:spMkLst>
            <pc:docMk/>
            <pc:sldMk cId="1523427667" sldId="318"/>
            <ac:spMk id="4" creationId="{1FE9CB6C-6FF8-4B8C-9B41-2DDD39B25DE3}"/>
          </ac:spMkLst>
        </pc:spChg>
        <pc:spChg chg="add del mod">
          <ac:chgData name="Can-Luca" userId="e3adc31d-17b6-4217-8b61-7eea490cf812" providerId="ADAL" clId="{39136B10-F246-49DB-A56A-4C92B87FC9F2}" dt="2021-03-14T13:32:28.349" v="1678" actId="478"/>
          <ac:spMkLst>
            <pc:docMk/>
            <pc:sldMk cId="1523427667" sldId="318"/>
            <ac:spMk id="6" creationId="{A68A8DAD-D05E-4192-8D59-FC319D88CACA}"/>
          </ac:spMkLst>
        </pc:spChg>
        <pc:spChg chg="add del mod">
          <ac:chgData name="Can-Luca" userId="e3adc31d-17b6-4217-8b61-7eea490cf812" providerId="ADAL" clId="{39136B10-F246-49DB-A56A-4C92B87FC9F2}" dt="2021-03-14T13:32:31.386" v="1680" actId="478"/>
          <ac:spMkLst>
            <pc:docMk/>
            <pc:sldMk cId="1523427667" sldId="318"/>
            <ac:spMk id="8" creationId="{525E531A-C44A-4DCA-9005-5C0DF3BBA01C}"/>
          </ac:spMkLst>
        </pc:spChg>
        <pc:spChg chg="mod">
          <ac:chgData name="Can-Luca" userId="e3adc31d-17b6-4217-8b61-7eea490cf812" providerId="ADAL" clId="{39136B10-F246-49DB-A56A-4C92B87FC9F2}" dt="2021-03-14T13:32:36.937" v="1681" actId="1076"/>
          <ac:spMkLst>
            <pc:docMk/>
            <pc:sldMk cId="1523427667" sldId="318"/>
            <ac:spMk id="17" creationId="{55A10AC7-C1C1-4191-B922-126823F9DBEF}"/>
          </ac:spMkLst>
        </pc:spChg>
        <pc:spChg chg="mod">
          <ac:chgData name="Can-Luca" userId="e3adc31d-17b6-4217-8b61-7eea490cf812" providerId="ADAL" clId="{39136B10-F246-49DB-A56A-4C92B87FC9F2}" dt="2021-03-14T13:32:36.937" v="1681" actId="1076"/>
          <ac:spMkLst>
            <pc:docMk/>
            <pc:sldMk cId="1523427667" sldId="318"/>
            <ac:spMk id="18" creationId="{014EFCFB-7AE0-4B08-9AEB-6379B53ED755}"/>
          </ac:spMkLst>
        </pc:spChg>
        <pc:picChg chg="del">
          <ac:chgData name="Can-Luca" userId="e3adc31d-17b6-4217-8b61-7eea490cf812" providerId="ADAL" clId="{39136B10-F246-49DB-A56A-4C92B87FC9F2}" dt="2021-03-14T13:32:25.764" v="1677" actId="478"/>
          <ac:picMkLst>
            <pc:docMk/>
            <pc:sldMk cId="1523427667" sldId="318"/>
            <ac:picMk id="9" creationId="{E4A2CFC6-8F39-4DC8-BC9C-55B0115FFB0C}"/>
          </ac:picMkLst>
        </pc:picChg>
        <pc:picChg chg="mod">
          <ac:chgData name="Can-Luca" userId="e3adc31d-17b6-4217-8b61-7eea490cf812" providerId="ADAL" clId="{39136B10-F246-49DB-A56A-4C92B87FC9F2}" dt="2021-03-14T13:32:39.017" v="1682" actId="1076"/>
          <ac:picMkLst>
            <pc:docMk/>
            <pc:sldMk cId="1523427667" sldId="318"/>
            <ac:picMk id="11" creationId="{990790BF-6852-4A15-BD11-0F7A6F3CEBA7}"/>
          </ac:picMkLst>
        </pc:picChg>
      </pc:sldChg>
      <pc:sldChg chg="addSp delSp modSp add mod">
        <pc:chgData name="Can-Luca" userId="e3adc31d-17b6-4217-8b61-7eea490cf812" providerId="ADAL" clId="{39136B10-F246-49DB-A56A-4C92B87FC9F2}" dt="2021-03-14T13:42:30.329" v="1734" actId="1076"/>
        <pc:sldMkLst>
          <pc:docMk/>
          <pc:sldMk cId="704588663" sldId="319"/>
        </pc:sldMkLst>
        <pc:spChg chg="del">
          <ac:chgData name="Can-Luca" userId="e3adc31d-17b6-4217-8b61-7eea490cf812" providerId="ADAL" clId="{39136B10-F246-49DB-A56A-4C92B87FC9F2}" dt="2021-03-14T13:41:55.353" v="1726" actId="478"/>
          <ac:spMkLst>
            <pc:docMk/>
            <pc:sldMk cId="704588663" sldId="319"/>
            <ac:spMk id="3" creationId="{D14ABC42-7E22-4F59-A0B6-AD98B5CAE0C5}"/>
          </ac:spMkLst>
        </pc:spChg>
        <pc:spChg chg="del">
          <ac:chgData name="Can-Luca" userId="e3adc31d-17b6-4217-8b61-7eea490cf812" providerId="ADAL" clId="{39136B10-F246-49DB-A56A-4C92B87FC9F2}" dt="2021-03-14T13:41:58.034" v="1728" actId="478"/>
          <ac:spMkLst>
            <pc:docMk/>
            <pc:sldMk cId="704588663" sldId="319"/>
            <ac:spMk id="4" creationId="{1FE9CB6C-6FF8-4B8C-9B41-2DDD39B25DE3}"/>
          </ac:spMkLst>
        </pc:spChg>
        <pc:spChg chg="add del mod">
          <ac:chgData name="Can-Luca" userId="e3adc31d-17b6-4217-8b61-7eea490cf812" providerId="ADAL" clId="{39136B10-F246-49DB-A56A-4C92B87FC9F2}" dt="2021-03-14T13:41:56.708" v="1727" actId="478"/>
          <ac:spMkLst>
            <pc:docMk/>
            <pc:sldMk cId="704588663" sldId="319"/>
            <ac:spMk id="7" creationId="{93283678-E430-4B3C-ABA9-11DB12C2217F}"/>
          </ac:spMkLst>
        </pc:spChg>
        <pc:spChg chg="add del mod">
          <ac:chgData name="Can-Luca" userId="e3adc31d-17b6-4217-8b61-7eea490cf812" providerId="ADAL" clId="{39136B10-F246-49DB-A56A-4C92B87FC9F2}" dt="2021-03-14T13:41:59.667" v="1729" actId="478"/>
          <ac:spMkLst>
            <pc:docMk/>
            <pc:sldMk cId="704588663" sldId="319"/>
            <ac:spMk id="9" creationId="{E2FD3226-7103-47A4-A696-F3ED03EC4306}"/>
          </ac:spMkLst>
        </pc:spChg>
        <pc:spChg chg="mod">
          <ac:chgData name="Can-Luca" userId="e3adc31d-17b6-4217-8b61-7eea490cf812" providerId="ADAL" clId="{39136B10-F246-49DB-A56A-4C92B87FC9F2}" dt="2021-03-14T13:42:01.698" v="1730" actId="1076"/>
          <ac:spMkLst>
            <pc:docMk/>
            <pc:sldMk cId="704588663" sldId="319"/>
            <ac:spMk id="17" creationId="{55A10AC7-C1C1-4191-B922-126823F9DBEF}"/>
          </ac:spMkLst>
        </pc:spChg>
        <pc:spChg chg="mod">
          <ac:chgData name="Can-Luca" userId="e3adc31d-17b6-4217-8b61-7eea490cf812" providerId="ADAL" clId="{39136B10-F246-49DB-A56A-4C92B87FC9F2}" dt="2021-03-14T13:42:03.761" v="1731" actId="1076"/>
          <ac:spMkLst>
            <pc:docMk/>
            <pc:sldMk cId="704588663" sldId="319"/>
            <ac:spMk id="18" creationId="{014EFCFB-7AE0-4B08-9AEB-6379B53ED755}"/>
          </ac:spMkLst>
        </pc:spChg>
        <pc:picChg chg="del">
          <ac:chgData name="Can-Luca" userId="e3adc31d-17b6-4217-8b61-7eea490cf812" providerId="ADAL" clId="{39136B10-F246-49DB-A56A-4C92B87FC9F2}" dt="2021-03-14T13:41:53.389" v="1725" actId="478"/>
          <ac:picMkLst>
            <pc:docMk/>
            <pc:sldMk cId="704588663" sldId="319"/>
            <ac:picMk id="6" creationId="{1E3A0AA9-8186-4005-B3F5-6480CD7281B0}"/>
          </ac:picMkLst>
        </pc:picChg>
        <pc:picChg chg="add mod">
          <ac:chgData name="Can-Luca" userId="e3adc31d-17b6-4217-8b61-7eea490cf812" providerId="ADAL" clId="{39136B10-F246-49DB-A56A-4C92B87FC9F2}" dt="2021-03-14T13:42:30.329" v="1734" actId="1076"/>
          <ac:picMkLst>
            <pc:docMk/>
            <pc:sldMk cId="704588663" sldId="319"/>
            <ac:picMk id="11" creationId="{B6C2967D-A334-47C4-AA62-9F67AEF363A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noProof="0" dirty="0"/>
            <a:t>Titel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r>
            <a:rPr lang="de-DE" b="0" i="0" u="none" noProof="0" dirty="0"/>
            <a:t>Um eine Präsentation zu starten, wechseln Sie zur Registerkarte „Diashow“ und wählen Sie „Von Anfang an“ aus.</a:t>
          </a:r>
          <a:endParaRPr lang="de-DE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noProof="0" dirty="0"/>
            <a:t>Titel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/>
      <dgm:spPr/>
      <dgm:t>
        <a:bodyPr rtlCol="0"/>
        <a:lstStyle/>
        <a:p>
          <a:pPr rtl="0"/>
          <a:r>
            <a:rPr lang="de-DE" b="0" i="0" u="none" noProof="0" dirty="0"/>
            <a:t>Um die Referentenansicht anzuzeigen, wählen Sie in der Diashow-Ansicht in der Steuerleiste unten links die drei Punkte aus, und klicken Sie dann auf „Referentenansicht anzeigen“. </a:t>
          </a:r>
          <a:endParaRPr lang="de-DE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noProof="0" dirty="0"/>
            <a:t>Titel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/>
      <dgm:spPr/>
      <dgm:t>
        <a:bodyPr rtlCol="0"/>
        <a:lstStyle/>
        <a:p>
          <a:pPr rtl="0"/>
          <a:r>
            <a:rPr lang="de-DE" b="0" i="0" u="none" noProof="0" dirty="0"/>
            <a:t>Während Ihrer Präsentation sind die Sprechernotizen auf Ihrem Monitor sichtbar, für das Publikum jedoch nicht sichtbar. </a:t>
          </a:r>
          <a:endParaRPr lang="de-D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noProof="0" dirty="0"/>
            <a:t>Titel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/>
      <dgm:spPr/>
      <dgm:t>
        <a:bodyPr rtlCol="0"/>
        <a:lstStyle/>
        <a:p>
          <a:pPr rtl="0"/>
          <a:r>
            <a:rPr lang="de-DE" b="0" i="0" u="none" noProof="0" dirty="0"/>
            <a:t>Der Notizenbereich ist ein Feld, das unter jeder Folie angezeigt wird. Tippen Sie darauf, um Notizen hinzuzufügen. </a:t>
          </a:r>
          <a:endParaRPr lang="de-DE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noProof="0" dirty="0"/>
            <a:t>Titel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/>
      <dgm:spPr/>
      <dgm:t>
        <a:bodyPr rtlCol="0"/>
        <a:lstStyle/>
        <a:p>
          <a:pPr rtl="0"/>
          <a:r>
            <a:rPr lang="de-DE" b="0" i="0" u="none" noProof="0" dirty="0"/>
            <a:t>Wenn der Notizenbereich nicht angezeigt wird oder vollständig minimiert ist, klicken Sie in der Taskleiste unten im PowerPoint-Fenster auf „Notizen“. </a:t>
          </a:r>
          <a:endParaRPr lang="de-DE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Titel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Um eine Präsentation zu starten, wechseln Sie zur Registerkarte „Diashow“ und wählen Sie „Von Anfang an“ aus.</a:t>
          </a:r>
          <a:endParaRPr lang="de-DE" sz="1100" kern="1200" noProof="0" dirty="0"/>
        </a:p>
      </dsp:txBody>
      <dsp:txXfrm>
        <a:off x="166970" y="982941"/>
        <a:ext cx="1675110" cy="1790777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Titel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Um die Referentenansicht anzuzeigen, wählen Sie in der Diashow-Ansicht in der Steuerleiste unten links die drei Punkte aus, und klicken Sie dann auf „Referentenansicht anzeigen“. </a:t>
          </a:r>
          <a:endParaRPr lang="de-DE" sz="110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Titel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Während Ihrer Präsentation sind die Sprechernotizen auf Ihrem Monitor sichtbar, für das Publikum jedoch nicht sichtbar. </a:t>
          </a:r>
          <a:endParaRPr lang="de-DE" sz="110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Titel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Der Notizenbereich ist ein Feld, das unter jeder Folie angezeigt wird. Tippen Sie darauf, um Notizen hinzuzufügen. </a:t>
          </a:r>
          <a:endParaRPr lang="de-DE" sz="11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Titel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Wenn der Notizenbereich nicht angezeigt wird oder vollständig minimiert ist, klicken Sie in der Taskleiste unten im PowerPoint-Fenster auf „Notizen“. </a:t>
          </a:r>
          <a:endParaRPr lang="de-DE" sz="110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14.03.2021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14.03.2021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50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52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388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552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8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4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56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93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Directmedia</a:t>
            </a:r>
            <a:r>
              <a:rPr lang="de-DE" dirty="0"/>
              <a:t> Layer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30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03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8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pc="400" dirty="0"/>
              <a:t>Flappy Waifu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Pascal </a:t>
            </a:r>
            <a:r>
              <a:rPr lang="de-DE" sz="2000" dirty="0" err="1">
                <a:solidFill>
                  <a:schemeClr val="bg1"/>
                </a:solidFill>
              </a:rPr>
              <a:t>Ziesemann</a:t>
            </a:r>
            <a:r>
              <a:rPr lang="de-DE" sz="2000" dirty="0">
                <a:solidFill>
                  <a:schemeClr val="bg1"/>
                </a:solidFill>
              </a:rPr>
              <a:t> &amp; Can-Luca Russo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5400" dirty="0"/>
              <a:t>Titel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952" y="1435100"/>
            <a:ext cx="3533414" cy="823912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 err="1"/>
              <a:t>Waifu_Rotation</a:t>
            </a:r>
            <a:r>
              <a:rPr lang="de-DE" sz="2000" dirty="0"/>
              <a:t>(</a:t>
            </a:r>
            <a:r>
              <a:rPr lang="de-DE" sz="2000" dirty="0" err="1"/>
              <a:t>Waifu_Bild</a:t>
            </a:r>
            <a:r>
              <a:rPr lang="de-DE" sz="2000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3953" y="2259012"/>
            <a:ext cx="2834640" cy="1067181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800" dirty="0"/>
              <a:t>Sorgt dafür, dass beim „springen“ die </a:t>
            </a:r>
            <a:r>
              <a:rPr lang="de-DE" sz="1800" dirty="0" err="1"/>
              <a:t>Waifu</a:t>
            </a:r>
            <a:r>
              <a:rPr lang="de-DE" sz="1800" dirty="0"/>
              <a:t> Grafik neigt.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4A2CFC6-8F39-4DC8-BC9C-55B0115FF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30" y="1943744"/>
            <a:ext cx="6838950" cy="10668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B55317A-6E6F-41EF-8F0D-DC266C4AF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630" y="3326193"/>
            <a:ext cx="7181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5400" dirty="0"/>
              <a:t>Titel 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55A10AC7-C1C1-4191-B922-126823F9DBEF}"/>
              </a:ext>
            </a:extLst>
          </p:cNvPr>
          <p:cNvSpPr txBox="1">
            <a:spLocks/>
          </p:cNvSpPr>
          <p:nvPr/>
        </p:nvSpPr>
        <p:spPr>
          <a:xfrm>
            <a:off x="968466" y="1434910"/>
            <a:ext cx="353341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check_collision</a:t>
            </a:r>
            <a:r>
              <a:rPr lang="de-DE" sz="2000" dirty="0"/>
              <a:t>(</a:t>
            </a:r>
            <a:r>
              <a:rPr lang="de-DE" sz="2000" dirty="0" err="1"/>
              <a:t>cups</a:t>
            </a:r>
            <a:r>
              <a:rPr lang="de-DE" sz="2000" dirty="0"/>
              <a:t>)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014EFCFB-7AE0-4B08-9AEB-6379B53ED755}"/>
              </a:ext>
            </a:extLst>
          </p:cNvPr>
          <p:cNvSpPr txBox="1">
            <a:spLocks/>
          </p:cNvSpPr>
          <p:nvPr/>
        </p:nvSpPr>
        <p:spPr>
          <a:xfrm>
            <a:off x="968467" y="2258822"/>
            <a:ext cx="2834640" cy="106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/>
              <a:t>Die Cup Türme werden erstellt, jeweils außerhalb des Spielbereiches mit einer Zufallshöhe.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90790BF-6852-4A15-BD11-0F7A6F3CE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558" y="1692275"/>
            <a:ext cx="61150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2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5400" dirty="0"/>
              <a:t>Titel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952" y="1435100"/>
            <a:ext cx="3533414" cy="823912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 err="1"/>
              <a:t>move_cups</a:t>
            </a:r>
            <a:r>
              <a:rPr lang="de-DE" sz="2000" dirty="0"/>
              <a:t>(</a:t>
            </a:r>
            <a:r>
              <a:rPr lang="de-DE" sz="2000" dirty="0" err="1"/>
              <a:t>cups</a:t>
            </a:r>
            <a:r>
              <a:rPr lang="de-DE" sz="2000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3953" y="2259012"/>
            <a:ext cx="2834640" cy="1067181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800" dirty="0"/>
              <a:t>Sorgt dafür, dass beim „springen“ die </a:t>
            </a:r>
            <a:r>
              <a:rPr lang="de-DE" sz="1800" dirty="0" err="1"/>
              <a:t>Waifu</a:t>
            </a:r>
            <a:r>
              <a:rPr lang="de-DE" sz="1800" dirty="0"/>
              <a:t> Grafik neigt.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55A10AC7-C1C1-4191-B922-126823F9DBEF}"/>
              </a:ext>
            </a:extLst>
          </p:cNvPr>
          <p:cNvSpPr txBox="1">
            <a:spLocks/>
          </p:cNvSpPr>
          <p:nvPr/>
        </p:nvSpPr>
        <p:spPr>
          <a:xfrm>
            <a:off x="953952" y="3259678"/>
            <a:ext cx="353341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draw_cups</a:t>
            </a:r>
            <a:r>
              <a:rPr lang="de-DE" sz="2000" dirty="0"/>
              <a:t>(</a:t>
            </a:r>
            <a:r>
              <a:rPr lang="de-DE" sz="2000" dirty="0" err="1"/>
              <a:t>cups</a:t>
            </a:r>
            <a:r>
              <a:rPr lang="de-DE" sz="2000" dirty="0"/>
              <a:t>)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014EFCFB-7AE0-4B08-9AEB-6379B53ED755}"/>
              </a:ext>
            </a:extLst>
          </p:cNvPr>
          <p:cNvSpPr txBox="1">
            <a:spLocks/>
          </p:cNvSpPr>
          <p:nvPr/>
        </p:nvSpPr>
        <p:spPr>
          <a:xfrm>
            <a:off x="953953" y="4083590"/>
            <a:ext cx="2834640" cy="106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/>
              <a:t>Die Cup Türme werden erstellt, jeweils außerhalb des Spielbereiches mit einer Zufallshöhe.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233414-F17A-4002-92C0-04735016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593" y="1471883"/>
            <a:ext cx="8286750" cy="12763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B39D4D-0872-48BB-AC24-87FC72F70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018" y="2785016"/>
            <a:ext cx="4171950" cy="6667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88AEB33-842A-475A-9554-D52D5999D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018" y="3800855"/>
            <a:ext cx="8315325" cy="18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7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5400" dirty="0"/>
              <a:t>Titel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952" y="1435100"/>
            <a:ext cx="3533414" cy="823912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 err="1"/>
              <a:t>score_display</a:t>
            </a:r>
            <a:r>
              <a:rPr lang="de-DE" sz="2000" dirty="0"/>
              <a:t>(Spielstatus)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3953" y="2259012"/>
            <a:ext cx="2834640" cy="1067181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800" dirty="0"/>
              <a:t>Sorgt dafür, dass beim „springen“ die </a:t>
            </a:r>
            <a:r>
              <a:rPr lang="de-DE" sz="1800" dirty="0" err="1"/>
              <a:t>Waifu</a:t>
            </a:r>
            <a:r>
              <a:rPr lang="de-DE" sz="1800" dirty="0"/>
              <a:t> Grafik neigt.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3A0AA9-8186-4005-B3F5-6480CD728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52" y="3416907"/>
            <a:ext cx="111252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4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5400" dirty="0"/>
              <a:t>Titel 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55A10AC7-C1C1-4191-B922-126823F9DBEF}"/>
              </a:ext>
            </a:extLst>
          </p:cNvPr>
          <p:cNvSpPr txBox="1">
            <a:spLocks/>
          </p:cNvSpPr>
          <p:nvPr/>
        </p:nvSpPr>
        <p:spPr>
          <a:xfrm>
            <a:off x="953953" y="1430878"/>
            <a:ext cx="353341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Score_update</a:t>
            </a:r>
            <a:r>
              <a:rPr lang="de-DE" sz="2000" dirty="0"/>
              <a:t>(Punkte, </a:t>
            </a:r>
            <a:r>
              <a:rPr lang="de-DE" sz="2000" dirty="0" err="1"/>
              <a:t>Highscore_Punkte</a:t>
            </a:r>
            <a:r>
              <a:rPr lang="de-DE" sz="2000" dirty="0"/>
              <a:t>)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014EFCFB-7AE0-4B08-9AEB-6379B53ED755}"/>
              </a:ext>
            </a:extLst>
          </p:cNvPr>
          <p:cNvSpPr txBox="1">
            <a:spLocks/>
          </p:cNvSpPr>
          <p:nvPr/>
        </p:nvSpPr>
        <p:spPr>
          <a:xfrm>
            <a:off x="953953" y="2361819"/>
            <a:ext cx="2834640" cy="106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/>
              <a:t>Die Cup Türme werden erstellt, jeweils außerhalb des Spielbereiches mit einer Zufallshöhe.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6C2967D-A334-47C4-AA62-9F67AEF36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988" y="1430878"/>
            <a:ext cx="7054059" cy="220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23.03.2021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15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Flappy Waifu</a:t>
            </a:r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8979" y="3119925"/>
            <a:ext cx="5833872" cy="3118104"/>
          </a:xfrm>
        </p:spPr>
        <p:txBody>
          <a:bodyPr rtlCol="0"/>
          <a:lstStyle/>
          <a:p>
            <a:pPr algn="r" rtl="0"/>
            <a:r>
              <a:rPr lang="de-DE" sz="1800" dirty="0">
                <a:solidFill>
                  <a:schemeClr val="bg1"/>
                </a:solidFill>
              </a:rPr>
              <a:t>Game Demo</a:t>
            </a:r>
          </a:p>
          <a:p>
            <a:r>
              <a:rPr lang="de-DE" dirty="0"/>
              <a:t>Verwendete Bibliotheken </a:t>
            </a:r>
            <a:endParaRPr lang="de-DE" sz="1800" dirty="0">
              <a:solidFill>
                <a:schemeClr val="bg1"/>
              </a:solidFill>
            </a:endParaRPr>
          </a:p>
          <a:p>
            <a:pPr algn="r" rtl="0"/>
            <a:r>
              <a:rPr lang="de-DE" sz="1800" dirty="0">
                <a:solidFill>
                  <a:schemeClr val="bg1"/>
                </a:solidFill>
              </a:rPr>
              <a:t>Flowchart Vorstellung</a:t>
            </a:r>
          </a:p>
          <a:p>
            <a:pPr algn="r" rtl="0"/>
            <a:r>
              <a:rPr lang="de-DE" dirty="0"/>
              <a:t>Funktionen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23.03.2021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Flappy Waifu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46D43046-43F9-4CA5-9ADE-14796620BF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7857" r="17857"/>
          <a:stretch>
            <a:fillRect/>
          </a:stretch>
        </p:blipFill>
        <p:spPr>
          <a:xfrm>
            <a:off x="1356807" y="2530058"/>
            <a:ext cx="3707972" cy="3707971"/>
          </a:xfr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848CF0F-0AF2-4008-BC1A-C8B23D5845CC}"/>
              </a:ext>
            </a:extLst>
          </p:cNvPr>
          <p:cNvSpPr txBox="1"/>
          <p:nvPr/>
        </p:nvSpPr>
        <p:spPr>
          <a:xfrm>
            <a:off x="1762362" y="3036693"/>
            <a:ext cx="239575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LilyUPC" panose="020B0502040204020203" pitchFamily="34" charset="-34"/>
                <a:cs typeface="LilyUPC" panose="020B0502040204020203" pitchFamily="34" charset="-34"/>
              </a:rPr>
              <a:t>Sleeping Sushi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D1B3A8F-86A2-4E76-95D2-838BD5B35DAA}"/>
              </a:ext>
            </a:extLst>
          </p:cNvPr>
          <p:cNvSpPr txBox="1"/>
          <p:nvPr/>
        </p:nvSpPr>
        <p:spPr>
          <a:xfrm>
            <a:off x="2933299" y="5215901"/>
            <a:ext cx="6097604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Eras Bold ITC" panose="020B0907030504020204" pitchFamily="34" charset="0"/>
              </a:rPr>
              <a:t>Productions</a:t>
            </a:r>
            <a:endParaRPr lang="en-US" sz="16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5400" dirty="0"/>
              <a:t>Game Demo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43682"/>
            <a:ext cx="6190488" cy="3346704"/>
          </a:xfrm>
        </p:spPr>
        <p:txBody>
          <a:bodyPr rtlCol="0"/>
          <a:lstStyle/>
          <a:p>
            <a:pPr rtl="0"/>
            <a:r>
              <a:rPr lang="de-DE" sz="2400" dirty="0"/>
              <a:t>Hilf </a:t>
            </a:r>
            <a:r>
              <a:rPr lang="de-DE" sz="2400" dirty="0" err="1"/>
              <a:t>Chitanda</a:t>
            </a:r>
            <a:r>
              <a:rPr lang="de-DE" sz="2400" dirty="0"/>
              <a:t> </a:t>
            </a:r>
            <a:r>
              <a:rPr lang="de-DE" sz="2400" dirty="0" err="1"/>
              <a:t>Eru</a:t>
            </a:r>
            <a:r>
              <a:rPr lang="de-DE" sz="2400" dirty="0"/>
              <a:t> dabei sich durch den Andrang von Discounter günstigen Instant </a:t>
            </a:r>
            <a:r>
              <a:rPr lang="de-DE" sz="2400" dirty="0" err="1"/>
              <a:t>Noodles</a:t>
            </a:r>
            <a:r>
              <a:rPr lang="de-DE" sz="2400" dirty="0"/>
              <a:t> zu kämpfen. </a:t>
            </a:r>
          </a:p>
          <a:p>
            <a:pPr rtl="0"/>
            <a:endParaRPr lang="de-DE" dirty="0"/>
          </a:p>
          <a:p>
            <a:pPr rtl="0"/>
            <a:r>
              <a:rPr lang="de-DE" sz="2400" b="1" dirty="0"/>
              <a:t>Wird sie widerstehen können?</a:t>
            </a:r>
          </a:p>
          <a:p>
            <a:pPr rtl="0"/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23.03.2021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Flappy Waifu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FD82E8D-CACF-4BA2-8102-E9F81FA27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28" y="1776681"/>
            <a:ext cx="3291413" cy="50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Spielverlauf / Level 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4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37822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Code Präsentation 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Bibliotheken, Flowchart &amp; Funktionen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90139"/>
            <a:ext cx="4434840" cy="3236976"/>
          </a:xfrm>
        </p:spPr>
        <p:txBody>
          <a:bodyPr rtlCol="0" anchor="t"/>
          <a:lstStyle/>
          <a:p>
            <a:pPr rtl="0"/>
            <a:r>
              <a:rPr lang="de-DE" sz="3600" dirty="0"/>
              <a:t>Flowchart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Flappy Waifu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6</a:t>
            </a:fld>
            <a:endParaRPr lang="de-DE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C071FA2D-A4D3-450C-B7FB-9461BC7BDD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6864B0-7E5B-4AB4-80DA-E427EEC763D3}"/>
              </a:ext>
            </a:extLst>
          </p:cNvPr>
          <p:cNvSpPr txBox="1"/>
          <p:nvPr/>
        </p:nvSpPr>
        <p:spPr>
          <a:xfrm>
            <a:off x="6076372" y="1419675"/>
            <a:ext cx="4754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Verwendete Software:</a:t>
            </a:r>
            <a:br>
              <a:rPr lang="de-DE" sz="2000" dirty="0"/>
            </a:br>
            <a:r>
              <a:rPr lang="de-DE" sz="2000" dirty="0"/>
              <a:t>Draw.io Plugin für Visual Studio Code</a:t>
            </a:r>
            <a:endParaRPr lang="en-US" sz="20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5564E72-0E85-450B-B1FD-8B6E71556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90" y="2532304"/>
            <a:ext cx="920820" cy="65294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F0D5A01-B029-4B90-81E9-996B3AED0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04" y="3381870"/>
            <a:ext cx="792463" cy="64736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C8C2AA3-7E31-4F8E-B973-E6B02D770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485" y="4226360"/>
            <a:ext cx="831528" cy="6975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BCA163C-D509-4DF1-A20C-A154A6116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148379"/>
            <a:ext cx="820367" cy="53575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6750B8D9-514E-4110-9867-8FF120AE90C5}"/>
              </a:ext>
            </a:extLst>
          </p:cNvPr>
          <p:cNvSpPr txBox="1"/>
          <p:nvPr/>
        </p:nvSpPr>
        <p:spPr>
          <a:xfrm>
            <a:off x="7016820" y="267411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Prozess / Funktion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B775CE6-8F69-4F95-B62C-0DC2B89648BB}"/>
              </a:ext>
            </a:extLst>
          </p:cNvPr>
          <p:cNvSpPr txBox="1"/>
          <p:nvPr/>
        </p:nvSpPr>
        <p:spPr>
          <a:xfrm>
            <a:off x="7016820" y="347273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Status / Variable</a:t>
            </a:r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D80325-0756-4122-92E7-2DEFD18B7DA6}"/>
              </a:ext>
            </a:extLst>
          </p:cNvPr>
          <p:cNvSpPr txBox="1"/>
          <p:nvPr/>
        </p:nvSpPr>
        <p:spPr>
          <a:xfrm>
            <a:off x="7016820" y="439048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Entscheidung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84B4C2-EB01-4288-8F7B-93A35433B3AA}"/>
              </a:ext>
            </a:extLst>
          </p:cNvPr>
          <p:cNvSpPr txBox="1"/>
          <p:nvPr/>
        </p:nvSpPr>
        <p:spPr>
          <a:xfrm>
            <a:off x="7034284" y="52315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 / Ende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EE6C1-CC95-424C-9286-952A865D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684298-BB42-47EB-BB39-44EEBE46C84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Flappy Waifu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9DD6DA-AC8B-4D8E-A7EE-453642F6E4A9}"/>
              </a:ext>
            </a:extLst>
          </p:cNvPr>
          <p:cNvSpPr txBox="1"/>
          <p:nvPr/>
        </p:nvSpPr>
        <p:spPr>
          <a:xfrm>
            <a:off x="3854548" y="2096086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Stumpf erstmal das </a:t>
            </a:r>
            <a:r>
              <a:rPr lang="de-DE" dirty="0" err="1"/>
              <a:t>flowchart</a:t>
            </a:r>
            <a:r>
              <a:rPr lang="de-DE" dirty="0"/>
              <a:t> hier rein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0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5400" dirty="0"/>
              <a:t>Bibliotheken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 rtlCol="0"/>
          <a:lstStyle/>
          <a:p>
            <a:pPr rtl="0"/>
            <a:r>
              <a:rPr lang="de-DE" dirty="0" err="1"/>
              <a:t>pygame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1316038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00000"/>
              </a:lnSpc>
            </a:pPr>
            <a:r>
              <a:rPr lang="de-DE" sz="2000" dirty="0"/>
              <a:t>Sammlung an Modulen und Funktionen für simple Spiele. Arbeitet mit SDL.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 rtlCol="0"/>
          <a:lstStyle/>
          <a:p>
            <a:pPr rtl="0"/>
            <a:r>
              <a:rPr lang="de-DE" dirty="0" err="1"/>
              <a:t>sys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1124390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00000"/>
              </a:lnSpc>
            </a:pPr>
            <a:r>
              <a:rPr lang="de-DE" sz="2000" dirty="0"/>
              <a:t>Das </a:t>
            </a:r>
            <a:r>
              <a:rPr lang="de-DE" sz="2000" dirty="0" err="1"/>
              <a:t>sys</a:t>
            </a:r>
            <a:r>
              <a:rPr lang="de-DE" sz="2000" dirty="0"/>
              <a:t>-Modul stellt Informationen in Konstanten, Funktionen und Methoden über den Python-Interpreter zur Verfügung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4C637A8-19F6-4586-8D06-93241D6E9616}"/>
              </a:ext>
            </a:extLst>
          </p:cNvPr>
          <p:cNvSpPr txBox="1">
            <a:spLocks/>
          </p:cNvSpPr>
          <p:nvPr/>
        </p:nvSpPr>
        <p:spPr>
          <a:xfrm>
            <a:off x="6783206" y="3629465"/>
            <a:ext cx="457218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time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4FB9230-845B-4267-8A17-56E4E4F56992}"/>
              </a:ext>
            </a:extLst>
          </p:cNvPr>
          <p:cNvSpPr txBox="1">
            <a:spLocks/>
          </p:cNvSpPr>
          <p:nvPr/>
        </p:nvSpPr>
        <p:spPr>
          <a:xfrm>
            <a:off x="1447800" y="3629465"/>
            <a:ext cx="457218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39755583-1305-4AEC-A839-7F7FBDD0751B}"/>
              </a:ext>
            </a:extLst>
          </p:cNvPr>
          <p:cNvSpPr txBox="1">
            <a:spLocks/>
          </p:cNvSpPr>
          <p:nvPr/>
        </p:nvSpPr>
        <p:spPr>
          <a:xfrm>
            <a:off x="1425393" y="4453377"/>
            <a:ext cx="4572182" cy="112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dirty="0"/>
              <a:t>Ein Modul, dass verwendet wird um Zufalls-Generatoren zu erstellen.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C2B8DB3D-F44D-47C9-B229-21CF99A876A5}"/>
              </a:ext>
            </a:extLst>
          </p:cNvPr>
          <p:cNvSpPr txBox="1">
            <a:spLocks/>
          </p:cNvSpPr>
          <p:nvPr/>
        </p:nvSpPr>
        <p:spPr>
          <a:xfrm>
            <a:off x="6783206" y="4455917"/>
            <a:ext cx="4572182" cy="112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dirty="0"/>
              <a:t>Ein Modul welches Funktionen bereitstellt für Zeitmanipulationen.</a:t>
            </a: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5400" dirty="0"/>
              <a:t>Titel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952" y="1435100"/>
            <a:ext cx="3533414" cy="823912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 err="1"/>
              <a:t>Vordergrund_Bewegung</a:t>
            </a:r>
            <a:r>
              <a:rPr lang="de-DE" sz="2000" dirty="0"/>
              <a:t>()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3953" y="2259012"/>
            <a:ext cx="2834640" cy="1067181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00000"/>
              </a:lnSpc>
            </a:pPr>
            <a:r>
              <a:rPr lang="de-DE" sz="1800" dirty="0"/>
              <a:t>Platziert zwei Geländer hintereinander am unterem Rand. Die Bewegung findet in der Main Loop statt.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B6D3A2-A8A1-4786-97B6-E7D69078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79" y="1690688"/>
            <a:ext cx="7123997" cy="82391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B5043FE-3554-4089-B95A-6D143CF7F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379" y="2563395"/>
            <a:ext cx="3882413" cy="905712"/>
          </a:xfrm>
          <a:prstGeom prst="rect">
            <a:avLst/>
          </a:prstGeom>
        </p:spPr>
      </p:pic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55A10AC7-C1C1-4191-B922-126823F9DBEF}"/>
              </a:ext>
            </a:extLst>
          </p:cNvPr>
          <p:cNvSpPr txBox="1">
            <a:spLocks/>
          </p:cNvSpPr>
          <p:nvPr/>
        </p:nvSpPr>
        <p:spPr>
          <a:xfrm>
            <a:off x="953952" y="3259678"/>
            <a:ext cx="353341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create_cup</a:t>
            </a:r>
            <a:r>
              <a:rPr lang="de-DE" sz="2000" dirty="0"/>
              <a:t>()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014EFCFB-7AE0-4B08-9AEB-6379B53ED755}"/>
              </a:ext>
            </a:extLst>
          </p:cNvPr>
          <p:cNvSpPr txBox="1">
            <a:spLocks/>
          </p:cNvSpPr>
          <p:nvPr/>
        </p:nvSpPr>
        <p:spPr>
          <a:xfrm>
            <a:off x="953953" y="4083590"/>
            <a:ext cx="2834640" cy="106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/>
              <a:t>Die Cup Türme werden erstellt, jeweils außerhalb des Spielbereiches mit einer Zufallshöhe.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C834B25-1A17-41C5-9B80-811A13B81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379" y="3742372"/>
            <a:ext cx="7660315" cy="1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Galaxy-Präsentation</Template>
  <TotalTime>0</TotalTime>
  <Words>459</Words>
  <Application>Microsoft Office PowerPoint</Application>
  <PresentationFormat>Breitbild</PresentationFormat>
  <Paragraphs>94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Eras Bold ITC</vt:lpstr>
      <vt:lpstr>LilyUPC</vt:lpstr>
      <vt:lpstr>Univers</vt:lpstr>
      <vt:lpstr>GradientUnivers</vt:lpstr>
      <vt:lpstr>Flappy Waifu</vt:lpstr>
      <vt:lpstr>Agenda</vt:lpstr>
      <vt:lpstr>Game Demo</vt:lpstr>
      <vt:lpstr>Spielverlauf / Level Design</vt:lpstr>
      <vt:lpstr>Code Präsentation </vt:lpstr>
      <vt:lpstr>Flowchart</vt:lpstr>
      <vt:lpstr>PowerPoint-Präsentation</vt:lpstr>
      <vt:lpstr>Bibliotheken</vt:lpstr>
      <vt:lpstr>Titel </vt:lpstr>
      <vt:lpstr>Titel </vt:lpstr>
      <vt:lpstr>Titel </vt:lpstr>
      <vt:lpstr>Titel </vt:lpstr>
      <vt:lpstr>Titel </vt:lpstr>
      <vt:lpstr>Titel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Waifu</dc:title>
  <dc:creator>Can-Luca</dc:creator>
  <cp:lastModifiedBy>Can-Luca</cp:lastModifiedBy>
  <cp:revision>6</cp:revision>
  <dcterms:created xsi:type="dcterms:W3CDTF">2021-03-14T09:48:25Z</dcterms:created>
  <dcterms:modified xsi:type="dcterms:W3CDTF">2021-03-14T13:42:56Z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