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2" r:id="rId2"/>
    <p:sldId id="536" r:id="rId3"/>
    <p:sldId id="2333" r:id="rId4"/>
    <p:sldId id="329" r:id="rId5"/>
    <p:sldId id="2267" r:id="rId6"/>
    <p:sldId id="2316" r:id="rId7"/>
    <p:sldId id="2299" r:id="rId8"/>
    <p:sldId id="2285" r:id="rId9"/>
    <p:sldId id="2192" r:id="rId10"/>
    <p:sldId id="2339" r:id="rId11"/>
    <p:sldId id="2335" r:id="rId12"/>
    <p:sldId id="2336" r:id="rId13"/>
    <p:sldId id="2319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 userDrawn="1">
          <p15:clr>
            <a:srgbClr val="A4A3A4"/>
          </p15:clr>
        </p15:guide>
        <p15:guide id="2" pos="2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howGuides="1">
      <p:cViewPr>
        <p:scale>
          <a:sx n="152" d="100"/>
          <a:sy n="152" d="100"/>
        </p:scale>
        <p:origin x="480" y="584"/>
      </p:cViewPr>
      <p:guideLst>
        <p:guide orient="horz" pos="1714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B9A8F0-FD03-4A42-B399-DD1847CF3B9C}" type="doc">
      <dgm:prSet loTypeId="urn:microsoft.com/office/officeart/2009/3/layout/StepUpProcess#2" loCatId="process" qsTypeId="urn:microsoft.com/office/officeart/2005/8/quickstyle/simple1#2" qsCatId="simple" csTypeId="urn:microsoft.com/office/officeart/2005/8/colors/accent1_2#2" csCatId="accent1" phldr="0"/>
      <dgm:spPr/>
      <dgm:t>
        <a:bodyPr/>
        <a:lstStyle/>
        <a:p>
          <a:endParaRPr lang="en-US"/>
        </a:p>
      </dgm:t>
    </dgm:pt>
    <dgm:pt modelId="{8E50B52A-0737-4CC0-947C-9A51299D17B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 dirty="0" err="1">
              <a:solidFill>
                <a:srgbClr val="002060"/>
              </a:solidFill>
              <a:sym typeface="+mn-ea"/>
            </a:rPr>
            <a:t>D</a:t>
          </a:r>
          <a:r>
            <a:rPr lang="en-US" b="1" dirty="0" err="1">
              <a:solidFill>
                <a:srgbClr val="002060"/>
              </a:solidFill>
              <a:latin typeface="Times New Roman" panose="02020603050405020304" charset="0"/>
              <a:sym typeface="+mn-ea"/>
            </a:rPr>
            <a:t>eployement</a:t>
          </a:r>
          <a:endParaRPr lang="en-US" b="1" dirty="0">
            <a:solidFill>
              <a:srgbClr val="002060"/>
            </a:solidFill>
            <a:latin typeface="Times New Roman" panose="02020603050405020304" charset="0"/>
            <a:sym typeface="+mn-ea"/>
          </a:endParaRPr>
        </a:p>
      </dgm:t>
    </dgm:pt>
    <dgm:pt modelId="{77E4E087-03CC-4241-9F26-21A47640CFDB}" type="parTrans" cxnId="{7C3A327C-2261-4545-A428-EA6D74B7241A}">
      <dgm:prSet/>
      <dgm:spPr/>
      <dgm:t>
        <a:bodyPr/>
        <a:lstStyle/>
        <a:p>
          <a:endParaRPr lang="en-US"/>
        </a:p>
      </dgm:t>
    </dgm:pt>
    <dgm:pt modelId="{F593AFEE-1E8D-4E34-86BF-BE743FFA6709}" type="sibTrans" cxnId="{7C3A327C-2261-4545-A428-EA6D74B7241A}">
      <dgm:prSet/>
      <dgm:spPr/>
      <dgm:t>
        <a:bodyPr/>
        <a:lstStyle/>
        <a:p>
          <a:endParaRPr lang="en-US"/>
        </a:p>
      </dgm:t>
    </dgm:pt>
    <dgm:pt modelId="{B2C063A0-2829-4FF7-B9E1-1FF5EA2DD9F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solidFill>
                <a:srgbClr val="002060"/>
              </a:solidFill>
              <a:sym typeface="+mn-ea"/>
            </a:rPr>
            <a:t>P</a:t>
          </a:r>
          <a:r>
            <a:rPr lang="en-US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redicting the Results</a:t>
          </a:r>
          <a:endParaRPr b="1">
            <a:solidFill>
              <a:srgbClr val="002060"/>
            </a:solidFill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</dgm:t>
    </dgm:pt>
    <dgm:pt modelId="{0D48E516-8074-4C68-A55F-AF0334401941}" type="parTrans" cxnId="{B1352A69-AE0E-4911-ACCB-B45E59964F6E}">
      <dgm:prSet/>
      <dgm:spPr/>
      <dgm:t>
        <a:bodyPr/>
        <a:lstStyle/>
        <a:p>
          <a:endParaRPr lang="en-US"/>
        </a:p>
      </dgm:t>
    </dgm:pt>
    <dgm:pt modelId="{2471E988-4C28-4189-9B17-9DABAB03E84D}" type="sibTrans" cxnId="{B1352A69-AE0E-4911-ACCB-B45E59964F6E}">
      <dgm:prSet/>
      <dgm:spPr/>
      <dgm:t>
        <a:bodyPr/>
        <a:lstStyle/>
        <a:p>
          <a:endParaRPr lang="en-US"/>
        </a:p>
      </dgm:t>
    </dgm:pt>
    <dgm:pt modelId="{4715D68D-63E8-45E7-9E8B-9C17C0017D33}">
      <dgm:prSet phldr="0" custT="1"/>
      <dgm:spPr/>
      <dgm:t>
        <a:bodyPr vert="horz" wrap="square"/>
        <a:lstStyle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100" b="1">
              <a:solidFill>
                <a:srgbClr val="002060"/>
              </a:solidFill>
              <a:sym typeface="+mn-ea"/>
            </a:rPr>
            <a:t>V</a:t>
          </a:r>
          <a:r>
            <a:rPr lang="en-US" sz="11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isualizing the Evaluation</a:t>
          </a:r>
        </a:p>
      </dgm:t>
    </dgm:pt>
    <dgm:pt modelId="{3F8DA3CD-514B-475C-A882-8D5B0EA164E2}" type="parTrans" cxnId="{CD8A77AE-CB3E-4894-B0F5-3E8FC56649DF}">
      <dgm:prSet/>
      <dgm:spPr/>
      <dgm:t>
        <a:bodyPr/>
        <a:lstStyle/>
        <a:p>
          <a:endParaRPr lang="en-US"/>
        </a:p>
      </dgm:t>
    </dgm:pt>
    <dgm:pt modelId="{0DD292DE-EBD5-4B11-AD37-3C65338D3DC9}" type="sibTrans" cxnId="{CD8A77AE-CB3E-4894-B0F5-3E8FC56649DF}">
      <dgm:prSet/>
      <dgm:spPr/>
      <dgm:t>
        <a:bodyPr/>
        <a:lstStyle/>
        <a:p>
          <a:endParaRPr lang="en-US"/>
        </a:p>
      </dgm:t>
    </dgm:pt>
    <dgm:pt modelId="{DCD3CD38-5960-4099-87AA-ACE7015070BC}">
      <dgm:prSet phldr="0" custT="1"/>
      <dgm:spPr/>
      <dgm:t>
        <a:bodyPr vert="horz" wrap="square"/>
        <a:lstStyle/>
        <a:p>
          <a:pPr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100" b="1" dirty="0">
              <a:solidFill>
                <a:srgbClr val="002060"/>
              </a:solidFill>
              <a:sym typeface="+mn-ea"/>
            </a:rPr>
            <a:t>B</a:t>
          </a:r>
          <a:r>
            <a:rPr lang="en-US" sz="1100" b="1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uilding the CNN Model using </a:t>
          </a:r>
          <a:r>
            <a:rPr lang="en-US" sz="1100" b="1" dirty="0" err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Keras</a:t>
          </a:r>
          <a:endParaRPr lang="en-US" sz="1000" b="1" dirty="0">
            <a:solidFill>
              <a:srgbClr val="002060"/>
            </a:solidFill>
            <a:latin typeface="Times New Roman" panose="02020603050405020304" charset="0"/>
            <a:cs typeface="Calibri" panose="020F0502020204030204" pitchFamily="34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000" b="1" dirty="0">
            <a:solidFill>
              <a:srgbClr val="002060"/>
            </a:solidFill>
            <a:latin typeface="Times New Roman" panose="02020603050405020304" charset="0"/>
            <a:cs typeface="Calibri" panose="020F0502020204030204" pitchFamily="34" charset="0"/>
            <a:sym typeface="+mn-ea"/>
          </a:endParaRPr>
        </a:p>
      </dgm:t>
    </dgm:pt>
    <dgm:pt modelId="{BCE76E11-0D35-4E8A-9604-C87D0AD788D4}" type="parTrans" cxnId="{0789A56E-7E3E-44AF-AFC6-BA53311DB851}">
      <dgm:prSet/>
      <dgm:spPr/>
      <dgm:t>
        <a:bodyPr/>
        <a:lstStyle/>
        <a:p>
          <a:endParaRPr lang="en-US"/>
        </a:p>
      </dgm:t>
    </dgm:pt>
    <dgm:pt modelId="{D1A36446-8298-47F6-8AE4-D510DF993E15}" type="sibTrans" cxnId="{0789A56E-7E3E-44AF-AFC6-BA53311DB851}">
      <dgm:prSet/>
      <dgm:spPr/>
      <dgm:t>
        <a:bodyPr/>
        <a:lstStyle/>
        <a:p>
          <a:endParaRPr lang="en-US"/>
        </a:p>
      </dgm:t>
    </dgm:pt>
    <dgm:pt modelId="{3161C76F-12AF-4F8F-B152-20492E7C0CA5}">
      <dgm:prSet phldr="0" custT="1"/>
      <dgm:spPr/>
      <dgm:t>
        <a:bodyPr vert="horz" wrap="square"/>
        <a:lstStyle/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200" b="1" dirty="0">
              <a:solidFill>
                <a:srgbClr val="002060"/>
              </a:solidFill>
              <a:sym typeface="+mn-ea"/>
            </a:rPr>
            <a:t>D</a:t>
          </a:r>
          <a:r>
            <a:rPr lang="en-US" sz="1200" b="1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ata Pre</a:t>
          </a:r>
          <a:r>
            <a:rPr lang="en-IN" altLang="en-US" sz="1200" b="1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-</a:t>
          </a:r>
          <a:r>
            <a:rPr lang="en-US" sz="1200" b="1" dirty="0" err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processi</a:t>
          </a:r>
          <a:r>
            <a:rPr lang="en-IN" altLang="en-US" sz="1200" b="1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n</a:t>
          </a:r>
          <a:r>
            <a:rPr lang="en-US" sz="1200" b="1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g</a:t>
          </a:r>
          <a:endParaRPr sz="1200" b="1" dirty="0">
            <a:solidFill>
              <a:srgbClr val="002060"/>
            </a:solidFill>
            <a:sym typeface="+mn-ea"/>
          </a:endParaRPr>
        </a:p>
        <a:p>
          <a:pPr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200" b="1" dirty="0">
            <a:solidFill>
              <a:srgbClr val="002060"/>
            </a:solidFill>
            <a:latin typeface="Times New Roman" panose="02020603050405020304" charset="0"/>
            <a:sym typeface="+mn-ea"/>
          </a:endParaRPr>
        </a:p>
      </dgm:t>
    </dgm:pt>
    <dgm:pt modelId="{ECABEC83-FC6B-4C0E-A19B-B4A9931D73BC}" type="parTrans" cxnId="{DE5FEE66-20D8-495E-8F28-B065B24B0605}">
      <dgm:prSet/>
      <dgm:spPr/>
      <dgm:t>
        <a:bodyPr/>
        <a:lstStyle/>
        <a:p>
          <a:endParaRPr lang="en-US"/>
        </a:p>
      </dgm:t>
    </dgm:pt>
    <dgm:pt modelId="{F00D6570-11EF-40F9-BEDE-B2988EEA3035}" type="sibTrans" cxnId="{DE5FEE66-20D8-495E-8F28-B065B24B0605}">
      <dgm:prSet/>
      <dgm:spPr/>
      <dgm:t>
        <a:bodyPr/>
        <a:lstStyle/>
        <a:p>
          <a:endParaRPr lang="en-US"/>
        </a:p>
      </dgm:t>
    </dgm:pt>
    <dgm:pt modelId="{6BD16D8A-5653-4713-A20F-D0BDA852D54F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Some EDA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(Exploratory Data Analysis)</a:t>
          </a:r>
          <a:endParaRPr lang="en-US" sz="1100" b="1" dirty="0">
            <a:solidFill>
              <a:srgbClr val="002060"/>
            </a:solidFill>
            <a:latin typeface="Times New Roman" panose="02020603050405020304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100" b="1" dirty="0">
            <a:solidFill>
              <a:srgbClr val="002060"/>
            </a:solidFill>
          </a:endParaRPr>
        </a:p>
      </dgm:t>
    </dgm:pt>
    <dgm:pt modelId="{BA930810-751F-4A79-8FB0-11E4409DC6E9}" type="parTrans" cxnId="{EAC25287-5433-44FB-A87D-EF110C21649C}">
      <dgm:prSet/>
      <dgm:spPr/>
      <dgm:t>
        <a:bodyPr/>
        <a:lstStyle/>
        <a:p>
          <a:endParaRPr lang="en-US"/>
        </a:p>
      </dgm:t>
    </dgm:pt>
    <dgm:pt modelId="{C8BA2AF4-FE08-4CC9-B85D-A33B6D14188C}" type="sibTrans" cxnId="{EAC25287-5433-44FB-A87D-EF110C21649C}">
      <dgm:prSet/>
      <dgm:spPr/>
      <dgm:t>
        <a:bodyPr/>
        <a:lstStyle/>
        <a:p>
          <a:endParaRPr lang="en-US"/>
        </a:p>
      </dgm:t>
    </dgm:pt>
    <dgm:pt modelId="{208BBEDE-D5FE-448E-A927-BDAFEC3A653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altLang="en-US" sz="1100" b="1">
            <a:solidFill>
              <a:srgbClr val="002060"/>
            </a:solidFill>
          </a:endParaRPr>
        </a:p>
      </dgm:t>
    </dgm:pt>
    <dgm:pt modelId="{6DB48A64-E718-4B8F-9B41-2DA517AFB528}" type="parTrans" cxnId="{394014CE-A5A2-45A1-BD5A-26422E23FC02}">
      <dgm:prSet/>
      <dgm:spPr/>
      <dgm:t>
        <a:bodyPr/>
        <a:lstStyle/>
        <a:p>
          <a:endParaRPr lang="en-US"/>
        </a:p>
      </dgm:t>
    </dgm:pt>
    <dgm:pt modelId="{B847C960-22CF-402B-B0E0-6FBDB0C96E2A}" type="sibTrans" cxnId="{394014CE-A5A2-45A1-BD5A-26422E23FC02}">
      <dgm:prSet/>
      <dgm:spPr/>
      <dgm:t>
        <a:bodyPr/>
        <a:lstStyle/>
        <a:p>
          <a:endParaRPr lang="en-US"/>
        </a:p>
      </dgm:t>
    </dgm:pt>
    <dgm:pt modelId="{1E5BC813-568F-4F6A-83EF-8EBA54B6B99B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altLang="en-US" sz="1100" b="1">
            <a:solidFill>
              <a:srgbClr val="002060"/>
            </a:solidFill>
          </a:endParaRPr>
        </a:p>
      </dgm:t>
    </dgm:pt>
    <dgm:pt modelId="{BE83BB24-E6F4-466D-BEA8-55295585E2C7}" type="parTrans" cxnId="{778A6306-07A1-4548-BC20-B308D7786ACF}">
      <dgm:prSet/>
      <dgm:spPr/>
      <dgm:t>
        <a:bodyPr/>
        <a:lstStyle/>
        <a:p>
          <a:endParaRPr lang="en-US"/>
        </a:p>
      </dgm:t>
    </dgm:pt>
    <dgm:pt modelId="{7E4DCB13-37E0-419B-A07B-7836715E9488}" type="sibTrans" cxnId="{778A6306-07A1-4548-BC20-B308D7786ACF}">
      <dgm:prSet/>
      <dgm:spPr/>
      <dgm:t>
        <a:bodyPr/>
        <a:lstStyle/>
        <a:p>
          <a:endParaRPr lang="en-US"/>
        </a:p>
      </dgm:t>
    </dgm:pt>
    <dgm:pt modelId="{BFC22CF8-7D40-496F-9DF7-A10E41A4987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altLang="en-US" sz="1100" b="1">
            <a:solidFill>
              <a:srgbClr val="002060"/>
            </a:solidFill>
          </a:endParaRPr>
        </a:p>
      </dgm:t>
    </dgm:pt>
    <dgm:pt modelId="{66EEB03C-D761-44A0-8B2B-6F035E0349F5}" type="parTrans" cxnId="{8A319F68-BA4A-4CD5-93FD-09399E312140}">
      <dgm:prSet/>
      <dgm:spPr/>
      <dgm:t>
        <a:bodyPr/>
        <a:lstStyle/>
        <a:p>
          <a:endParaRPr lang="en-US"/>
        </a:p>
      </dgm:t>
    </dgm:pt>
    <dgm:pt modelId="{E816C4EB-E045-4925-9B36-3C961FEFD6D5}" type="sibTrans" cxnId="{8A319F68-BA4A-4CD5-93FD-09399E312140}">
      <dgm:prSet/>
      <dgm:spPr/>
      <dgm:t>
        <a:bodyPr/>
        <a:lstStyle/>
        <a:p>
          <a:endParaRPr lang="en-US"/>
        </a:p>
      </dgm:t>
    </dgm:pt>
    <dgm:pt modelId="{090DE706-3294-4871-B032-92297DF29427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altLang="en-US" sz="1100" b="1">
            <a:solidFill>
              <a:srgbClr val="002060"/>
            </a:solidFill>
          </a:endParaRPr>
        </a:p>
      </dgm:t>
    </dgm:pt>
    <dgm:pt modelId="{AF00DE33-0A00-4BBF-94C0-2AF219CEC28A}" type="parTrans" cxnId="{E2B4C053-AC92-4948-87A3-8D76866E1493}">
      <dgm:prSet/>
      <dgm:spPr/>
      <dgm:t>
        <a:bodyPr/>
        <a:lstStyle/>
        <a:p>
          <a:endParaRPr lang="en-US"/>
        </a:p>
      </dgm:t>
    </dgm:pt>
    <dgm:pt modelId="{69E72904-C6AF-41BD-9CF8-5B437BA62ECD}" type="sibTrans" cxnId="{E2B4C053-AC92-4948-87A3-8D76866E1493}">
      <dgm:prSet/>
      <dgm:spPr/>
      <dgm:t>
        <a:bodyPr/>
        <a:lstStyle/>
        <a:p>
          <a:endParaRPr lang="en-US"/>
        </a:p>
      </dgm:t>
    </dgm:pt>
    <dgm:pt modelId="{1FCF0387-0431-424F-8912-B70996C7CAD2}">
      <dgm:prSet phldrT="[Text]" phldr="0" custT="1"/>
      <dgm:spPr/>
      <dgm:t>
        <a:bodyPr vert="horz" wrap="square"/>
        <a:lstStyle/>
        <a:p>
          <a:pPr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Reading the cifar10 dataset  &amp; setting train and test data</a:t>
          </a:r>
          <a:endParaRPr lang="en-US" sz="1100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  <a:p>
          <a:pPr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100" b="1">
            <a:solidFill>
              <a:srgbClr val="002060"/>
            </a:solidFill>
            <a:latin typeface="Times New Roman" panose="02020603050405020304" charset="0"/>
            <a:sym typeface="+mn-ea"/>
          </a:endParaRPr>
        </a:p>
      </dgm:t>
    </dgm:pt>
    <dgm:pt modelId="{21A66327-93DC-4FD4-AE8A-8F24FCE05CDE}" type="parTrans" cxnId="{6982D101-E9C1-4463-A22F-690EFA37DFC7}">
      <dgm:prSet/>
      <dgm:spPr/>
      <dgm:t>
        <a:bodyPr/>
        <a:lstStyle/>
        <a:p>
          <a:endParaRPr lang="en-US"/>
        </a:p>
      </dgm:t>
    </dgm:pt>
    <dgm:pt modelId="{1ACD84AE-35B3-4501-8CB5-7896D190196E}" type="sibTrans" cxnId="{6982D101-E9C1-4463-A22F-690EFA37DFC7}">
      <dgm:prSet/>
      <dgm:spPr/>
      <dgm:t>
        <a:bodyPr/>
        <a:lstStyle/>
        <a:p>
          <a:endParaRPr lang="en-US"/>
        </a:p>
      </dgm:t>
    </dgm:pt>
    <dgm:pt modelId="{FE0953B8-219F-448F-96B3-4A0C1E3EC459}">
      <dgm:prSet phldrT="[Text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Importing Dependencies</a:t>
          </a:r>
          <a:endParaRPr lang="en-US" sz="1200" b="1" dirty="0">
            <a:solidFill>
              <a:srgbClr val="002060"/>
            </a:solidFill>
            <a:latin typeface="Times New Roman" panose="02020603050405020304" charset="0"/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200" b="1" dirty="0">
            <a:solidFill>
              <a:srgbClr val="002060"/>
            </a:solidFill>
            <a:latin typeface="Times New Roman" panose="02020603050405020304" charset="0"/>
            <a:sym typeface="+mn-ea"/>
          </a:endParaRPr>
        </a:p>
      </dgm:t>
    </dgm:pt>
    <dgm:pt modelId="{5707F94D-B8B5-466C-96D1-E1A9A5D090C9}" type="parTrans" cxnId="{43148C38-2324-41D3-9D75-AACB186EE452}">
      <dgm:prSet/>
      <dgm:spPr/>
      <dgm:t>
        <a:bodyPr/>
        <a:lstStyle/>
        <a:p>
          <a:endParaRPr lang="en-US"/>
        </a:p>
      </dgm:t>
    </dgm:pt>
    <dgm:pt modelId="{6CF96CC3-3A72-4D0C-9B21-8FD30484CA44}" type="sibTrans" cxnId="{43148C38-2324-41D3-9D75-AACB186EE452}">
      <dgm:prSet/>
      <dgm:spPr/>
      <dgm:t>
        <a:bodyPr/>
        <a:lstStyle/>
        <a:p>
          <a:endParaRPr lang="en-US"/>
        </a:p>
      </dgm:t>
    </dgm:pt>
    <dgm:pt modelId="{26682B4D-98F1-4918-8BA4-E9BACFF69973}" type="pres">
      <dgm:prSet presAssocID="{16B9A8F0-FD03-4A42-B399-DD1847CF3B9C}" presName="rootnode" presStyleCnt="0">
        <dgm:presLayoutVars>
          <dgm:chMax/>
          <dgm:chPref/>
          <dgm:dir val="rev"/>
          <dgm:animLvl val="lvl"/>
        </dgm:presLayoutVars>
      </dgm:prSet>
      <dgm:spPr/>
    </dgm:pt>
    <dgm:pt modelId="{BD70DC49-F51F-4535-9997-AC4DAA1104FF}" type="pres">
      <dgm:prSet presAssocID="{8E50B52A-0737-4CC0-947C-9A51299D17B7}" presName="composite" presStyleCnt="0"/>
      <dgm:spPr/>
    </dgm:pt>
    <dgm:pt modelId="{57AF92E4-19F8-4104-B6D1-0F13AC64B5A2}" type="pres">
      <dgm:prSet presAssocID="{8E50B52A-0737-4CC0-947C-9A51299D17B7}" presName="LShape" presStyleLbl="alignNode1" presStyleIdx="0" presStyleCnt="15"/>
      <dgm:spPr/>
    </dgm:pt>
    <dgm:pt modelId="{8E74C1A3-B081-4605-8545-4520854083AE}" type="pres">
      <dgm:prSet presAssocID="{8E50B52A-0737-4CC0-947C-9A51299D17B7}" presName="Parent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BAF05CD7-970F-4F0E-844C-90A3C770A5C7}" type="pres">
      <dgm:prSet presAssocID="{8E50B52A-0737-4CC0-947C-9A51299D17B7}" presName="Triangle" presStyleLbl="alignNode1" presStyleIdx="1" presStyleCnt="15"/>
      <dgm:spPr/>
    </dgm:pt>
    <dgm:pt modelId="{3EB1218F-CC8E-4AEA-8EB4-EE27E281754D}" type="pres">
      <dgm:prSet presAssocID="{F593AFEE-1E8D-4E34-86BF-BE743FFA6709}" presName="sibTrans" presStyleCnt="0"/>
      <dgm:spPr/>
    </dgm:pt>
    <dgm:pt modelId="{0386F727-1221-4ED2-90D0-814182592D29}" type="pres">
      <dgm:prSet presAssocID="{F593AFEE-1E8D-4E34-86BF-BE743FFA6709}" presName="space" presStyleCnt="0"/>
      <dgm:spPr/>
    </dgm:pt>
    <dgm:pt modelId="{3D5505D9-F8F3-4418-8615-6C2C3F59376B}" type="pres">
      <dgm:prSet presAssocID="{B2C063A0-2829-4FF7-B9E1-1FF5EA2DD9F1}" presName="composite" presStyleCnt="0"/>
      <dgm:spPr/>
    </dgm:pt>
    <dgm:pt modelId="{8645AB22-CF77-40CB-B9E8-CCE1BD98D75D}" type="pres">
      <dgm:prSet presAssocID="{B2C063A0-2829-4FF7-B9E1-1FF5EA2DD9F1}" presName="LShape" presStyleLbl="alignNode1" presStyleIdx="2" presStyleCnt="15"/>
      <dgm:spPr/>
    </dgm:pt>
    <dgm:pt modelId="{68C90497-671B-421A-8ABF-E60EF79BA1A1}" type="pres">
      <dgm:prSet presAssocID="{B2C063A0-2829-4FF7-B9E1-1FF5EA2DD9F1}" presName="Parent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35161F2A-0C23-4567-A690-A302F83C85BF}" type="pres">
      <dgm:prSet presAssocID="{B2C063A0-2829-4FF7-B9E1-1FF5EA2DD9F1}" presName="Triangle" presStyleLbl="alignNode1" presStyleIdx="3" presStyleCnt="15"/>
      <dgm:spPr/>
    </dgm:pt>
    <dgm:pt modelId="{8B934294-E275-4471-A090-FB0E476DB8CE}" type="pres">
      <dgm:prSet presAssocID="{2471E988-4C28-4189-9B17-9DABAB03E84D}" presName="sibTrans" presStyleCnt="0"/>
      <dgm:spPr/>
    </dgm:pt>
    <dgm:pt modelId="{30A48632-9D39-49BC-BCE3-0CCC737A80BD}" type="pres">
      <dgm:prSet presAssocID="{2471E988-4C28-4189-9B17-9DABAB03E84D}" presName="space" presStyleCnt="0"/>
      <dgm:spPr/>
    </dgm:pt>
    <dgm:pt modelId="{90478FD4-D911-4E46-9B30-AA5FBC826D98}" type="pres">
      <dgm:prSet presAssocID="{4715D68D-63E8-45E7-9E8B-9C17C0017D33}" presName="composite" presStyleCnt="0"/>
      <dgm:spPr/>
    </dgm:pt>
    <dgm:pt modelId="{A1482D33-04F4-4EAE-AC6B-2E1557196BEF}" type="pres">
      <dgm:prSet presAssocID="{4715D68D-63E8-45E7-9E8B-9C17C0017D33}" presName="LShape" presStyleLbl="alignNode1" presStyleIdx="4" presStyleCnt="15"/>
      <dgm:spPr/>
    </dgm:pt>
    <dgm:pt modelId="{8680D46D-63BA-42DF-B6CD-6B88807D1A2F}" type="pres">
      <dgm:prSet presAssocID="{4715D68D-63E8-45E7-9E8B-9C17C0017D33}" presName="Parent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C449EDAC-CEF7-4901-B773-600EA3226142}" type="pres">
      <dgm:prSet presAssocID="{4715D68D-63E8-45E7-9E8B-9C17C0017D33}" presName="Triangle" presStyleLbl="alignNode1" presStyleIdx="5" presStyleCnt="15"/>
      <dgm:spPr/>
    </dgm:pt>
    <dgm:pt modelId="{87C99D45-8EEE-4678-817D-A5FF2497097D}" type="pres">
      <dgm:prSet presAssocID="{0DD292DE-EBD5-4B11-AD37-3C65338D3DC9}" presName="sibTrans" presStyleCnt="0"/>
      <dgm:spPr/>
    </dgm:pt>
    <dgm:pt modelId="{273F9DB4-B68A-42F2-89AC-1FE3E80F6E46}" type="pres">
      <dgm:prSet presAssocID="{0DD292DE-EBD5-4B11-AD37-3C65338D3DC9}" presName="space" presStyleCnt="0"/>
      <dgm:spPr/>
    </dgm:pt>
    <dgm:pt modelId="{FC063282-390E-4A49-81D6-E38DC9B33DD3}" type="pres">
      <dgm:prSet presAssocID="{DCD3CD38-5960-4099-87AA-ACE7015070BC}" presName="composite" presStyleCnt="0"/>
      <dgm:spPr/>
    </dgm:pt>
    <dgm:pt modelId="{448E6885-7CDD-4FE8-8E25-88F917514428}" type="pres">
      <dgm:prSet presAssocID="{DCD3CD38-5960-4099-87AA-ACE7015070BC}" presName="LShape" presStyleLbl="alignNode1" presStyleIdx="6" presStyleCnt="15"/>
      <dgm:spPr/>
    </dgm:pt>
    <dgm:pt modelId="{42EB1DAF-578C-4CFC-AD92-CBE813FBBEE5}" type="pres">
      <dgm:prSet presAssocID="{DCD3CD38-5960-4099-87AA-ACE7015070BC}" presName="Parent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7FBBEB8C-B311-4118-B294-D5265E6FF8DD}" type="pres">
      <dgm:prSet presAssocID="{DCD3CD38-5960-4099-87AA-ACE7015070BC}" presName="Triangle" presStyleLbl="alignNode1" presStyleIdx="7" presStyleCnt="15"/>
      <dgm:spPr/>
    </dgm:pt>
    <dgm:pt modelId="{EE9B2BEF-7465-40BF-BE73-5C5A4B2BE5BB}" type="pres">
      <dgm:prSet presAssocID="{D1A36446-8298-47F6-8AE4-D510DF993E15}" presName="sibTrans" presStyleCnt="0"/>
      <dgm:spPr/>
    </dgm:pt>
    <dgm:pt modelId="{90BD5126-C461-404D-B31D-97CFCD9F5ED5}" type="pres">
      <dgm:prSet presAssocID="{D1A36446-8298-47F6-8AE4-D510DF993E15}" presName="space" presStyleCnt="0"/>
      <dgm:spPr/>
    </dgm:pt>
    <dgm:pt modelId="{F5353DCB-657E-4BE8-85B6-027F61E9C2BD}" type="pres">
      <dgm:prSet presAssocID="{3161C76F-12AF-4F8F-B152-20492E7C0CA5}" presName="composite" presStyleCnt="0"/>
      <dgm:spPr/>
    </dgm:pt>
    <dgm:pt modelId="{D520C807-0F17-48FD-B4C5-AFE0E8654C71}" type="pres">
      <dgm:prSet presAssocID="{3161C76F-12AF-4F8F-B152-20492E7C0CA5}" presName="LShape" presStyleLbl="alignNode1" presStyleIdx="8" presStyleCnt="15"/>
      <dgm:spPr/>
    </dgm:pt>
    <dgm:pt modelId="{0947097D-630F-42B9-9E44-3C53BFA4C31A}" type="pres">
      <dgm:prSet presAssocID="{3161C76F-12AF-4F8F-B152-20492E7C0CA5}" presName="Parent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42EAB787-C4B6-4F9D-A946-771EE1899B09}" type="pres">
      <dgm:prSet presAssocID="{3161C76F-12AF-4F8F-B152-20492E7C0CA5}" presName="Triangle" presStyleLbl="alignNode1" presStyleIdx="9" presStyleCnt="15"/>
      <dgm:spPr/>
    </dgm:pt>
    <dgm:pt modelId="{174A5E2E-FE06-4A52-AA96-BD15E1740214}" type="pres">
      <dgm:prSet presAssocID="{F00D6570-11EF-40F9-BEDE-B2988EEA3035}" presName="sibTrans" presStyleCnt="0"/>
      <dgm:spPr/>
    </dgm:pt>
    <dgm:pt modelId="{50F7C1E7-DAE7-4972-B4BD-C669C188D595}" type="pres">
      <dgm:prSet presAssocID="{F00D6570-11EF-40F9-BEDE-B2988EEA3035}" presName="space" presStyleCnt="0"/>
      <dgm:spPr/>
    </dgm:pt>
    <dgm:pt modelId="{9515C203-8BD5-407E-8585-653A8CA012A0}" type="pres">
      <dgm:prSet presAssocID="{6BD16D8A-5653-4713-A20F-D0BDA852D54F}" presName="composite" presStyleCnt="0"/>
      <dgm:spPr/>
    </dgm:pt>
    <dgm:pt modelId="{E45BFA90-D338-4867-B192-9BF5C62A40B7}" type="pres">
      <dgm:prSet presAssocID="{6BD16D8A-5653-4713-A20F-D0BDA852D54F}" presName="LShape" presStyleLbl="alignNode1" presStyleIdx="10" presStyleCnt="15"/>
      <dgm:spPr/>
    </dgm:pt>
    <dgm:pt modelId="{84F24978-831E-41A8-A919-9DF3159D95B3}" type="pres">
      <dgm:prSet presAssocID="{6BD16D8A-5653-4713-A20F-D0BDA852D54F}" presName="Parent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61A5B80A-01D5-4349-A5BB-33A20E744C6C}" type="pres">
      <dgm:prSet presAssocID="{6BD16D8A-5653-4713-A20F-D0BDA852D54F}" presName="Triangle" presStyleLbl="alignNode1" presStyleIdx="11" presStyleCnt="15"/>
      <dgm:spPr/>
    </dgm:pt>
    <dgm:pt modelId="{FFE52942-E586-4843-BD0B-117C9B932463}" type="pres">
      <dgm:prSet presAssocID="{C8BA2AF4-FE08-4CC9-B85D-A33B6D14188C}" presName="sibTrans" presStyleCnt="0"/>
      <dgm:spPr/>
    </dgm:pt>
    <dgm:pt modelId="{082D2D2D-6BC2-4A1D-90D7-527C7BFBB016}" type="pres">
      <dgm:prSet presAssocID="{C8BA2AF4-FE08-4CC9-B85D-A33B6D14188C}" presName="space" presStyleCnt="0"/>
      <dgm:spPr/>
    </dgm:pt>
    <dgm:pt modelId="{CD2B0587-425B-4323-83E6-BADEF0A365FB}" type="pres">
      <dgm:prSet presAssocID="{1FCF0387-0431-424F-8912-B70996C7CAD2}" presName="composite" presStyleCnt="0"/>
      <dgm:spPr/>
    </dgm:pt>
    <dgm:pt modelId="{D804A231-4617-491C-9766-3FC53C39479E}" type="pres">
      <dgm:prSet presAssocID="{1FCF0387-0431-424F-8912-B70996C7CAD2}" presName="LShape" presStyleLbl="alignNode1" presStyleIdx="12" presStyleCnt="15"/>
      <dgm:spPr/>
    </dgm:pt>
    <dgm:pt modelId="{BC31EB00-2A90-4CCF-B82C-4A7025E8535A}" type="pres">
      <dgm:prSet presAssocID="{1FCF0387-0431-424F-8912-B70996C7CAD2}" presName="Parent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619850C3-35E4-43A9-841E-37DE8E695D93}" type="pres">
      <dgm:prSet presAssocID="{1FCF0387-0431-424F-8912-B70996C7CAD2}" presName="Triangle" presStyleLbl="alignNode1" presStyleIdx="13" presStyleCnt="15"/>
      <dgm:spPr/>
    </dgm:pt>
    <dgm:pt modelId="{814AEBBB-BEC6-4360-9A83-36178B73197B}" type="pres">
      <dgm:prSet presAssocID="{1ACD84AE-35B3-4501-8CB5-7896D190196E}" presName="sibTrans" presStyleCnt="0"/>
      <dgm:spPr/>
    </dgm:pt>
    <dgm:pt modelId="{56EBBF49-9546-4DF1-8A8B-2CCFC0AAEB8A}" type="pres">
      <dgm:prSet presAssocID="{1ACD84AE-35B3-4501-8CB5-7896D190196E}" presName="space" presStyleCnt="0"/>
      <dgm:spPr/>
    </dgm:pt>
    <dgm:pt modelId="{F1BDA1DE-7774-41D4-B6CC-EA34BFE0E1F6}" type="pres">
      <dgm:prSet presAssocID="{FE0953B8-219F-448F-96B3-4A0C1E3EC459}" presName="composite" presStyleCnt="0"/>
      <dgm:spPr/>
    </dgm:pt>
    <dgm:pt modelId="{B12A881D-D55E-4ECD-AEB2-4F5DF5258573}" type="pres">
      <dgm:prSet presAssocID="{FE0953B8-219F-448F-96B3-4A0C1E3EC459}" presName="LShape" presStyleLbl="alignNode1" presStyleIdx="14" presStyleCnt="15"/>
      <dgm:spPr/>
    </dgm:pt>
    <dgm:pt modelId="{D1EE6131-7DC5-43B3-95B0-5EA645B87141}" type="pres">
      <dgm:prSet presAssocID="{FE0953B8-219F-448F-96B3-4A0C1E3EC459}" presName="ParentText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24F4E01-D52F-4BA4-B453-61DADB215CB3}" type="presOf" srcId="{B2C063A0-2829-4FF7-B9E1-1FF5EA2DD9F1}" destId="{68C90497-671B-421A-8ABF-E60EF79BA1A1}" srcOrd="0" destOrd="0" presId="urn:microsoft.com/office/officeart/2009/3/layout/StepUpProcess#2"/>
    <dgm:cxn modelId="{6982D101-E9C1-4463-A22F-690EFA37DFC7}" srcId="{16B9A8F0-FD03-4A42-B399-DD1847CF3B9C}" destId="{1FCF0387-0431-424F-8912-B70996C7CAD2}" srcOrd="6" destOrd="0" parTransId="{21A66327-93DC-4FD4-AE8A-8F24FCE05CDE}" sibTransId="{1ACD84AE-35B3-4501-8CB5-7896D190196E}"/>
    <dgm:cxn modelId="{778A6306-07A1-4548-BC20-B308D7786ACF}" srcId="{6BD16D8A-5653-4713-A20F-D0BDA852D54F}" destId="{1E5BC813-568F-4F6A-83EF-8EBA54B6B99B}" srcOrd="1" destOrd="0" parTransId="{BE83BB24-E6F4-466D-BEA8-55295585E2C7}" sibTransId="{7E4DCB13-37E0-419B-A07B-7836715E9488}"/>
    <dgm:cxn modelId="{D22D3D15-FD80-4C87-8DEC-150422C9B19D}" type="presOf" srcId="{BFC22CF8-7D40-496F-9DF7-A10E41A49876}" destId="{84F24978-831E-41A8-A919-9DF3159D95B3}" srcOrd="0" destOrd="3" presId="urn:microsoft.com/office/officeart/2009/3/layout/StepUpProcess#2"/>
    <dgm:cxn modelId="{3025EA1A-D8C6-46FC-BE56-ECA4D9D2FC5D}" type="presOf" srcId="{208BBEDE-D5FE-448E-A927-BDAFEC3A653C}" destId="{84F24978-831E-41A8-A919-9DF3159D95B3}" srcOrd="0" destOrd="1" presId="urn:microsoft.com/office/officeart/2009/3/layout/StepUpProcess#2"/>
    <dgm:cxn modelId="{AA44E31B-C914-467E-BA3F-E88492D1AD47}" type="presOf" srcId="{16B9A8F0-FD03-4A42-B399-DD1847CF3B9C}" destId="{26682B4D-98F1-4918-8BA4-E9BACFF69973}" srcOrd="0" destOrd="0" presId="urn:microsoft.com/office/officeart/2009/3/layout/StepUpProcess#2"/>
    <dgm:cxn modelId="{4F6EA52C-4F55-4C4C-8925-7B9CF6F6D6AF}" type="presOf" srcId="{1FCF0387-0431-424F-8912-B70996C7CAD2}" destId="{BC31EB00-2A90-4CCF-B82C-4A7025E8535A}" srcOrd="0" destOrd="0" presId="urn:microsoft.com/office/officeart/2009/3/layout/StepUpProcess#2"/>
    <dgm:cxn modelId="{43148C38-2324-41D3-9D75-AACB186EE452}" srcId="{16B9A8F0-FD03-4A42-B399-DD1847CF3B9C}" destId="{FE0953B8-219F-448F-96B3-4A0C1E3EC459}" srcOrd="7" destOrd="0" parTransId="{5707F94D-B8B5-466C-96D1-E1A9A5D090C9}" sibTransId="{6CF96CC3-3A72-4D0C-9B21-8FD30484CA44}"/>
    <dgm:cxn modelId="{2649B73F-EA05-4BB7-89E3-1C4B68EA49FF}" type="presOf" srcId="{3161C76F-12AF-4F8F-B152-20492E7C0CA5}" destId="{0947097D-630F-42B9-9E44-3C53BFA4C31A}" srcOrd="0" destOrd="0" presId="urn:microsoft.com/office/officeart/2009/3/layout/StepUpProcess#2"/>
    <dgm:cxn modelId="{E2B4C053-AC92-4948-87A3-8D76866E1493}" srcId="{6BD16D8A-5653-4713-A20F-D0BDA852D54F}" destId="{090DE706-3294-4871-B032-92297DF29427}" srcOrd="3" destOrd="0" parTransId="{AF00DE33-0A00-4BBF-94C0-2AF219CEC28A}" sibTransId="{69E72904-C6AF-41BD-9CF8-5B437BA62ECD}"/>
    <dgm:cxn modelId="{D1C35458-EE7C-41B2-9171-E0A855A6A614}" type="presOf" srcId="{1E5BC813-568F-4F6A-83EF-8EBA54B6B99B}" destId="{84F24978-831E-41A8-A919-9DF3159D95B3}" srcOrd="0" destOrd="2" presId="urn:microsoft.com/office/officeart/2009/3/layout/StepUpProcess#2"/>
    <dgm:cxn modelId="{4820BC61-771A-42B7-BB52-A86B1A692FBE}" type="presOf" srcId="{8E50B52A-0737-4CC0-947C-9A51299D17B7}" destId="{8E74C1A3-B081-4605-8545-4520854083AE}" srcOrd="0" destOrd="0" presId="urn:microsoft.com/office/officeart/2009/3/layout/StepUpProcess#2"/>
    <dgm:cxn modelId="{DE5FEE66-20D8-495E-8F28-B065B24B0605}" srcId="{16B9A8F0-FD03-4A42-B399-DD1847CF3B9C}" destId="{3161C76F-12AF-4F8F-B152-20492E7C0CA5}" srcOrd="4" destOrd="0" parTransId="{ECABEC83-FC6B-4C0E-A19B-B4A9931D73BC}" sibTransId="{F00D6570-11EF-40F9-BEDE-B2988EEA3035}"/>
    <dgm:cxn modelId="{8A319F68-BA4A-4CD5-93FD-09399E312140}" srcId="{6BD16D8A-5653-4713-A20F-D0BDA852D54F}" destId="{BFC22CF8-7D40-496F-9DF7-A10E41A49876}" srcOrd="2" destOrd="0" parTransId="{66EEB03C-D761-44A0-8B2B-6F035E0349F5}" sibTransId="{E816C4EB-E045-4925-9B36-3C961FEFD6D5}"/>
    <dgm:cxn modelId="{B1352A69-AE0E-4911-ACCB-B45E59964F6E}" srcId="{16B9A8F0-FD03-4A42-B399-DD1847CF3B9C}" destId="{B2C063A0-2829-4FF7-B9E1-1FF5EA2DD9F1}" srcOrd="1" destOrd="0" parTransId="{0D48E516-8074-4C68-A55F-AF0334401941}" sibTransId="{2471E988-4C28-4189-9B17-9DABAB03E84D}"/>
    <dgm:cxn modelId="{0789A56E-7E3E-44AF-AFC6-BA53311DB851}" srcId="{16B9A8F0-FD03-4A42-B399-DD1847CF3B9C}" destId="{DCD3CD38-5960-4099-87AA-ACE7015070BC}" srcOrd="3" destOrd="0" parTransId="{BCE76E11-0D35-4E8A-9604-C87D0AD788D4}" sibTransId="{D1A36446-8298-47F6-8AE4-D510DF993E15}"/>
    <dgm:cxn modelId="{7643897B-4663-4BAC-9F42-01FBA4AA8C0D}" type="presOf" srcId="{FE0953B8-219F-448F-96B3-4A0C1E3EC459}" destId="{D1EE6131-7DC5-43B3-95B0-5EA645B87141}" srcOrd="0" destOrd="0" presId="urn:microsoft.com/office/officeart/2009/3/layout/StepUpProcess#2"/>
    <dgm:cxn modelId="{7C3A327C-2261-4545-A428-EA6D74B7241A}" srcId="{16B9A8F0-FD03-4A42-B399-DD1847CF3B9C}" destId="{8E50B52A-0737-4CC0-947C-9A51299D17B7}" srcOrd="0" destOrd="0" parTransId="{77E4E087-03CC-4241-9F26-21A47640CFDB}" sibTransId="{F593AFEE-1E8D-4E34-86BF-BE743FFA6709}"/>
    <dgm:cxn modelId="{EAC25287-5433-44FB-A87D-EF110C21649C}" srcId="{16B9A8F0-FD03-4A42-B399-DD1847CF3B9C}" destId="{6BD16D8A-5653-4713-A20F-D0BDA852D54F}" srcOrd="5" destOrd="0" parTransId="{BA930810-751F-4A79-8FB0-11E4409DC6E9}" sibTransId="{C8BA2AF4-FE08-4CC9-B85D-A33B6D14188C}"/>
    <dgm:cxn modelId="{4A1FC291-267B-45F7-8EBC-3E3BD00A1E91}" type="presOf" srcId="{4715D68D-63E8-45E7-9E8B-9C17C0017D33}" destId="{8680D46D-63BA-42DF-B6CD-6B88807D1A2F}" srcOrd="0" destOrd="0" presId="urn:microsoft.com/office/officeart/2009/3/layout/StepUpProcess#2"/>
    <dgm:cxn modelId="{CD8A77AE-CB3E-4894-B0F5-3E8FC56649DF}" srcId="{16B9A8F0-FD03-4A42-B399-DD1847CF3B9C}" destId="{4715D68D-63E8-45E7-9E8B-9C17C0017D33}" srcOrd="2" destOrd="0" parTransId="{3F8DA3CD-514B-475C-A882-8D5B0EA164E2}" sibTransId="{0DD292DE-EBD5-4B11-AD37-3C65338D3DC9}"/>
    <dgm:cxn modelId="{394014CE-A5A2-45A1-BD5A-26422E23FC02}" srcId="{6BD16D8A-5653-4713-A20F-D0BDA852D54F}" destId="{208BBEDE-D5FE-448E-A927-BDAFEC3A653C}" srcOrd="0" destOrd="0" parTransId="{6DB48A64-E718-4B8F-9B41-2DA517AFB528}" sibTransId="{B847C960-22CF-402B-B0E0-6FBDB0C96E2A}"/>
    <dgm:cxn modelId="{6DA31DDA-7451-46A0-80B0-ED1EA018A624}" type="presOf" srcId="{DCD3CD38-5960-4099-87AA-ACE7015070BC}" destId="{42EB1DAF-578C-4CFC-AD92-CBE813FBBEE5}" srcOrd="0" destOrd="0" presId="urn:microsoft.com/office/officeart/2009/3/layout/StepUpProcess#2"/>
    <dgm:cxn modelId="{1A5A35E2-C37B-4B47-B9E4-E957BCA8C7B2}" type="presOf" srcId="{6BD16D8A-5653-4713-A20F-D0BDA852D54F}" destId="{84F24978-831E-41A8-A919-9DF3159D95B3}" srcOrd="0" destOrd="0" presId="urn:microsoft.com/office/officeart/2009/3/layout/StepUpProcess#2"/>
    <dgm:cxn modelId="{C09916E7-FE6E-4B17-BB8A-EAC10B4943D1}" type="presOf" srcId="{090DE706-3294-4871-B032-92297DF29427}" destId="{84F24978-831E-41A8-A919-9DF3159D95B3}" srcOrd="0" destOrd="4" presId="urn:microsoft.com/office/officeart/2009/3/layout/StepUpProcess#2"/>
    <dgm:cxn modelId="{A4EA68E0-5A99-4825-B3EF-12BBB22BC5AF}" type="presParOf" srcId="{26682B4D-98F1-4918-8BA4-E9BACFF69973}" destId="{BD70DC49-F51F-4535-9997-AC4DAA1104FF}" srcOrd="0" destOrd="0" presId="urn:microsoft.com/office/officeart/2009/3/layout/StepUpProcess#2"/>
    <dgm:cxn modelId="{7D29B2E2-0FBB-4FD2-9563-CA0DFB5816E7}" type="presParOf" srcId="{BD70DC49-F51F-4535-9997-AC4DAA1104FF}" destId="{57AF92E4-19F8-4104-B6D1-0F13AC64B5A2}" srcOrd="0" destOrd="0" presId="urn:microsoft.com/office/officeart/2009/3/layout/StepUpProcess#2"/>
    <dgm:cxn modelId="{1E6BF18E-541D-4E4A-90AE-ADBB52A3CCC8}" type="presParOf" srcId="{BD70DC49-F51F-4535-9997-AC4DAA1104FF}" destId="{8E74C1A3-B081-4605-8545-4520854083AE}" srcOrd="1" destOrd="0" presId="urn:microsoft.com/office/officeart/2009/3/layout/StepUpProcess#2"/>
    <dgm:cxn modelId="{2524980D-E4A9-44D3-A24F-B4A526082DA7}" type="presParOf" srcId="{BD70DC49-F51F-4535-9997-AC4DAA1104FF}" destId="{BAF05CD7-970F-4F0E-844C-90A3C770A5C7}" srcOrd="2" destOrd="0" presId="urn:microsoft.com/office/officeart/2009/3/layout/StepUpProcess#2"/>
    <dgm:cxn modelId="{D52C1C89-F052-44AF-ADC2-829145CE94D1}" type="presParOf" srcId="{26682B4D-98F1-4918-8BA4-E9BACFF69973}" destId="{3EB1218F-CC8E-4AEA-8EB4-EE27E281754D}" srcOrd="1" destOrd="0" presId="urn:microsoft.com/office/officeart/2009/3/layout/StepUpProcess#2"/>
    <dgm:cxn modelId="{92BA56F0-7B7F-4EF7-8058-DCF06FFD0A05}" type="presParOf" srcId="{3EB1218F-CC8E-4AEA-8EB4-EE27E281754D}" destId="{0386F727-1221-4ED2-90D0-814182592D29}" srcOrd="0" destOrd="0" presId="urn:microsoft.com/office/officeart/2009/3/layout/StepUpProcess#2"/>
    <dgm:cxn modelId="{F9E72508-BE08-49D7-97E8-72B9AC383B00}" type="presParOf" srcId="{26682B4D-98F1-4918-8BA4-E9BACFF69973}" destId="{3D5505D9-F8F3-4418-8615-6C2C3F59376B}" srcOrd="2" destOrd="0" presId="urn:microsoft.com/office/officeart/2009/3/layout/StepUpProcess#2"/>
    <dgm:cxn modelId="{0D724E1F-DBA0-4822-BAE1-4D628E8FD0E1}" type="presParOf" srcId="{3D5505D9-F8F3-4418-8615-6C2C3F59376B}" destId="{8645AB22-CF77-40CB-B9E8-CCE1BD98D75D}" srcOrd="0" destOrd="0" presId="urn:microsoft.com/office/officeart/2009/3/layout/StepUpProcess#2"/>
    <dgm:cxn modelId="{39408C82-B8A0-4BE8-97D3-0D99E3C42730}" type="presParOf" srcId="{3D5505D9-F8F3-4418-8615-6C2C3F59376B}" destId="{68C90497-671B-421A-8ABF-E60EF79BA1A1}" srcOrd="1" destOrd="0" presId="urn:microsoft.com/office/officeart/2009/3/layout/StepUpProcess#2"/>
    <dgm:cxn modelId="{1257F331-697C-4826-8A0B-C1AF5F455F62}" type="presParOf" srcId="{3D5505D9-F8F3-4418-8615-6C2C3F59376B}" destId="{35161F2A-0C23-4567-A690-A302F83C85BF}" srcOrd="2" destOrd="0" presId="urn:microsoft.com/office/officeart/2009/3/layout/StepUpProcess#2"/>
    <dgm:cxn modelId="{6F137DC8-644B-4643-801B-762BF6AB4F65}" type="presParOf" srcId="{26682B4D-98F1-4918-8BA4-E9BACFF69973}" destId="{8B934294-E275-4471-A090-FB0E476DB8CE}" srcOrd="3" destOrd="0" presId="urn:microsoft.com/office/officeart/2009/3/layout/StepUpProcess#2"/>
    <dgm:cxn modelId="{5D8D756E-3B90-408E-804F-ADD5DE34CE95}" type="presParOf" srcId="{8B934294-E275-4471-A090-FB0E476DB8CE}" destId="{30A48632-9D39-49BC-BCE3-0CCC737A80BD}" srcOrd="0" destOrd="0" presId="urn:microsoft.com/office/officeart/2009/3/layout/StepUpProcess#2"/>
    <dgm:cxn modelId="{8B06C689-104E-4FB0-AF84-5B1D717E9541}" type="presParOf" srcId="{26682B4D-98F1-4918-8BA4-E9BACFF69973}" destId="{90478FD4-D911-4E46-9B30-AA5FBC826D98}" srcOrd="4" destOrd="0" presId="urn:microsoft.com/office/officeart/2009/3/layout/StepUpProcess#2"/>
    <dgm:cxn modelId="{B943E475-5DB3-46D4-89BC-0D93FEC660FA}" type="presParOf" srcId="{90478FD4-D911-4E46-9B30-AA5FBC826D98}" destId="{A1482D33-04F4-4EAE-AC6B-2E1557196BEF}" srcOrd="0" destOrd="0" presId="urn:microsoft.com/office/officeart/2009/3/layout/StepUpProcess#2"/>
    <dgm:cxn modelId="{56AB2A5A-EE2E-4B99-86E4-9195A2265B92}" type="presParOf" srcId="{90478FD4-D911-4E46-9B30-AA5FBC826D98}" destId="{8680D46D-63BA-42DF-B6CD-6B88807D1A2F}" srcOrd="1" destOrd="0" presId="urn:microsoft.com/office/officeart/2009/3/layout/StepUpProcess#2"/>
    <dgm:cxn modelId="{AF8C37C5-D938-4D18-858A-35C4B03FC411}" type="presParOf" srcId="{90478FD4-D911-4E46-9B30-AA5FBC826D98}" destId="{C449EDAC-CEF7-4901-B773-600EA3226142}" srcOrd="2" destOrd="0" presId="urn:microsoft.com/office/officeart/2009/3/layout/StepUpProcess#2"/>
    <dgm:cxn modelId="{F35F44D1-8340-4DFD-9708-7158AF50F776}" type="presParOf" srcId="{26682B4D-98F1-4918-8BA4-E9BACFF69973}" destId="{87C99D45-8EEE-4678-817D-A5FF2497097D}" srcOrd="5" destOrd="0" presId="urn:microsoft.com/office/officeart/2009/3/layout/StepUpProcess#2"/>
    <dgm:cxn modelId="{40EC01DA-3EDC-4AC3-BFBF-C66CEB062604}" type="presParOf" srcId="{87C99D45-8EEE-4678-817D-A5FF2497097D}" destId="{273F9DB4-B68A-42F2-89AC-1FE3E80F6E46}" srcOrd="0" destOrd="0" presId="urn:microsoft.com/office/officeart/2009/3/layout/StepUpProcess#2"/>
    <dgm:cxn modelId="{EB02A4A7-61E4-48FB-A8C1-10B86435E450}" type="presParOf" srcId="{26682B4D-98F1-4918-8BA4-E9BACFF69973}" destId="{FC063282-390E-4A49-81D6-E38DC9B33DD3}" srcOrd="6" destOrd="0" presId="urn:microsoft.com/office/officeart/2009/3/layout/StepUpProcess#2"/>
    <dgm:cxn modelId="{B75F4F46-ACFC-4957-BFCE-191E57C1CCB7}" type="presParOf" srcId="{FC063282-390E-4A49-81D6-E38DC9B33DD3}" destId="{448E6885-7CDD-4FE8-8E25-88F917514428}" srcOrd="0" destOrd="0" presId="urn:microsoft.com/office/officeart/2009/3/layout/StepUpProcess#2"/>
    <dgm:cxn modelId="{954D77BC-9D43-4BBC-B22B-0AB47DDBC755}" type="presParOf" srcId="{FC063282-390E-4A49-81D6-E38DC9B33DD3}" destId="{42EB1DAF-578C-4CFC-AD92-CBE813FBBEE5}" srcOrd="1" destOrd="0" presId="urn:microsoft.com/office/officeart/2009/3/layout/StepUpProcess#2"/>
    <dgm:cxn modelId="{6C19AE7B-529F-4AC5-963C-344239D16961}" type="presParOf" srcId="{FC063282-390E-4A49-81D6-E38DC9B33DD3}" destId="{7FBBEB8C-B311-4118-B294-D5265E6FF8DD}" srcOrd="2" destOrd="0" presId="urn:microsoft.com/office/officeart/2009/3/layout/StepUpProcess#2"/>
    <dgm:cxn modelId="{A522D92A-0037-4189-880E-A46BCE1E8C50}" type="presParOf" srcId="{26682B4D-98F1-4918-8BA4-E9BACFF69973}" destId="{EE9B2BEF-7465-40BF-BE73-5C5A4B2BE5BB}" srcOrd="7" destOrd="0" presId="urn:microsoft.com/office/officeart/2009/3/layout/StepUpProcess#2"/>
    <dgm:cxn modelId="{657FE4DA-88E1-4690-8FBA-0B7911CC36DF}" type="presParOf" srcId="{EE9B2BEF-7465-40BF-BE73-5C5A4B2BE5BB}" destId="{90BD5126-C461-404D-B31D-97CFCD9F5ED5}" srcOrd="0" destOrd="0" presId="urn:microsoft.com/office/officeart/2009/3/layout/StepUpProcess#2"/>
    <dgm:cxn modelId="{02D28CC1-DA39-45D2-B1F9-3FC0438E86F7}" type="presParOf" srcId="{26682B4D-98F1-4918-8BA4-E9BACFF69973}" destId="{F5353DCB-657E-4BE8-85B6-027F61E9C2BD}" srcOrd="8" destOrd="0" presId="urn:microsoft.com/office/officeart/2009/3/layout/StepUpProcess#2"/>
    <dgm:cxn modelId="{1206E7DC-3025-433A-87E5-14AB46C056C9}" type="presParOf" srcId="{F5353DCB-657E-4BE8-85B6-027F61E9C2BD}" destId="{D520C807-0F17-48FD-B4C5-AFE0E8654C71}" srcOrd="0" destOrd="0" presId="urn:microsoft.com/office/officeart/2009/3/layout/StepUpProcess#2"/>
    <dgm:cxn modelId="{D371F6AD-911A-40C6-A4F5-877040E309AA}" type="presParOf" srcId="{F5353DCB-657E-4BE8-85B6-027F61E9C2BD}" destId="{0947097D-630F-42B9-9E44-3C53BFA4C31A}" srcOrd="1" destOrd="0" presId="urn:microsoft.com/office/officeart/2009/3/layout/StepUpProcess#2"/>
    <dgm:cxn modelId="{BF3BB235-67D7-4C48-B036-4903CFA5FFDE}" type="presParOf" srcId="{F5353DCB-657E-4BE8-85B6-027F61E9C2BD}" destId="{42EAB787-C4B6-4F9D-A946-771EE1899B09}" srcOrd="2" destOrd="0" presId="urn:microsoft.com/office/officeart/2009/3/layout/StepUpProcess#2"/>
    <dgm:cxn modelId="{9FA5A685-C5F6-4A20-B926-060560EDA4F8}" type="presParOf" srcId="{26682B4D-98F1-4918-8BA4-E9BACFF69973}" destId="{174A5E2E-FE06-4A52-AA96-BD15E1740214}" srcOrd="9" destOrd="0" presId="urn:microsoft.com/office/officeart/2009/3/layout/StepUpProcess#2"/>
    <dgm:cxn modelId="{37DE435B-58EA-4B0B-B1AA-FABFA966D35D}" type="presParOf" srcId="{174A5E2E-FE06-4A52-AA96-BD15E1740214}" destId="{50F7C1E7-DAE7-4972-B4BD-C669C188D595}" srcOrd="0" destOrd="0" presId="urn:microsoft.com/office/officeart/2009/3/layout/StepUpProcess#2"/>
    <dgm:cxn modelId="{A67B20F5-26B4-4267-B366-8F57E5BC5135}" type="presParOf" srcId="{26682B4D-98F1-4918-8BA4-E9BACFF69973}" destId="{9515C203-8BD5-407E-8585-653A8CA012A0}" srcOrd="10" destOrd="0" presId="urn:microsoft.com/office/officeart/2009/3/layout/StepUpProcess#2"/>
    <dgm:cxn modelId="{4ED5C14E-D30A-4CD7-9F9F-B1169CC21006}" type="presParOf" srcId="{9515C203-8BD5-407E-8585-653A8CA012A0}" destId="{E45BFA90-D338-4867-B192-9BF5C62A40B7}" srcOrd="0" destOrd="0" presId="urn:microsoft.com/office/officeart/2009/3/layout/StepUpProcess#2"/>
    <dgm:cxn modelId="{D2B5DCE2-8903-432C-BD33-07AA1EB19BB1}" type="presParOf" srcId="{9515C203-8BD5-407E-8585-653A8CA012A0}" destId="{84F24978-831E-41A8-A919-9DF3159D95B3}" srcOrd="1" destOrd="0" presId="urn:microsoft.com/office/officeart/2009/3/layout/StepUpProcess#2"/>
    <dgm:cxn modelId="{0B589FF9-34F7-4F8C-B25E-3154EC75F968}" type="presParOf" srcId="{9515C203-8BD5-407E-8585-653A8CA012A0}" destId="{61A5B80A-01D5-4349-A5BB-33A20E744C6C}" srcOrd="2" destOrd="0" presId="urn:microsoft.com/office/officeart/2009/3/layout/StepUpProcess#2"/>
    <dgm:cxn modelId="{0E83945D-58DC-439E-AA58-B5FBE4414487}" type="presParOf" srcId="{26682B4D-98F1-4918-8BA4-E9BACFF69973}" destId="{FFE52942-E586-4843-BD0B-117C9B932463}" srcOrd="11" destOrd="0" presId="urn:microsoft.com/office/officeart/2009/3/layout/StepUpProcess#2"/>
    <dgm:cxn modelId="{C3B7C7F4-A87C-4A86-91E7-1CC2BA9C93E4}" type="presParOf" srcId="{FFE52942-E586-4843-BD0B-117C9B932463}" destId="{082D2D2D-6BC2-4A1D-90D7-527C7BFBB016}" srcOrd="0" destOrd="0" presId="urn:microsoft.com/office/officeart/2009/3/layout/StepUpProcess#2"/>
    <dgm:cxn modelId="{D105D171-1BD5-480B-9E37-43C5BAC73530}" type="presParOf" srcId="{26682B4D-98F1-4918-8BA4-E9BACFF69973}" destId="{CD2B0587-425B-4323-83E6-BADEF0A365FB}" srcOrd="12" destOrd="0" presId="urn:microsoft.com/office/officeart/2009/3/layout/StepUpProcess#2"/>
    <dgm:cxn modelId="{65716FFF-CAC9-4575-8C42-64524DF89A4B}" type="presParOf" srcId="{CD2B0587-425B-4323-83E6-BADEF0A365FB}" destId="{D804A231-4617-491C-9766-3FC53C39479E}" srcOrd="0" destOrd="0" presId="urn:microsoft.com/office/officeart/2009/3/layout/StepUpProcess#2"/>
    <dgm:cxn modelId="{9FC88B79-1E4D-408D-8748-910EE644E091}" type="presParOf" srcId="{CD2B0587-425B-4323-83E6-BADEF0A365FB}" destId="{BC31EB00-2A90-4CCF-B82C-4A7025E8535A}" srcOrd="1" destOrd="0" presId="urn:microsoft.com/office/officeart/2009/3/layout/StepUpProcess#2"/>
    <dgm:cxn modelId="{6649C2FD-35FD-47CF-B50E-B3439B25ED5B}" type="presParOf" srcId="{CD2B0587-425B-4323-83E6-BADEF0A365FB}" destId="{619850C3-35E4-43A9-841E-37DE8E695D93}" srcOrd="2" destOrd="0" presId="urn:microsoft.com/office/officeart/2009/3/layout/StepUpProcess#2"/>
    <dgm:cxn modelId="{E28FA77D-99D2-44C6-ABCC-4B986FDA1F3D}" type="presParOf" srcId="{26682B4D-98F1-4918-8BA4-E9BACFF69973}" destId="{814AEBBB-BEC6-4360-9A83-36178B73197B}" srcOrd="13" destOrd="0" presId="urn:microsoft.com/office/officeart/2009/3/layout/StepUpProcess#2"/>
    <dgm:cxn modelId="{996F88EC-D827-4638-93D9-9F2A18EB9686}" type="presParOf" srcId="{814AEBBB-BEC6-4360-9A83-36178B73197B}" destId="{56EBBF49-9546-4DF1-8A8B-2CCFC0AAEB8A}" srcOrd="0" destOrd="0" presId="urn:microsoft.com/office/officeart/2009/3/layout/StepUpProcess#2"/>
    <dgm:cxn modelId="{866B2E5E-678B-48B9-8F07-06F09AC3633F}" type="presParOf" srcId="{26682B4D-98F1-4918-8BA4-E9BACFF69973}" destId="{F1BDA1DE-7774-41D4-B6CC-EA34BFE0E1F6}" srcOrd="14" destOrd="0" presId="urn:microsoft.com/office/officeart/2009/3/layout/StepUpProcess#2"/>
    <dgm:cxn modelId="{1242B6FF-6E2B-4F59-ADE6-CBDDE6979E89}" type="presParOf" srcId="{F1BDA1DE-7774-41D4-B6CC-EA34BFE0E1F6}" destId="{B12A881D-D55E-4ECD-AEB2-4F5DF5258573}" srcOrd="0" destOrd="0" presId="urn:microsoft.com/office/officeart/2009/3/layout/StepUpProcess#2"/>
    <dgm:cxn modelId="{F2F79FA6-CA47-4D5B-8CAD-84352A5D5215}" type="presParOf" srcId="{F1BDA1DE-7774-41D4-B6CC-EA34BFE0E1F6}" destId="{D1EE6131-7DC5-43B3-95B0-5EA645B87141}" srcOrd="1" destOrd="0" presId="urn:microsoft.com/office/officeart/2009/3/layout/StepUpProcess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F92E4-19F8-4104-B6D1-0F13AC64B5A2}">
      <dsp:nvSpPr>
        <dsp:cNvPr id="0" name=""/>
        <dsp:cNvSpPr/>
      </dsp:nvSpPr>
      <dsp:spPr>
        <a:xfrm rot="10800000">
          <a:off x="7977224" y="2694411"/>
          <a:ext cx="1030036" cy="61778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4C1A3-B081-4605-8545-4520854083AE}">
      <dsp:nvSpPr>
        <dsp:cNvPr id="0" name=""/>
        <dsp:cNvSpPr/>
      </dsp:nvSpPr>
      <dsp:spPr bwMode="white">
        <a:xfrm>
          <a:off x="7975164" y="2796457"/>
          <a:ext cx="929092" cy="81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100" b="1" kern="1200" dirty="0" err="1">
              <a:solidFill>
                <a:srgbClr val="002060"/>
              </a:solidFill>
              <a:sym typeface="+mn-ea"/>
            </a:rPr>
            <a:t>D</a:t>
          </a:r>
          <a:r>
            <a:rPr lang="en-US" sz="1100" b="1" kern="1200" dirty="0" err="1">
              <a:solidFill>
                <a:srgbClr val="002060"/>
              </a:solidFill>
              <a:latin typeface="Times New Roman" panose="02020603050405020304" charset="0"/>
              <a:sym typeface="+mn-ea"/>
            </a:rPr>
            <a:t>eployement</a:t>
          </a:r>
          <a:endParaRPr lang="en-US" sz="1100" b="1" kern="1200" dirty="0">
            <a:solidFill>
              <a:srgbClr val="002060"/>
            </a:solidFill>
            <a:latin typeface="Times New Roman" panose="02020603050405020304" charset="0"/>
            <a:sym typeface="+mn-ea"/>
          </a:endParaRPr>
        </a:p>
      </dsp:txBody>
      <dsp:txXfrm>
        <a:off x="7975164" y="2796457"/>
        <a:ext cx="929092" cy="813501"/>
      </dsp:txXfrm>
    </dsp:sp>
    <dsp:sp modelId="{BAF05CD7-970F-4F0E-844C-90A3C770A5C7}">
      <dsp:nvSpPr>
        <dsp:cNvPr id="0" name=""/>
        <dsp:cNvSpPr/>
      </dsp:nvSpPr>
      <dsp:spPr>
        <a:xfrm rot="5400000">
          <a:off x="7975164" y="2413633"/>
          <a:ext cx="175106" cy="17510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5AB22-CF77-40CB-B9E8-CCE1BD98D75D}">
      <dsp:nvSpPr>
        <dsp:cNvPr id="0" name=""/>
        <dsp:cNvSpPr/>
      </dsp:nvSpPr>
      <dsp:spPr>
        <a:xfrm rot="10800000">
          <a:off x="6839034" y="2413274"/>
          <a:ext cx="1030036" cy="61778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90497-671B-421A-8ABF-E60EF79BA1A1}">
      <dsp:nvSpPr>
        <dsp:cNvPr id="0" name=""/>
        <dsp:cNvSpPr/>
      </dsp:nvSpPr>
      <dsp:spPr bwMode="white">
        <a:xfrm>
          <a:off x="6836974" y="2515321"/>
          <a:ext cx="929092" cy="81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100" b="1" kern="1200">
              <a:solidFill>
                <a:srgbClr val="002060"/>
              </a:solidFill>
              <a:sym typeface="+mn-ea"/>
            </a:rPr>
            <a:t>P</a:t>
          </a:r>
          <a:r>
            <a:rPr lang="en-US" sz="1100" b="1" kern="120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redicting the Results</a:t>
          </a:r>
          <a:endParaRPr sz="1100" b="1" kern="1200">
            <a:solidFill>
              <a:srgbClr val="002060"/>
            </a:solidFill>
            <a:sym typeface="+mn-ea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>
            <a:solidFill>
              <a:srgbClr val="002060"/>
            </a:solidFill>
            <a:latin typeface="Times New Roman" panose="02020603050405020304" charset="0"/>
            <a:sym typeface="+mn-ea"/>
          </a:endParaRPr>
        </a:p>
      </dsp:txBody>
      <dsp:txXfrm>
        <a:off x="6836974" y="2515321"/>
        <a:ext cx="929092" cy="813501"/>
      </dsp:txXfrm>
    </dsp:sp>
    <dsp:sp modelId="{35161F2A-0C23-4567-A690-A302F83C85BF}">
      <dsp:nvSpPr>
        <dsp:cNvPr id="0" name=""/>
        <dsp:cNvSpPr/>
      </dsp:nvSpPr>
      <dsp:spPr>
        <a:xfrm rot="5400000">
          <a:off x="6836974" y="2132497"/>
          <a:ext cx="175106" cy="17510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82D33-04F4-4EAE-AC6B-2E1557196BEF}">
      <dsp:nvSpPr>
        <dsp:cNvPr id="0" name=""/>
        <dsp:cNvSpPr/>
      </dsp:nvSpPr>
      <dsp:spPr>
        <a:xfrm rot="10800000">
          <a:off x="5700844" y="2132138"/>
          <a:ext cx="1030036" cy="61778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0D46D-63BA-42DF-B6CD-6B88807D1A2F}">
      <dsp:nvSpPr>
        <dsp:cNvPr id="0" name=""/>
        <dsp:cNvSpPr/>
      </dsp:nvSpPr>
      <dsp:spPr bwMode="white">
        <a:xfrm>
          <a:off x="5698784" y="2234184"/>
          <a:ext cx="929092" cy="81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100" b="1" kern="1200">
              <a:solidFill>
                <a:srgbClr val="002060"/>
              </a:solidFill>
              <a:sym typeface="+mn-ea"/>
            </a:rPr>
            <a:t>V</a:t>
          </a:r>
          <a:r>
            <a:rPr lang="en-US" sz="1100" b="1" kern="120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isualizing the Evaluation</a:t>
          </a:r>
        </a:p>
      </dsp:txBody>
      <dsp:txXfrm>
        <a:off x="5698784" y="2234184"/>
        <a:ext cx="929092" cy="813501"/>
      </dsp:txXfrm>
    </dsp:sp>
    <dsp:sp modelId="{C449EDAC-CEF7-4901-B773-600EA3226142}">
      <dsp:nvSpPr>
        <dsp:cNvPr id="0" name=""/>
        <dsp:cNvSpPr/>
      </dsp:nvSpPr>
      <dsp:spPr>
        <a:xfrm rot="5400000">
          <a:off x="5698784" y="1851360"/>
          <a:ext cx="175106" cy="17510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E6885-7CDD-4FE8-8E25-88F917514428}">
      <dsp:nvSpPr>
        <dsp:cNvPr id="0" name=""/>
        <dsp:cNvSpPr/>
      </dsp:nvSpPr>
      <dsp:spPr>
        <a:xfrm rot="10800000">
          <a:off x="4562654" y="1851001"/>
          <a:ext cx="1030036" cy="61778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B1DAF-578C-4CFC-AD92-CBE813FBBEE5}">
      <dsp:nvSpPr>
        <dsp:cNvPr id="0" name=""/>
        <dsp:cNvSpPr/>
      </dsp:nvSpPr>
      <dsp:spPr bwMode="white">
        <a:xfrm>
          <a:off x="4560594" y="1953048"/>
          <a:ext cx="929092" cy="81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100" b="1" kern="1200" dirty="0">
              <a:solidFill>
                <a:srgbClr val="002060"/>
              </a:solidFill>
              <a:sym typeface="+mn-ea"/>
            </a:rPr>
            <a:t>B</a:t>
          </a:r>
          <a:r>
            <a:rPr lang="en-US" sz="1100" b="1" kern="1200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uilding the CNN Model using </a:t>
          </a:r>
          <a:r>
            <a:rPr lang="en-US" sz="1100" b="1" kern="1200" dirty="0" err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Keras</a:t>
          </a:r>
          <a:endParaRPr lang="en-US" sz="1000" b="1" kern="1200" dirty="0">
            <a:solidFill>
              <a:srgbClr val="002060"/>
            </a:solidFill>
            <a:latin typeface="Times New Roman" panose="02020603050405020304" charset="0"/>
            <a:cs typeface="Calibri" panose="020F0502020204030204" pitchFamily="34" charset="0"/>
            <a:sym typeface="+mn-ea"/>
          </a:endParaRPr>
        </a:p>
        <a:p>
          <a:pPr marL="0" lvl="0" indent="0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 dirty="0">
            <a:solidFill>
              <a:srgbClr val="002060"/>
            </a:solidFill>
            <a:latin typeface="Times New Roman" panose="02020603050405020304" charset="0"/>
            <a:cs typeface="Calibri" panose="020F0502020204030204" pitchFamily="34" charset="0"/>
            <a:sym typeface="+mn-ea"/>
          </a:endParaRPr>
        </a:p>
      </dsp:txBody>
      <dsp:txXfrm>
        <a:off x="4560594" y="1953048"/>
        <a:ext cx="929092" cy="813501"/>
      </dsp:txXfrm>
    </dsp:sp>
    <dsp:sp modelId="{7FBBEB8C-B311-4118-B294-D5265E6FF8DD}">
      <dsp:nvSpPr>
        <dsp:cNvPr id="0" name=""/>
        <dsp:cNvSpPr/>
      </dsp:nvSpPr>
      <dsp:spPr>
        <a:xfrm rot="5400000">
          <a:off x="4560594" y="1570224"/>
          <a:ext cx="175106" cy="17510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0C807-0F17-48FD-B4C5-AFE0E8654C71}">
      <dsp:nvSpPr>
        <dsp:cNvPr id="0" name=""/>
        <dsp:cNvSpPr/>
      </dsp:nvSpPr>
      <dsp:spPr>
        <a:xfrm rot="10800000">
          <a:off x="3424464" y="1569865"/>
          <a:ext cx="1030036" cy="61778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7097D-630F-42B9-9E44-3C53BFA4C31A}">
      <dsp:nvSpPr>
        <dsp:cNvPr id="0" name=""/>
        <dsp:cNvSpPr/>
      </dsp:nvSpPr>
      <dsp:spPr bwMode="white">
        <a:xfrm>
          <a:off x="3422404" y="1671911"/>
          <a:ext cx="929092" cy="81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200" b="1" kern="1200" dirty="0">
              <a:solidFill>
                <a:srgbClr val="002060"/>
              </a:solidFill>
              <a:sym typeface="+mn-ea"/>
            </a:rPr>
            <a:t>D</a:t>
          </a:r>
          <a:r>
            <a:rPr lang="en-US" sz="1200" b="1" kern="1200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ata Pre</a:t>
          </a:r>
          <a:r>
            <a:rPr lang="en-IN" altLang="en-US" sz="1200" b="1" kern="1200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-</a:t>
          </a:r>
          <a:r>
            <a:rPr lang="en-US" sz="1200" b="1" kern="1200" dirty="0" err="1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processi</a:t>
          </a:r>
          <a:r>
            <a:rPr lang="en-IN" altLang="en-US" sz="1200" b="1" kern="1200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n</a:t>
          </a:r>
          <a:r>
            <a:rPr lang="en-US" sz="1200" b="1" kern="1200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g</a:t>
          </a:r>
          <a:endParaRPr sz="1200" b="1" kern="1200" dirty="0">
            <a:solidFill>
              <a:srgbClr val="002060"/>
            </a:solidFill>
            <a:sym typeface="+mn-ea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rgbClr val="002060"/>
            </a:solidFill>
            <a:latin typeface="Times New Roman" panose="02020603050405020304" charset="0"/>
            <a:sym typeface="+mn-ea"/>
          </a:endParaRPr>
        </a:p>
      </dsp:txBody>
      <dsp:txXfrm>
        <a:off x="3422404" y="1671911"/>
        <a:ext cx="929092" cy="813501"/>
      </dsp:txXfrm>
    </dsp:sp>
    <dsp:sp modelId="{42EAB787-C4B6-4F9D-A946-771EE1899B09}">
      <dsp:nvSpPr>
        <dsp:cNvPr id="0" name=""/>
        <dsp:cNvSpPr/>
      </dsp:nvSpPr>
      <dsp:spPr>
        <a:xfrm rot="5400000">
          <a:off x="3422404" y="1289087"/>
          <a:ext cx="175106" cy="17510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BFA90-D338-4867-B192-9BF5C62A40B7}">
      <dsp:nvSpPr>
        <dsp:cNvPr id="0" name=""/>
        <dsp:cNvSpPr/>
      </dsp:nvSpPr>
      <dsp:spPr>
        <a:xfrm rot="10800000">
          <a:off x="2286274" y="1288728"/>
          <a:ext cx="1030036" cy="61778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24978-831E-41A8-A919-9DF3159D95B3}">
      <dsp:nvSpPr>
        <dsp:cNvPr id="0" name=""/>
        <dsp:cNvSpPr/>
      </dsp:nvSpPr>
      <dsp:spPr bwMode="white">
        <a:xfrm>
          <a:off x="2284214" y="1390775"/>
          <a:ext cx="929092" cy="81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Some EDA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(Exploratory Data Analysis)</a:t>
          </a:r>
          <a:endParaRPr lang="en-US" sz="1100" b="1" kern="1200" dirty="0">
            <a:solidFill>
              <a:srgbClr val="002060"/>
            </a:solidFill>
            <a:latin typeface="Times New Roman" panose="02020603050405020304" charset="0"/>
            <a:sym typeface="+mn-ea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 dirty="0">
            <a:solidFill>
              <a:srgbClr val="002060"/>
            </a:solidFill>
          </a:endParaRP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1100" b="1" kern="1200">
            <a:solidFill>
              <a:srgbClr val="002060"/>
            </a:solidFill>
          </a:endParaRP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1100" b="1" kern="1200">
            <a:solidFill>
              <a:srgbClr val="002060"/>
            </a:solidFill>
          </a:endParaRP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1100" b="1" kern="1200">
            <a:solidFill>
              <a:srgbClr val="002060"/>
            </a:solidFill>
          </a:endParaRP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altLang="en-US" sz="1100" b="1" kern="1200">
            <a:solidFill>
              <a:srgbClr val="002060"/>
            </a:solidFill>
          </a:endParaRPr>
        </a:p>
      </dsp:txBody>
      <dsp:txXfrm>
        <a:off x="2284214" y="1390775"/>
        <a:ext cx="929092" cy="813501"/>
      </dsp:txXfrm>
    </dsp:sp>
    <dsp:sp modelId="{61A5B80A-01D5-4349-A5BB-33A20E744C6C}">
      <dsp:nvSpPr>
        <dsp:cNvPr id="0" name=""/>
        <dsp:cNvSpPr/>
      </dsp:nvSpPr>
      <dsp:spPr>
        <a:xfrm rot="5400000">
          <a:off x="2284214" y="1007951"/>
          <a:ext cx="175106" cy="17510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4A231-4617-491C-9766-3FC53C39479E}">
      <dsp:nvSpPr>
        <dsp:cNvPr id="0" name=""/>
        <dsp:cNvSpPr/>
      </dsp:nvSpPr>
      <dsp:spPr>
        <a:xfrm rot="10800000">
          <a:off x="1148084" y="1007592"/>
          <a:ext cx="1030036" cy="61778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1EB00-2A90-4CCF-B82C-4A7025E8535A}">
      <dsp:nvSpPr>
        <dsp:cNvPr id="0" name=""/>
        <dsp:cNvSpPr/>
      </dsp:nvSpPr>
      <dsp:spPr bwMode="white">
        <a:xfrm>
          <a:off x="1146024" y="1109638"/>
          <a:ext cx="929092" cy="81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Reading the cifar10 dataset  &amp; setting train and test data</a:t>
          </a:r>
          <a:endParaRPr lang="en-US" sz="1100" b="1" kern="1200">
            <a:solidFill>
              <a:srgbClr val="002060"/>
            </a:solidFill>
            <a:latin typeface="Times New Roman" panose="02020603050405020304" charset="0"/>
            <a:sym typeface="+mn-ea"/>
          </a:endParaRP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>
            <a:solidFill>
              <a:srgbClr val="002060"/>
            </a:solidFill>
            <a:latin typeface="Times New Roman" panose="02020603050405020304" charset="0"/>
            <a:sym typeface="+mn-ea"/>
          </a:endParaRPr>
        </a:p>
      </dsp:txBody>
      <dsp:txXfrm>
        <a:off x="1146024" y="1109638"/>
        <a:ext cx="929092" cy="813501"/>
      </dsp:txXfrm>
    </dsp:sp>
    <dsp:sp modelId="{619850C3-35E4-43A9-841E-37DE8E695D93}">
      <dsp:nvSpPr>
        <dsp:cNvPr id="0" name=""/>
        <dsp:cNvSpPr/>
      </dsp:nvSpPr>
      <dsp:spPr>
        <a:xfrm rot="5400000">
          <a:off x="1146024" y="726814"/>
          <a:ext cx="175106" cy="17510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A881D-D55E-4ECD-AEB2-4F5DF5258573}">
      <dsp:nvSpPr>
        <dsp:cNvPr id="0" name=""/>
        <dsp:cNvSpPr/>
      </dsp:nvSpPr>
      <dsp:spPr>
        <a:xfrm rot="10800000">
          <a:off x="9894" y="726455"/>
          <a:ext cx="1030036" cy="61778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E6131-7DC5-43B3-95B0-5EA645B87141}">
      <dsp:nvSpPr>
        <dsp:cNvPr id="0" name=""/>
        <dsp:cNvSpPr/>
      </dsp:nvSpPr>
      <dsp:spPr bwMode="white">
        <a:xfrm>
          <a:off x="7834" y="828502"/>
          <a:ext cx="929092" cy="813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rPr>
            <a:t>Importing Dependencies</a:t>
          </a:r>
          <a:endParaRPr lang="en-US" sz="1200" b="1" kern="1200" dirty="0">
            <a:solidFill>
              <a:srgbClr val="002060"/>
            </a:solidFill>
            <a:latin typeface="Times New Roman" panose="02020603050405020304" charset="0"/>
            <a:sym typeface="+mn-ea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rgbClr val="002060"/>
            </a:solidFill>
            <a:latin typeface="Times New Roman" panose="02020603050405020304" charset="0"/>
            <a:sym typeface="+mn-ea"/>
          </a:endParaRPr>
        </a:p>
      </dsp:txBody>
      <dsp:txXfrm>
        <a:off x="7834" y="828502"/>
        <a:ext cx="929092" cy="813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#2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72785" y="1964532"/>
            <a:ext cx="3686843" cy="60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IN" sz="2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IMAGE CLASSIFICATION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72785" y="1207005"/>
            <a:ext cx="1239520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202</a:t>
            </a:r>
            <a:r>
              <a:rPr lang="en-IN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3</a:t>
            </a:r>
          </a:p>
        </p:txBody>
      </p:sp>
      <p:sp>
        <p:nvSpPr>
          <p:cNvPr id="13" name="矩形 12"/>
          <p:cNvSpPr/>
          <p:nvPr/>
        </p:nvSpPr>
        <p:spPr>
          <a:xfrm>
            <a:off x="673100" y="2949575"/>
            <a:ext cx="404749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TUSHAR KESHWANI</a:t>
            </a:r>
            <a:endParaRPr lang="en-US" sz="1200" dirty="0">
              <a:solidFill>
                <a:srgbClr val="0070C0"/>
              </a:solidFill>
              <a:latin typeface="Bahnschrift SemiLight Condensed" panose="020B0502040204020203" charset="0"/>
              <a:cs typeface="Bahnschrift SemiLight Condensed" panose="020B0502040204020203" charset="0"/>
            </a:endParaRPr>
          </a:p>
          <a:p>
            <a:pPr algn="l"/>
            <a:r>
              <a:rPr lang="en-US" sz="1200" dirty="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2019713</a:t>
            </a:r>
            <a:endParaRPr lang="en-US" sz="1200" dirty="0">
              <a:solidFill>
                <a:srgbClr val="0070C0"/>
              </a:solidFill>
              <a:latin typeface="Bahnschrift SemiLight Condensed" panose="020B0502040204020203" charset="0"/>
              <a:cs typeface="Bahnschrift SemiLight Condensed" panose="020B0502040204020203" charset="0"/>
            </a:endParaRPr>
          </a:p>
          <a:p>
            <a:pPr algn="l"/>
            <a:r>
              <a:rPr lang="en-IN" altLang="en-US" sz="1200" dirty="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B. Tech CST</a:t>
            </a:r>
            <a:endParaRPr lang="en-IN" altLang="en-US" sz="1200" dirty="0">
              <a:solidFill>
                <a:srgbClr val="0070C0"/>
              </a:solidFill>
              <a:latin typeface="Bahnschrift SemiLight Condensed" panose="020B0502040204020203" charset="0"/>
              <a:cs typeface="Bahnschrift SemiLight Condensed" panose="020B0502040204020203" charset="0"/>
            </a:endParaRPr>
          </a:p>
          <a:p>
            <a:pPr algn="l"/>
            <a:r>
              <a:rPr lang="en-US" sz="1200" dirty="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Under the Mentorship of</a:t>
            </a:r>
            <a:endParaRPr lang="en-US" sz="1200" dirty="0">
              <a:solidFill>
                <a:srgbClr val="0070C0"/>
              </a:solidFill>
              <a:latin typeface="Bahnschrift SemiLight Condensed" panose="020B0502040204020203" charset="0"/>
              <a:cs typeface="Bahnschrift SemiLight Condensed" panose="020B0502040204020203" charset="0"/>
            </a:endParaRPr>
          </a:p>
          <a:p>
            <a:pPr algn="l"/>
            <a:r>
              <a:rPr lang="en-IN" altLang="en-US" sz="1200" dirty="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Mr. Ashwini Kumar</a:t>
            </a:r>
            <a:r>
              <a:rPr lang="en-US" sz="1200" dirty="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,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Assistant Professor , Department of CSE, </a:t>
            </a:r>
            <a:endParaRPr lang="en-US" sz="1200" dirty="0">
              <a:solidFill>
                <a:srgbClr val="0070C0"/>
              </a:solidFill>
              <a:latin typeface="Bahnschrift SemiLight Condensed" panose="020B0502040204020203" charset="0"/>
              <a:cs typeface="Bahnschrift SemiLight Condensed" panose="020B0502040204020203" charset="0"/>
            </a:endParaRPr>
          </a:p>
          <a:p>
            <a:pPr algn="l"/>
            <a:r>
              <a:rPr lang="en-US" sz="1200" dirty="0">
                <a:solidFill>
                  <a:srgbClr val="0070C0"/>
                </a:solidFill>
                <a:latin typeface="Bahnschrift SemiLight Condensed" panose="020B0502040204020203" charset="0"/>
                <a:cs typeface="Bahnschrift SemiLight Condensed" panose="020B0502040204020203" charset="0"/>
                <a:sym typeface="+mn-ea"/>
              </a:rPr>
              <a:t>GEU, Dehradun</a:t>
            </a:r>
            <a:endParaRPr lang="en-US" altLang="zh-CN" sz="12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39858" y="1262817"/>
            <a:ext cx="2336449" cy="179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+mn-ea"/>
              </a:rPr>
              <a:t>Visualizing the Evaluation</a:t>
            </a:r>
          </a:p>
        </p:txBody>
      </p:sp>
      <p:sp>
        <p:nvSpPr>
          <p:cNvPr id="108" name="Text Box 107"/>
          <p:cNvSpPr txBox="1"/>
          <p:nvPr/>
        </p:nvSpPr>
        <p:spPr>
          <a:xfrm>
            <a:off x="3871983" y="1135555"/>
            <a:ext cx="4806930" cy="6865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defTabSz="432054">
              <a:spcAft>
                <a:spcPts val="600"/>
              </a:spcAft>
            </a:pPr>
            <a:endParaRPr lang="en-US" sz="756" kern="1200" dirty="0">
              <a:solidFill>
                <a:srgbClr val="555555"/>
              </a:solidFill>
              <a:latin typeface="Times New Roman" panose="02020603050405020304" charset="0"/>
              <a:ea typeface="+mn-ea"/>
              <a:cs typeface="Calibri" panose="020F0502020204030204" pitchFamily="34" charset="0"/>
            </a:endParaRPr>
          </a:p>
          <a:p>
            <a:pPr defTabSz="432054">
              <a:spcAft>
                <a:spcPts val="600"/>
              </a:spcAft>
            </a:pPr>
            <a:endParaRPr lang="en-US" sz="756" kern="1200" dirty="0">
              <a:solidFill>
                <a:srgbClr val="555555"/>
              </a:solidFill>
              <a:latin typeface="Times New Roman" panose="02020603050405020304" charset="0"/>
              <a:ea typeface="+mn-ea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/>
              <a:t>Loss Curves                                                     Accuracy Curves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678790" y="3527745"/>
            <a:ext cx="1997618" cy="354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defTabSz="432054">
              <a:spcAft>
                <a:spcPts val="600"/>
              </a:spcAft>
            </a:pPr>
            <a:r>
              <a:rPr lang="en-US" sz="851" kern="1200">
                <a:solidFill>
                  <a:srgbClr val="002060"/>
                </a:solidFill>
                <a:latin typeface="Times New Roman" panose="02020603050405020304" charset="0"/>
                <a:ea typeface="+mn-ea"/>
                <a:cs typeface="Calibri" panose="020F0502020204030204" pitchFamily="34" charset="0"/>
                <a:sym typeface="+mn-ea"/>
              </a:rPr>
              <a:t>Comparing the Training Loss with the Testing Loss over increasing Epochs.</a:t>
            </a:r>
            <a:endParaRPr lang="en-US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364497" y="3560161"/>
            <a:ext cx="2159566" cy="4407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 defTabSz="432054">
              <a:spcAft>
                <a:spcPts val="600"/>
              </a:spcAft>
            </a:pPr>
            <a:r>
              <a:rPr lang="en-US" sz="882" kern="1200">
                <a:solidFill>
                  <a:srgbClr val="002060"/>
                </a:solidFill>
                <a:latin typeface="Times New Roman" panose="02020603050405020304" charset="0"/>
                <a:ea typeface="+mn-ea"/>
                <a:cs typeface="Calibri" panose="020F0502020204030204" pitchFamily="34" charset="0"/>
                <a:sym typeface="+mn-ea"/>
              </a:rPr>
              <a:t>Comparing the Training Accuracy with the </a:t>
            </a:r>
          </a:p>
          <a:p>
            <a:pPr algn="just" defTabSz="432054">
              <a:spcAft>
                <a:spcPts val="600"/>
              </a:spcAft>
            </a:pPr>
            <a:r>
              <a:rPr lang="en-US" sz="882" kern="1200">
                <a:solidFill>
                  <a:srgbClr val="002060"/>
                </a:solidFill>
                <a:latin typeface="Times New Roman" panose="02020603050405020304" charset="0"/>
                <a:ea typeface="+mn-ea"/>
                <a:cs typeface="Calibri" panose="020F0502020204030204" pitchFamily="34" charset="0"/>
                <a:sym typeface="+mn-ea"/>
              </a:rPr>
              <a:t>Testing Accuracy over increasing epochs</a:t>
            </a:r>
            <a:endParaRPr lang="en-US" sz="140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18" name="Picture Placeholder 17" descr="A graph of loss curves&#10;&#10;Description automatically generated">
            <a:extLst>
              <a:ext uri="{FF2B5EF4-FFF2-40B4-BE49-F238E27FC236}">
                <a16:creationId xmlns:a16="http://schemas.microsoft.com/office/drawing/2014/main" id="{567F0C7B-A7BF-2D8F-B502-275973003F9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1" b="8871"/>
          <a:stretch>
            <a:fillRect/>
          </a:stretch>
        </p:blipFill>
        <p:spPr>
          <a:xfrm>
            <a:off x="3678789" y="1912173"/>
            <a:ext cx="2243643" cy="1525552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</p:spPr>
      </p:pic>
      <p:pic>
        <p:nvPicPr>
          <p:cNvPr id="26" name="Picture Placeholder 25" descr="A graph of a curve&#10;&#10;Description automatically generated">
            <a:extLst>
              <a:ext uri="{FF2B5EF4-FFF2-40B4-BE49-F238E27FC236}">
                <a16:creationId xmlns:a16="http://schemas.microsoft.com/office/drawing/2014/main" id="{2163E5C5-3776-1A18-DCF4-D14E664812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1" b="8441"/>
          <a:stretch>
            <a:fillRect/>
          </a:stretch>
        </p:blipFill>
        <p:spPr>
          <a:xfrm>
            <a:off x="6435270" y="1912173"/>
            <a:ext cx="2243643" cy="1525552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Box 107"/>
          <p:cNvSpPr txBox="1"/>
          <p:nvPr/>
        </p:nvSpPr>
        <p:spPr>
          <a:xfrm>
            <a:off x="2144395" y="651193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8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144395" y="1848803"/>
            <a:ext cx="5080000" cy="193899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IN" altLang="en-US" sz="1200" b="0" dirty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S</a:t>
            </a:r>
            <a:r>
              <a:rPr lang="en-US" sz="1200" b="0" dirty="0" err="1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ome</a:t>
            </a:r>
            <a:r>
              <a:rPr lang="en-US" sz="1200" b="0" dirty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 of the most useful benefits of image processing, regardless of the field of operation:</a:t>
            </a:r>
          </a:p>
          <a:p>
            <a:pPr indent="0">
              <a:buFont typeface="Wingdings" panose="05000000000000000000" charset="0"/>
              <a:buNone/>
            </a:pPr>
            <a:endParaRPr lang="en-US" sz="1200" b="0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charset="0"/>
              <a:buChar char="q"/>
            </a:pPr>
            <a:r>
              <a:rPr lang="en-US" sz="1200" dirty="0">
                <a:solidFill>
                  <a:srgbClr val="002060"/>
                </a:solidFill>
                <a:sym typeface="+mn-ea"/>
              </a:rPr>
              <a:t>Image Classification</a:t>
            </a:r>
            <a:endParaRPr lang="en-US" sz="1200" b="0" dirty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charset="0"/>
              <a:buChar char="q"/>
            </a:pPr>
            <a:r>
              <a:rPr lang="en-US" sz="1200" dirty="0">
                <a:solidFill>
                  <a:srgbClr val="002060"/>
                </a:solidFill>
                <a:sym typeface="+mn-ea"/>
              </a:rPr>
              <a:t>Transfer Learning</a:t>
            </a:r>
            <a:endParaRPr lang="en-US" sz="1200" b="0" dirty="0">
              <a:solidFill>
                <a:srgbClr val="002060"/>
              </a:solidFill>
            </a:endParaRPr>
          </a:p>
          <a:p>
            <a:pPr marL="171450" indent="-171450">
              <a:buFont typeface="Wingdings" panose="05000000000000000000" charset="0"/>
              <a:buChar char="q"/>
            </a:pPr>
            <a:r>
              <a:rPr lang="en-US" sz="1200" b="0" dirty="0">
                <a:solidFill>
                  <a:srgbClr val="002060"/>
                </a:solidFill>
              </a:rPr>
              <a:t>Feature Extraction</a:t>
            </a:r>
          </a:p>
          <a:p>
            <a:pPr marL="171450" indent="-171450">
              <a:buFont typeface="Wingdings" panose="05000000000000000000" charset="0"/>
              <a:buChar char="q"/>
            </a:pPr>
            <a:r>
              <a:rPr lang="en-US" sz="1200" b="0" dirty="0">
                <a:solidFill>
                  <a:srgbClr val="002060"/>
                </a:solidFill>
              </a:rPr>
              <a:t>Data Augmentation </a:t>
            </a:r>
          </a:p>
          <a:p>
            <a:pPr marL="171450" indent="-171450">
              <a:buFont typeface="Wingdings" panose="05000000000000000000" charset="0"/>
              <a:buChar char="q"/>
            </a:pPr>
            <a:r>
              <a:rPr lang="en-US" sz="1200" b="0" dirty="0">
                <a:solidFill>
                  <a:srgbClr val="002060"/>
                </a:solidFill>
              </a:rPr>
              <a:t>Understanding Model Performance</a:t>
            </a:r>
          </a:p>
          <a:p>
            <a:pPr marL="171450" indent="-171450">
              <a:buFont typeface="Wingdings" panose="05000000000000000000" charset="0"/>
              <a:buChar char="q"/>
            </a:pPr>
            <a:r>
              <a:rPr lang="en-US" sz="1200" b="0" dirty="0">
                <a:solidFill>
                  <a:srgbClr val="002060"/>
                </a:solidFill>
              </a:rPr>
              <a:t> Educational Purposes</a:t>
            </a:r>
          </a:p>
          <a:p>
            <a:pPr marL="171450" indent="-171450">
              <a:buFont typeface="Wingdings" panose="05000000000000000000" charset="0"/>
              <a:buChar char="q"/>
            </a:pPr>
            <a:r>
              <a:rPr lang="en-US" sz="1200" b="0" dirty="0">
                <a:solidFill>
                  <a:srgbClr val="002060"/>
                </a:solidFill>
              </a:rPr>
              <a:t>Research and Development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127250" y="1250315"/>
            <a:ext cx="46501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40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  <a:sym typeface="+mn-ea"/>
              </a:rPr>
              <a:t>The implementation of image processing techniques has had a </a:t>
            </a:r>
          </a:p>
          <a:p>
            <a:pPr algn="l"/>
            <a:r>
              <a:rPr lang="en-US" sz="140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  <a:sym typeface="+mn-ea"/>
              </a:rPr>
              <a:t>massive impact on many tech organizations.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Box 107"/>
          <p:cNvSpPr txBox="1"/>
          <p:nvPr/>
        </p:nvSpPr>
        <p:spPr>
          <a:xfrm>
            <a:off x="1687830" y="2066290"/>
            <a:ext cx="62960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IN" altLang="en-US" sz="1600" b="1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T</a:t>
            </a:r>
            <a:r>
              <a:rPr lang="en-US" sz="1600" b="1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he future use of a CIFAR-10 trained model is not limited to a single application but can be leveraged in various ways to solve a wide range of image-related problems and research tasks.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561" y="1973829"/>
            <a:ext cx="195135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1818005" y="562350"/>
            <a:ext cx="251587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IN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INTRODUCTION</a:t>
            </a: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884045" y="1159510"/>
            <a:ext cx="2360295" cy="571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99"/>
          <p:cNvSpPr txBox="1"/>
          <p:nvPr/>
        </p:nvSpPr>
        <p:spPr>
          <a:xfrm>
            <a:off x="1818005" y="1310640"/>
            <a:ext cx="529399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/>
            <a:r>
              <a:rPr lang="en-US" sz="1400" b="0" dirty="0">
                <a:solidFill>
                  <a:srgbClr val="002060"/>
                </a:solidFill>
                <a:latin typeface="Times New Roman" panose="02020603050405020304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What Is an Image?</a:t>
            </a:r>
            <a:endParaRPr lang="en-US" sz="1200" b="0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400" b="0" dirty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 An image is represented by its dimensions (height and width) based on the number of pixels.  </a:t>
            </a:r>
          </a:p>
          <a:p>
            <a:pPr marL="285750" indent="-285750"/>
            <a:endParaRPr lang="en-US" sz="1400" b="0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400" b="0" dirty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This pixel is a point on the image that takes on a specific shade it is an integer value ranging between 0 and 255(0 is completely black and 255 is completely white and all other colors range in between these values)</a:t>
            </a:r>
            <a:r>
              <a:rPr lang="en-IN" altLang="en-US" sz="1400" b="0" dirty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.</a:t>
            </a:r>
          </a:p>
          <a:p>
            <a:pPr marL="285750" indent="-285750"/>
            <a:r>
              <a:rPr lang="en-IN" altLang="en-US" sz="1400" b="0" dirty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	</a:t>
            </a:r>
            <a:r>
              <a:rPr lang="en-US" sz="1400" b="0" dirty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 It is usually represented in one of the following:</a:t>
            </a:r>
          </a:p>
          <a:p>
            <a:pPr marL="628650" lvl="1" indent="-171450">
              <a:buFont typeface="Wingdings" panose="05000000000000000000" charset="0"/>
              <a:buChar char="v"/>
            </a:pPr>
            <a:r>
              <a:rPr lang="en-US" sz="1400" b="0" dirty="0">
                <a:solidFill>
                  <a:srgbClr val="002060"/>
                </a:solidFill>
              </a:rPr>
              <a:t>Grayscale </a:t>
            </a:r>
          </a:p>
          <a:p>
            <a:pPr marL="628650" lvl="1" indent="-171450">
              <a:buFont typeface="Wingdings" panose="05000000000000000000" charset="0"/>
              <a:buChar char="v"/>
            </a:pPr>
            <a:r>
              <a:rPr lang="en-US" sz="1400" b="0" dirty="0">
                <a:solidFill>
                  <a:srgbClr val="002060"/>
                </a:solidFill>
              </a:rPr>
              <a:t>RGB </a:t>
            </a:r>
          </a:p>
          <a:p>
            <a:pPr marL="628650" lvl="1" indent="-171450">
              <a:buFont typeface="Wingdings" panose="05000000000000000000" charset="0"/>
              <a:buChar char="v"/>
            </a:pPr>
            <a:r>
              <a:rPr lang="en-US" sz="1400" b="0" dirty="0">
                <a:solidFill>
                  <a:srgbClr val="002060"/>
                </a:solidFill>
              </a:rPr>
              <a:t>RGBA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 Box 99"/>
          <p:cNvSpPr txBox="1"/>
          <p:nvPr/>
        </p:nvSpPr>
        <p:spPr>
          <a:xfrm>
            <a:off x="2032000" y="1180783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/>
            <a:r>
              <a:rPr lang="en-US" sz="1800" b="1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What Is Image Processing?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36995" y="93345"/>
            <a:ext cx="2626995" cy="1964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Text Box 100"/>
          <p:cNvSpPr txBox="1"/>
          <p:nvPr/>
        </p:nvSpPr>
        <p:spPr>
          <a:xfrm>
            <a:off x="2032000" y="1488440"/>
            <a:ext cx="550100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/>
            <a:endParaRPr lang="en-US" sz="14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indent="0" algn="just"/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Image processing is the process of transforming an image into a digital form and performing certain operations to get some useful information from it. </a:t>
            </a:r>
          </a:p>
          <a:p>
            <a:pPr indent="0" algn="just"/>
            <a:endParaRPr lang="en-US" sz="14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indent="0" algn="just"/>
            <a:r>
              <a:rPr lang="en-US" sz="14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The image processing system usually treats all images as 2D signals when applying certain predetermined signal processing methods.</a:t>
            </a:r>
          </a:p>
          <a:p>
            <a:pPr indent="0" algn="just"/>
            <a:endParaRPr lang="en-US" sz="14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48945" y="3538220"/>
            <a:ext cx="74256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/>
            <a:r>
              <a:rPr lang="en-US" sz="140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  <a:sym typeface="+mn-ea"/>
              </a:rPr>
              <a:t>Image processing requires fixed sequences of operations that are performed at each pixel of an image.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5499178" y="2225002"/>
            <a:ext cx="26149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600" b="1" dirty="0">
                <a:solidFill>
                  <a:srgbClr val="002060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Sharpening and Restoration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690342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1765378" y="2246535"/>
            <a:ext cx="190246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600" b="1" dirty="0">
                <a:solidFill>
                  <a:srgbClr val="002060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Pattern Recogntion </a:t>
            </a:r>
          </a:p>
        </p:txBody>
      </p: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895350" y="4434205"/>
            <a:ext cx="139319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600" b="1" dirty="0">
                <a:solidFill>
                  <a:srgbClr val="002060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Visualization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5456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6627622" y="4586510"/>
            <a:ext cx="120269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600" b="1" dirty="0">
                <a:solidFill>
                  <a:srgbClr val="002060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Recognition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765456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3300095" y="320040"/>
            <a:ext cx="2880360" cy="35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en-US" sz="1800" b="1" dirty="0">
                <a:solidFill>
                  <a:srgbClr val="00206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Types of Image Processing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118610" y="4586605"/>
            <a:ext cx="98425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sz="1600" b="1" dirty="0">
                <a:solidFill>
                  <a:srgbClr val="002060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lt"/>
              </a:rPr>
              <a:t>Retrieval</a:t>
            </a:r>
          </a:p>
        </p:txBody>
      </p:sp>
      <p:pic>
        <p:nvPicPr>
          <p:cNvPr id="101" name="Picture Placeholder 100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5725" t="-485" r="15617"/>
          <a:stretch>
            <a:fillRect/>
          </a:stretch>
        </p:blipFill>
        <p:spPr>
          <a:xfrm>
            <a:off x="647700" y="2971165"/>
            <a:ext cx="1888490" cy="1297305"/>
          </a:xfrm>
          <a:prstGeom prst="rect">
            <a:avLst/>
          </a:prstGeom>
        </p:spPr>
      </p:pic>
      <p:pic>
        <p:nvPicPr>
          <p:cNvPr id="102" name="Picture Placeholder 101"/>
          <p:cNvPicPr>
            <a:picLocks noGrp="1"/>
          </p:cNvPicPr>
          <p:nvPr>
            <p:ph type="pic" sz="quarter" idx="11"/>
          </p:nvPr>
        </p:nvPicPr>
        <p:blipFill>
          <a:blip r:embed="rId3"/>
          <a:srcRect t="31416"/>
          <a:stretch>
            <a:fillRect/>
          </a:stretch>
        </p:blipFill>
        <p:spPr>
          <a:xfrm>
            <a:off x="6515100" y="2970530"/>
            <a:ext cx="2056765" cy="14293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5"/>
          <a:srcRect r="33907"/>
          <a:stretch>
            <a:fillRect/>
          </a:stretch>
        </p:blipFill>
        <p:spPr>
          <a:xfrm>
            <a:off x="5569585" y="958850"/>
            <a:ext cx="2067560" cy="10801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Picture 104"/>
          <p:cNvPicPr/>
          <p:nvPr/>
        </p:nvPicPr>
        <p:blipFill>
          <a:blip r:embed="rId6"/>
          <a:srcRect b="16828"/>
          <a:stretch>
            <a:fillRect/>
          </a:stretch>
        </p:blipFill>
        <p:spPr>
          <a:xfrm>
            <a:off x="1461770" y="958850"/>
            <a:ext cx="2165350" cy="10801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7"/>
          <a:srcRect l="22773" t="59201" r="51742" b="20701"/>
          <a:stretch>
            <a:fillRect/>
          </a:stretch>
        </p:blipFill>
        <p:spPr>
          <a:xfrm>
            <a:off x="3438525" y="2970530"/>
            <a:ext cx="2174875" cy="1430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800735" y="224155"/>
            <a:ext cx="1516380" cy="5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IN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CIFAR-10</a:t>
            </a:r>
          </a:p>
        </p:txBody>
      </p: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800735" y="685800"/>
            <a:ext cx="3879215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1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Canadian Institute for Advanced Research, 10 classes</a:t>
            </a:r>
          </a:p>
        </p:txBody>
      </p:sp>
      <p:sp>
        <p:nvSpPr>
          <p:cNvPr id="108" name="Text Box 107"/>
          <p:cNvSpPr txBox="1"/>
          <p:nvPr/>
        </p:nvSpPr>
        <p:spPr>
          <a:xfrm>
            <a:off x="1207770" y="1151890"/>
            <a:ext cx="6313170" cy="875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charset="0"/>
              <a:buChar char="Ø"/>
            </a:pPr>
            <a:r>
              <a:rPr lang="en-IN" altLang="en-US" sz="12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It </a:t>
            </a:r>
            <a:r>
              <a:rPr lang="en-US" sz="12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is a subset of the Tiny Images dataset and consists of 60000 32x32 color images</a:t>
            </a:r>
          </a:p>
          <a:p>
            <a:pPr indent="0">
              <a:buFont typeface="Wingdings" panose="05000000000000000000" charset="0"/>
              <a:buNone/>
            </a:pPr>
            <a:endParaRPr lang="en-US" sz="1200" b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  <a:sym typeface="+mn-ea"/>
              </a:rPr>
              <a:t>There are 6000 images per class with 5000 training and 1000 testing images per class.</a:t>
            </a:r>
            <a:endParaRPr lang="en-US">
              <a:solidFill>
                <a:srgbClr val="002060"/>
              </a:solidFill>
            </a:endParaRPr>
          </a:p>
          <a:p>
            <a:pPr marL="285750" indent="-285750"/>
            <a:endParaRPr lang="en-US">
              <a:solidFill>
                <a:srgbClr val="002060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341120" y="2027555"/>
            <a:ext cx="3384550" cy="2376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en-IN" altLang="en-US">
                <a:solidFill>
                  <a:srgbClr val="002060"/>
                </a:solidFill>
              </a:rPr>
              <a:t>The 10 classes in CIFAR-10 dataset are:</a:t>
            </a:r>
          </a:p>
          <a:p>
            <a:pPr indent="0">
              <a:buFont typeface="Wingdings" panose="05000000000000000000" charset="0"/>
              <a:buNone/>
            </a:pPr>
            <a:r>
              <a:rPr lang="en-IN" altLang="en-US">
                <a:solidFill>
                  <a:srgbClr val="002060"/>
                </a:solidFill>
              </a:rPr>
              <a:t>0.      Airplanes</a:t>
            </a: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Cars</a:t>
            </a: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Birds</a:t>
            </a: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Cats</a:t>
            </a: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Deer</a:t>
            </a: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Dogs</a:t>
            </a: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Frogs</a:t>
            </a: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Horses</a:t>
            </a: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Ships</a:t>
            </a:r>
          </a:p>
          <a:p>
            <a:pPr marL="342900" indent="-342900">
              <a:buFont typeface="Wingdings" panose="05000000000000000000" charset="0"/>
              <a:buAutoNum type="arabicPeriod"/>
            </a:pPr>
            <a:r>
              <a:rPr lang="en-IN" altLang="en-US">
                <a:solidFill>
                  <a:srgbClr val="002060"/>
                </a:solidFill>
              </a:rPr>
              <a:t>Trucks</a:t>
            </a:r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51514" t="29793" r="17761" b="11179"/>
          <a:stretch>
            <a:fillRect/>
          </a:stretch>
        </p:blipFill>
        <p:spPr>
          <a:xfrm>
            <a:off x="4873625" y="1934210"/>
            <a:ext cx="3061335" cy="2973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137410" y="859790"/>
            <a:ext cx="4264025" cy="4914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IN" altLang="en-US" sz="2600" b="1">
                <a:solidFill>
                  <a:schemeClr val="tx2"/>
                </a:solidFill>
                <a:cs typeface="+mj-lt"/>
                <a:sym typeface="+mn-ea"/>
              </a:rPr>
              <a:t>Building blocks of the project:</a:t>
            </a:r>
            <a:endParaRPr lang="en-US" sz="2600"/>
          </a:p>
        </p:txBody>
      </p:sp>
      <p:sp>
        <p:nvSpPr>
          <p:cNvPr id="108" name="Text Box 107"/>
          <p:cNvSpPr txBox="1"/>
          <p:nvPr/>
        </p:nvSpPr>
        <p:spPr>
          <a:xfrm>
            <a:off x="2081530" y="1395730"/>
            <a:ext cx="508000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66700" indent="-266700">
              <a:buFont typeface="Wingdings" panose="05000000000000000000" charset="0"/>
              <a:buChar char="q"/>
            </a:pPr>
            <a:r>
              <a:rPr lang="en-US" sz="1400" b="0" dirty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Python</a:t>
            </a:r>
          </a:p>
          <a:p>
            <a:pPr marL="266700" indent="-266700">
              <a:buFont typeface="Wingdings" panose="05000000000000000000" charset="0"/>
              <a:buChar char="q"/>
            </a:pPr>
            <a:r>
              <a:rPr lang="en-US" sz="1400" b="0" dirty="0" err="1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Tkinter</a:t>
            </a:r>
            <a:endParaRPr lang="en-US" sz="1400" b="0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marL="266700" indent="-266700">
              <a:buFont typeface="Wingdings" panose="05000000000000000000" charset="0"/>
              <a:buChar char="q"/>
            </a:pPr>
            <a:r>
              <a:rPr lang="en-US" sz="1400" b="0" dirty="0" err="1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Keras</a:t>
            </a:r>
            <a:endParaRPr lang="en-US" sz="1400" b="0" dirty="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</a:endParaRPr>
          </a:p>
          <a:p>
            <a:pPr marL="266700" indent="-266700">
              <a:buFont typeface="Wingdings" panose="05000000000000000000" charset="0"/>
              <a:buChar char="q"/>
            </a:pPr>
            <a:r>
              <a:rPr lang="en-US" sz="1400" b="0" dirty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Tensor Flow</a:t>
            </a:r>
          </a:p>
          <a:p>
            <a:pPr marL="266700" indent="-266700">
              <a:buFont typeface="Wingdings" panose="05000000000000000000" charset="0"/>
              <a:buChar char="q"/>
            </a:pPr>
            <a:r>
              <a:rPr lang="en-US" sz="1400" b="0" dirty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Convolution Neural Networks (CNN)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Box 107"/>
          <p:cNvSpPr txBox="1"/>
          <p:nvPr/>
        </p:nvSpPr>
        <p:spPr>
          <a:xfrm>
            <a:off x="1490980" y="1939290"/>
            <a:ext cx="59023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sz="160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Convolution is needed to reduce the amount of computation we need to do when doing image recognition and classification.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659255" y="1140460"/>
            <a:ext cx="556514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b="1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  <a:sym typeface="+mn-ea"/>
              </a:rPr>
              <a:t>Why Convolutional Neural Networks?</a:t>
            </a:r>
            <a:endParaRPr lang="en-US" sz="230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endParaRPr>
          </a:p>
          <a:p>
            <a:endParaRPr lang="en-US" sz="2300">
              <a:solidFill>
                <a:srgbClr val="002060"/>
              </a:solidFill>
              <a:latin typeface="Times New Roman" panose="0202060305040502030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01165" y="2566035"/>
            <a:ext cx="569150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/>
            <a:r>
              <a:rPr lang="en-US" sz="1600" b="0">
                <a:solidFill>
                  <a:srgbClr val="002060"/>
                </a:solidFill>
                <a:latin typeface="Times New Roman" panose="02020603050405020304" charset="0"/>
                <a:cs typeface="Calibri" panose="020F0502020204030204" pitchFamily="34" charset="0"/>
              </a:rPr>
              <a:t>A simple neural network may get  around 3 billion weigths and biases for out RGB channel which is too heavy to handle, hence we use convolution neural networks to reduce the dimensions hence less calculations and computations.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 descr="IMG_256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>
            <a:fillRect/>
          </a:stretch>
        </p:blipFill>
        <p:spPr>
          <a:xfrm>
            <a:off x="482600" y="649732"/>
            <a:ext cx="8178799" cy="38440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/>
        </p:nvGraphicFramePr>
        <p:xfrm>
          <a:off x="75565" y="758825"/>
          <a:ext cx="9015095" cy="4336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902970" y="347345"/>
            <a:ext cx="44354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IN" altLang="en-US" sz="2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METHODOLOGY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499</Words>
  <Application>Microsoft Macintosh PowerPoint</Application>
  <PresentationFormat>On-screen Show (16:9)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等线</vt:lpstr>
      <vt:lpstr>Arial</vt:lpstr>
      <vt:lpstr>Bahnschrift SemiLight Condensed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Tushar Keshwani</cp:lastModifiedBy>
  <cp:revision>105</cp:revision>
  <dcterms:created xsi:type="dcterms:W3CDTF">2017-05-02T06:39:00Z</dcterms:created>
  <dcterms:modified xsi:type="dcterms:W3CDTF">2024-01-14T16:36:22Z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1033-12.2.0.13085</vt:lpwstr>
  </property>
  <property fmtid="{D5CDD505-2E9C-101B-9397-08002B2CF9AE}" pid="3" name="ICV">
    <vt:lpwstr>0F8762895D884C1897CCF24B8F8B383F</vt:lpwstr>
  </property>
</Properties>
</file>