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73" r:id="rId9"/>
    <p:sldId id="263" r:id="rId10"/>
    <p:sldId id="264" r:id="rId11"/>
    <p:sldId id="267" r:id="rId12"/>
    <p:sldId id="276" r:id="rId13"/>
    <p:sldId id="269" r:id="rId14"/>
    <p:sldId id="270" r:id="rId15"/>
    <p:sldId id="277" r:id="rId16"/>
    <p:sldId id="271" r:id="rId17"/>
    <p:sldId id="28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EC087-347F-4779-926F-FFDFB16C1A96}" type="doc">
      <dgm:prSet loTypeId="urn:microsoft.com/office/officeart/2005/8/layout/bProcess3#1" loCatId="process" qsTypeId="urn:microsoft.com/office/officeart/2005/8/quickstyle/3d3#1" qsCatId="3D" csTypeId="urn:microsoft.com/office/officeart/2005/8/colors/accent1_2#1" csCatId="accent1" phldr="1"/>
      <dgm:spPr/>
      <dgm:t>
        <a:bodyPr/>
        <a:lstStyle/>
        <a:p>
          <a:endParaRPr lang="en-IN"/>
        </a:p>
      </dgm:t>
    </dgm:pt>
    <dgm:pt modelId="{44387F6B-38CD-4161-9052-5F476EBED25B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b="1" dirty="0"/>
            <a:t>Data collection</a:t>
          </a:r>
        </a:p>
      </dgm:t>
    </dgm:pt>
    <dgm:pt modelId="{FCE15770-87A7-4B79-B352-4EA88ACD1165}" type="parTrans" cxnId="{98AA13EE-9BB4-43EC-A9D8-D72D1E025825}">
      <dgm:prSet/>
      <dgm:spPr/>
      <dgm:t>
        <a:bodyPr/>
        <a:lstStyle/>
        <a:p>
          <a:endParaRPr lang="en-IN"/>
        </a:p>
      </dgm:t>
    </dgm:pt>
    <dgm:pt modelId="{18D64A25-6B98-477E-AAAD-5F12E9C1692B}" type="sibTrans" cxnId="{98AA13EE-9BB4-43EC-A9D8-D72D1E025825}">
      <dgm:prSet/>
      <dgm:spPr/>
      <dgm:t>
        <a:bodyPr/>
        <a:lstStyle/>
        <a:p>
          <a:endParaRPr lang="en-IN"/>
        </a:p>
      </dgm:t>
    </dgm:pt>
    <dgm:pt modelId="{9F1F550D-AB5A-4275-B001-C488A1BB801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Data Preprocessing</a:t>
          </a:r>
        </a:p>
      </dgm:t>
    </dgm:pt>
    <dgm:pt modelId="{C7CDA441-EBC9-4CBF-8EF0-5A7FBDA8602E}" type="parTrans" cxnId="{4905D579-0184-4C31-A5E4-A5C6B6D81CF9}">
      <dgm:prSet/>
      <dgm:spPr/>
      <dgm:t>
        <a:bodyPr/>
        <a:lstStyle/>
        <a:p>
          <a:endParaRPr lang="en-IN"/>
        </a:p>
      </dgm:t>
    </dgm:pt>
    <dgm:pt modelId="{FECD3F00-BC49-4CBC-882D-646635F82148}" type="sibTrans" cxnId="{4905D579-0184-4C31-A5E4-A5C6B6D81CF9}">
      <dgm:prSet/>
      <dgm:spPr/>
      <dgm:t>
        <a:bodyPr/>
        <a:lstStyle/>
        <a:p>
          <a:endParaRPr lang="en-IN"/>
        </a:p>
      </dgm:t>
    </dgm:pt>
    <dgm:pt modelId="{38125BDB-8BD5-473B-8890-9A2EAD869E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Data Frame 1</a:t>
          </a:r>
        </a:p>
      </dgm:t>
    </dgm:pt>
    <dgm:pt modelId="{CD3299CF-E08A-410F-AF41-564BFDC38B9B}" type="parTrans" cxnId="{AC43CB78-3187-4B6C-A6B6-19B897870EF6}">
      <dgm:prSet/>
      <dgm:spPr/>
      <dgm:t>
        <a:bodyPr/>
        <a:lstStyle/>
        <a:p>
          <a:endParaRPr lang="en-IN"/>
        </a:p>
      </dgm:t>
    </dgm:pt>
    <dgm:pt modelId="{CFE23E65-3059-4FD3-BE58-A7A9F85D07E8}" type="sibTrans" cxnId="{AC43CB78-3187-4B6C-A6B6-19B897870EF6}">
      <dgm:prSet/>
      <dgm:spPr/>
      <dgm:t>
        <a:bodyPr/>
        <a:lstStyle/>
        <a:p>
          <a:endParaRPr lang="en-IN"/>
        </a:p>
      </dgm:t>
    </dgm:pt>
    <dgm:pt modelId="{B7D1B2DC-EC96-463C-95D9-19B74ECEBA80}">
      <dgm:prSet phldrT="[Text]" phldr="0" custT="1"/>
      <dgm:spPr>
        <a:solidFill>
          <a:schemeClr val="bg1">
            <a:lumMod val="50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100"/>
            <a:t>O</a:t>
          </a:r>
          <a:r>
            <a:rPr lang="en-IN" sz="2400"/>
            <a:t>utliers</a:t>
          </a:r>
        </a:p>
      </dgm:t>
    </dgm:pt>
    <dgm:pt modelId="{77ABF075-D972-47EA-A337-E230EE655784}" type="parTrans" cxnId="{D4804777-ADE1-4E99-B8B7-8A18F037C062}">
      <dgm:prSet/>
      <dgm:spPr/>
      <dgm:t>
        <a:bodyPr/>
        <a:lstStyle/>
        <a:p>
          <a:endParaRPr lang="en-IN"/>
        </a:p>
      </dgm:t>
    </dgm:pt>
    <dgm:pt modelId="{07AD3A4E-EFB1-4472-A3C7-B46C673A0710}" type="sibTrans" cxnId="{D4804777-ADE1-4E99-B8B7-8A18F037C062}">
      <dgm:prSet/>
      <dgm:spPr/>
      <dgm:t>
        <a:bodyPr/>
        <a:lstStyle/>
        <a:p>
          <a:endParaRPr lang="en-IN"/>
        </a:p>
      </dgm:t>
    </dgm:pt>
    <dgm:pt modelId="{004CA8B8-9B13-4B54-BEDA-5AC06345113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EDA</a:t>
          </a:r>
        </a:p>
      </dgm:t>
    </dgm:pt>
    <dgm:pt modelId="{C6FD9901-BF26-4025-853F-EABF4A697CF6}" type="parTrans" cxnId="{506036D2-0E63-4061-B67C-A5F2B9FFCA96}">
      <dgm:prSet/>
      <dgm:spPr/>
      <dgm:t>
        <a:bodyPr/>
        <a:lstStyle/>
        <a:p>
          <a:endParaRPr lang="en-IN"/>
        </a:p>
      </dgm:t>
    </dgm:pt>
    <dgm:pt modelId="{2AF4614F-0C0C-49BC-A7EF-A13BED3B457B}" type="sibTrans" cxnId="{506036D2-0E63-4061-B67C-A5F2B9FFCA96}">
      <dgm:prSet/>
      <dgm:spPr/>
      <dgm:t>
        <a:bodyPr/>
        <a:lstStyle/>
        <a:p>
          <a:endParaRPr lang="en-IN"/>
        </a:p>
      </dgm:t>
    </dgm:pt>
    <dgm:pt modelId="{5D6F759C-BE48-4987-AE80-BE990219C68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Dara Frame 2</a:t>
          </a:r>
        </a:p>
      </dgm:t>
    </dgm:pt>
    <dgm:pt modelId="{BC325F09-DF81-4AB7-9289-D523B95BEB61}" type="parTrans" cxnId="{2634F443-8CF5-49D2-AE10-BF943DBC14EF}">
      <dgm:prSet/>
      <dgm:spPr/>
      <dgm:t>
        <a:bodyPr/>
        <a:lstStyle/>
        <a:p>
          <a:endParaRPr lang="en-IN"/>
        </a:p>
      </dgm:t>
    </dgm:pt>
    <dgm:pt modelId="{26B65634-4FC8-4569-915B-D21BE97866CA}" type="sibTrans" cxnId="{2634F443-8CF5-49D2-AE10-BF943DBC14EF}">
      <dgm:prSet/>
      <dgm:spPr/>
      <dgm:t>
        <a:bodyPr/>
        <a:lstStyle/>
        <a:p>
          <a:endParaRPr lang="en-IN"/>
        </a:p>
      </dgm:t>
    </dgm:pt>
    <dgm:pt modelId="{8D57411C-91C7-4720-B7AA-EC42374EA7E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Feature Selection</a:t>
          </a:r>
        </a:p>
      </dgm:t>
    </dgm:pt>
    <dgm:pt modelId="{8EF890C9-9FBD-42BA-85C8-1015CE084248}" type="parTrans" cxnId="{A419432F-7AF6-4180-8655-C3E7E39DE49E}">
      <dgm:prSet/>
      <dgm:spPr/>
      <dgm:t>
        <a:bodyPr/>
        <a:lstStyle/>
        <a:p>
          <a:endParaRPr lang="en-IN"/>
        </a:p>
      </dgm:t>
    </dgm:pt>
    <dgm:pt modelId="{0C4A019A-5692-425A-BD12-8D3C694F2017}" type="sibTrans" cxnId="{A419432F-7AF6-4180-8655-C3E7E39DE49E}">
      <dgm:prSet/>
      <dgm:spPr/>
      <dgm:t>
        <a:bodyPr/>
        <a:lstStyle/>
        <a:p>
          <a:endParaRPr lang="en-IN"/>
        </a:p>
      </dgm:t>
    </dgm:pt>
    <dgm:pt modelId="{B3BC7586-04C4-4E63-AC75-69894AE71813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Data Frame 3</a:t>
          </a:r>
        </a:p>
      </dgm:t>
    </dgm:pt>
    <dgm:pt modelId="{770C0251-803F-4E9E-9C3C-65D7E9263D77}" type="parTrans" cxnId="{C36E5F92-995B-4811-A9B1-7FB357B53F1D}">
      <dgm:prSet/>
      <dgm:spPr/>
      <dgm:t>
        <a:bodyPr/>
        <a:lstStyle/>
        <a:p>
          <a:endParaRPr lang="en-IN"/>
        </a:p>
      </dgm:t>
    </dgm:pt>
    <dgm:pt modelId="{41A85D05-AE28-486D-8247-4406459EE1BE}" type="sibTrans" cxnId="{C36E5F92-995B-4811-A9B1-7FB357B53F1D}">
      <dgm:prSet/>
      <dgm:spPr/>
      <dgm:t>
        <a:bodyPr/>
        <a:lstStyle/>
        <a:p>
          <a:endParaRPr lang="en-IN"/>
        </a:p>
      </dgm:t>
    </dgm:pt>
    <dgm:pt modelId="{2E28D3BD-7233-4BE6-B2BB-D755B56CD89C}" type="pres">
      <dgm:prSet presAssocID="{41CEC087-347F-4779-926F-FFDFB16C1A96}" presName="Name0" presStyleCnt="0">
        <dgm:presLayoutVars>
          <dgm:dir/>
          <dgm:resizeHandles val="exact"/>
        </dgm:presLayoutVars>
      </dgm:prSet>
      <dgm:spPr/>
    </dgm:pt>
    <dgm:pt modelId="{F2688E26-7F04-475A-8BAC-A50638F26B0F}" type="pres">
      <dgm:prSet presAssocID="{44387F6B-38CD-4161-9052-5F476EBED25B}" presName="node" presStyleLbl="node1" presStyleIdx="0" presStyleCnt="8">
        <dgm:presLayoutVars>
          <dgm:bulletEnabled val="1"/>
        </dgm:presLayoutVars>
      </dgm:prSet>
      <dgm:spPr/>
    </dgm:pt>
    <dgm:pt modelId="{27835302-F687-4473-82C0-BC44E766C22B}" type="pres">
      <dgm:prSet presAssocID="{18D64A25-6B98-477E-AAAD-5F12E9C1692B}" presName="sibTrans" presStyleLbl="sibTrans1D1" presStyleIdx="0" presStyleCnt="7"/>
      <dgm:spPr/>
    </dgm:pt>
    <dgm:pt modelId="{2813C6B8-2A28-4D5E-BDAA-2EE92B75B300}" type="pres">
      <dgm:prSet presAssocID="{18D64A25-6B98-477E-AAAD-5F12E9C1692B}" presName="connectorText" presStyleLbl="sibTrans1D1" presStyleIdx="0" presStyleCnt="7"/>
      <dgm:spPr/>
    </dgm:pt>
    <dgm:pt modelId="{B5DFD531-AE1D-429A-9B6D-50CF274ED696}" type="pres">
      <dgm:prSet presAssocID="{9F1F550D-AB5A-4275-B001-C488A1BB8019}" presName="node" presStyleLbl="node1" presStyleIdx="1" presStyleCnt="8">
        <dgm:presLayoutVars>
          <dgm:bulletEnabled val="1"/>
        </dgm:presLayoutVars>
      </dgm:prSet>
      <dgm:spPr/>
    </dgm:pt>
    <dgm:pt modelId="{CAFAC4EC-9D13-4AD0-8E60-2E7F38027EDA}" type="pres">
      <dgm:prSet presAssocID="{FECD3F00-BC49-4CBC-882D-646635F82148}" presName="sibTrans" presStyleLbl="sibTrans1D1" presStyleIdx="1" presStyleCnt="7"/>
      <dgm:spPr/>
    </dgm:pt>
    <dgm:pt modelId="{3043D792-C994-4F18-85F8-726A11BECCC0}" type="pres">
      <dgm:prSet presAssocID="{FECD3F00-BC49-4CBC-882D-646635F82148}" presName="connectorText" presStyleLbl="sibTrans1D1" presStyleIdx="1" presStyleCnt="7"/>
      <dgm:spPr/>
    </dgm:pt>
    <dgm:pt modelId="{0EBA55C8-78D7-4CD4-AF23-7231505A05AF}" type="pres">
      <dgm:prSet presAssocID="{38125BDB-8BD5-473B-8890-9A2EAD869E29}" presName="node" presStyleLbl="node1" presStyleIdx="2" presStyleCnt="8">
        <dgm:presLayoutVars>
          <dgm:bulletEnabled val="1"/>
        </dgm:presLayoutVars>
      </dgm:prSet>
      <dgm:spPr/>
    </dgm:pt>
    <dgm:pt modelId="{0FDBAD07-6379-40A8-A021-A519ACE07E0E}" type="pres">
      <dgm:prSet presAssocID="{CFE23E65-3059-4FD3-BE58-A7A9F85D07E8}" presName="sibTrans" presStyleLbl="sibTrans1D1" presStyleIdx="2" presStyleCnt="7"/>
      <dgm:spPr/>
    </dgm:pt>
    <dgm:pt modelId="{BA117FDB-D35C-4868-8A93-F19E27828811}" type="pres">
      <dgm:prSet presAssocID="{CFE23E65-3059-4FD3-BE58-A7A9F85D07E8}" presName="connectorText" presStyleLbl="sibTrans1D1" presStyleIdx="2" presStyleCnt="7"/>
      <dgm:spPr/>
    </dgm:pt>
    <dgm:pt modelId="{8EFFBAAD-102B-4383-A417-E1DFA0648693}" type="pres">
      <dgm:prSet presAssocID="{B7D1B2DC-EC96-463C-95D9-19B74ECEBA80}" presName="node" presStyleLbl="node1" presStyleIdx="3" presStyleCnt="8">
        <dgm:presLayoutVars>
          <dgm:bulletEnabled val="1"/>
        </dgm:presLayoutVars>
      </dgm:prSet>
      <dgm:spPr/>
    </dgm:pt>
    <dgm:pt modelId="{CE213F5E-BD1A-42CB-966C-593054D13E70}" type="pres">
      <dgm:prSet presAssocID="{07AD3A4E-EFB1-4472-A3C7-B46C673A0710}" presName="sibTrans" presStyleLbl="sibTrans1D1" presStyleIdx="3" presStyleCnt="7"/>
      <dgm:spPr/>
    </dgm:pt>
    <dgm:pt modelId="{6EEEE80D-BEB7-424B-9892-D39BDA7A8693}" type="pres">
      <dgm:prSet presAssocID="{07AD3A4E-EFB1-4472-A3C7-B46C673A0710}" presName="connectorText" presStyleLbl="sibTrans1D1" presStyleIdx="3" presStyleCnt="7"/>
      <dgm:spPr/>
    </dgm:pt>
    <dgm:pt modelId="{74FA6F01-6004-4F90-903C-29FF8D87D0EB}" type="pres">
      <dgm:prSet presAssocID="{004CA8B8-9B13-4B54-BEDA-5AC063451134}" presName="node" presStyleLbl="node1" presStyleIdx="4" presStyleCnt="8">
        <dgm:presLayoutVars>
          <dgm:bulletEnabled val="1"/>
        </dgm:presLayoutVars>
      </dgm:prSet>
      <dgm:spPr/>
    </dgm:pt>
    <dgm:pt modelId="{E34176FE-DA8B-4B8F-882C-89020CDD4BE5}" type="pres">
      <dgm:prSet presAssocID="{2AF4614F-0C0C-49BC-A7EF-A13BED3B457B}" presName="sibTrans" presStyleLbl="sibTrans1D1" presStyleIdx="4" presStyleCnt="7"/>
      <dgm:spPr/>
    </dgm:pt>
    <dgm:pt modelId="{01223A5F-0A34-456D-B710-1AA918FCE9E8}" type="pres">
      <dgm:prSet presAssocID="{2AF4614F-0C0C-49BC-A7EF-A13BED3B457B}" presName="connectorText" presStyleLbl="sibTrans1D1" presStyleIdx="4" presStyleCnt="7"/>
      <dgm:spPr/>
    </dgm:pt>
    <dgm:pt modelId="{46958EBD-212E-4E99-8680-357C73C464A8}" type="pres">
      <dgm:prSet presAssocID="{5D6F759C-BE48-4987-AE80-BE990219C68A}" presName="node" presStyleLbl="node1" presStyleIdx="5" presStyleCnt="8">
        <dgm:presLayoutVars>
          <dgm:bulletEnabled val="1"/>
        </dgm:presLayoutVars>
      </dgm:prSet>
      <dgm:spPr/>
    </dgm:pt>
    <dgm:pt modelId="{1A1C1C70-64D3-421E-B2B9-06B1ABC1EEA0}" type="pres">
      <dgm:prSet presAssocID="{26B65634-4FC8-4569-915B-D21BE97866CA}" presName="sibTrans" presStyleLbl="sibTrans1D1" presStyleIdx="5" presStyleCnt="7"/>
      <dgm:spPr/>
    </dgm:pt>
    <dgm:pt modelId="{5F666078-0039-4532-A17D-41F8A55BCC79}" type="pres">
      <dgm:prSet presAssocID="{26B65634-4FC8-4569-915B-D21BE97866CA}" presName="connectorText" presStyleLbl="sibTrans1D1" presStyleIdx="5" presStyleCnt="7"/>
      <dgm:spPr/>
    </dgm:pt>
    <dgm:pt modelId="{CD1A39C7-DFF7-4FF9-B9FC-EBEC65B5F0D0}" type="pres">
      <dgm:prSet presAssocID="{8D57411C-91C7-4720-B7AA-EC42374EA7E9}" presName="node" presStyleLbl="node1" presStyleIdx="6" presStyleCnt="8">
        <dgm:presLayoutVars>
          <dgm:bulletEnabled val="1"/>
        </dgm:presLayoutVars>
      </dgm:prSet>
      <dgm:spPr/>
    </dgm:pt>
    <dgm:pt modelId="{5D63D557-FE3D-48E9-96CF-5F1DD19D67A3}" type="pres">
      <dgm:prSet presAssocID="{0C4A019A-5692-425A-BD12-8D3C694F2017}" presName="sibTrans" presStyleLbl="sibTrans1D1" presStyleIdx="6" presStyleCnt="7"/>
      <dgm:spPr/>
    </dgm:pt>
    <dgm:pt modelId="{6D53B0F2-F9D1-46B2-AB81-5246A44F2881}" type="pres">
      <dgm:prSet presAssocID="{0C4A019A-5692-425A-BD12-8D3C694F2017}" presName="connectorText" presStyleLbl="sibTrans1D1" presStyleIdx="6" presStyleCnt="7"/>
      <dgm:spPr/>
    </dgm:pt>
    <dgm:pt modelId="{B0D39A23-FBDA-44EC-B951-306CF2668001}" type="pres">
      <dgm:prSet presAssocID="{B3BC7586-04C4-4E63-AC75-69894AE71813}" presName="node" presStyleLbl="node1" presStyleIdx="7" presStyleCnt="8">
        <dgm:presLayoutVars>
          <dgm:bulletEnabled val="1"/>
        </dgm:presLayoutVars>
      </dgm:prSet>
      <dgm:spPr/>
    </dgm:pt>
  </dgm:ptLst>
  <dgm:cxnLst>
    <dgm:cxn modelId="{AD546C03-7912-4638-91DD-024F745DFA55}" type="presOf" srcId="{CFE23E65-3059-4FD3-BE58-A7A9F85D07E8}" destId="{BA117FDB-D35C-4868-8A93-F19E27828811}" srcOrd="1" destOrd="0" presId="urn:microsoft.com/office/officeart/2005/8/layout/bProcess3#1"/>
    <dgm:cxn modelId="{A6814A04-F2BA-4815-B7C0-BA71B0A44310}" type="presOf" srcId="{CFE23E65-3059-4FD3-BE58-A7A9F85D07E8}" destId="{0FDBAD07-6379-40A8-A021-A519ACE07E0E}" srcOrd="0" destOrd="0" presId="urn:microsoft.com/office/officeart/2005/8/layout/bProcess3#1"/>
    <dgm:cxn modelId="{6466CC0A-FF78-4721-A716-01B2C1642520}" type="presOf" srcId="{B3BC7586-04C4-4E63-AC75-69894AE71813}" destId="{B0D39A23-FBDA-44EC-B951-306CF2668001}" srcOrd="0" destOrd="0" presId="urn:microsoft.com/office/officeart/2005/8/layout/bProcess3#1"/>
    <dgm:cxn modelId="{88A42518-ED51-4AEF-9FB5-D324C43747BF}" type="presOf" srcId="{2AF4614F-0C0C-49BC-A7EF-A13BED3B457B}" destId="{E34176FE-DA8B-4B8F-882C-89020CDD4BE5}" srcOrd="0" destOrd="0" presId="urn:microsoft.com/office/officeart/2005/8/layout/bProcess3#1"/>
    <dgm:cxn modelId="{7CDABF19-DD12-47C8-B3F1-AF9A48FA876F}" type="presOf" srcId="{07AD3A4E-EFB1-4472-A3C7-B46C673A0710}" destId="{CE213F5E-BD1A-42CB-966C-593054D13E70}" srcOrd="0" destOrd="0" presId="urn:microsoft.com/office/officeart/2005/8/layout/bProcess3#1"/>
    <dgm:cxn modelId="{C68A6626-8FA9-4F4E-B1C3-4DF1F5C2B1D3}" type="presOf" srcId="{FECD3F00-BC49-4CBC-882D-646635F82148}" destId="{CAFAC4EC-9D13-4AD0-8E60-2E7F38027EDA}" srcOrd="0" destOrd="0" presId="urn:microsoft.com/office/officeart/2005/8/layout/bProcess3#1"/>
    <dgm:cxn modelId="{05BD3627-9564-4220-830F-205020A56EBB}" type="presOf" srcId="{07AD3A4E-EFB1-4472-A3C7-B46C673A0710}" destId="{6EEEE80D-BEB7-424B-9892-D39BDA7A8693}" srcOrd="1" destOrd="0" presId="urn:microsoft.com/office/officeart/2005/8/layout/bProcess3#1"/>
    <dgm:cxn modelId="{4DBADF27-0898-413A-B4FD-5CA3FD8A2E95}" type="presOf" srcId="{18D64A25-6B98-477E-AAAD-5F12E9C1692B}" destId="{2813C6B8-2A28-4D5E-BDAA-2EE92B75B300}" srcOrd="1" destOrd="0" presId="urn:microsoft.com/office/officeart/2005/8/layout/bProcess3#1"/>
    <dgm:cxn modelId="{A419432F-7AF6-4180-8655-C3E7E39DE49E}" srcId="{41CEC087-347F-4779-926F-FFDFB16C1A96}" destId="{8D57411C-91C7-4720-B7AA-EC42374EA7E9}" srcOrd="6" destOrd="0" parTransId="{8EF890C9-9FBD-42BA-85C8-1015CE084248}" sibTransId="{0C4A019A-5692-425A-BD12-8D3C694F2017}"/>
    <dgm:cxn modelId="{F85C0240-18BE-4362-A3E2-9A816CA38AE0}" type="presOf" srcId="{26B65634-4FC8-4569-915B-D21BE97866CA}" destId="{5F666078-0039-4532-A17D-41F8A55BCC79}" srcOrd="1" destOrd="0" presId="urn:microsoft.com/office/officeart/2005/8/layout/bProcess3#1"/>
    <dgm:cxn modelId="{7A814E41-2F44-4A29-AA2B-A2A9C31202DE}" type="presOf" srcId="{44387F6B-38CD-4161-9052-5F476EBED25B}" destId="{F2688E26-7F04-475A-8BAC-A50638F26B0F}" srcOrd="0" destOrd="0" presId="urn:microsoft.com/office/officeart/2005/8/layout/bProcess3#1"/>
    <dgm:cxn modelId="{2634F443-8CF5-49D2-AE10-BF943DBC14EF}" srcId="{41CEC087-347F-4779-926F-FFDFB16C1A96}" destId="{5D6F759C-BE48-4987-AE80-BE990219C68A}" srcOrd="5" destOrd="0" parTransId="{BC325F09-DF81-4AB7-9289-D523B95BEB61}" sibTransId="{26B65634-4FC8-4569-915B-D21BE97866CA}"/>
    <dgm:cxn modelId="{93715467-2AFF-4025-98E4-4957FE6B3031}" type="presOf" srcId="{2AF4614F-0C0C-49BC-A7EF-A13BED3B457B}" destId="{01223A5F-0A34-456D-B710-1AA918FCE9E8}" srcOrd="1" destOrd="0" presId="urn:microsoft.com/office/officeart/2005/8/layout/bProcess3#1"/>
    <dgm:cxn modelId="{8C77B54F-9029-46F5-828D-E177EB3980FF}" type="presOf" srcId="{8D57411C-91C7-4720-B7AA-EC42374EA7E9}" destId="{CD1A39C7-DFF7-4FF9-B9FC-EBEC65B5F0D0}" srcOrd="0" destOrd="0" presId="urn:microsoft.com/office/officeart/2005/8/layout/bProcess3#1"/>
    <dgm:cxn modelId="{30E3D152-3F44-4238-9647-206EC85513A2}" type="presOf" srcId="{004CA8B8-9B13-4B54-BEDA-5AC063451134}" destId="{74FA6F01-6004-4F90-903C-29FF8D87D0EB}" srcOrd="0" destOrd="0" presId="urn:microsoft.com/office/officeart/2005/8/layout/bProcess3#1"/>
    <dgm:cxn modelId="{D4804777-ADE1-4E99-B8B7-8A18F037C062}" srcId="{41CEC087-347F-4779-926F-FFDFB16C1A96}" destId="{B7D1B2DC-EC96-463C-95D9-19B74ECEBA80}" srcOrd="3" destOrd="0" parTransId="{77ABF075-D972-47EA-A337-E230EE655784}" sibTransId="{07AD3A4E-EFB1-4472-A3C7-B46C673A0710}"/>
    <dgm:cxn modelId="{AC43CB78-3187-4B6C-A6B6-19B897870EF6}" srcId="{41CEC087-347F-4779-926F-FFDFB16C1A96}" destId="{38125BDB-8BD5-473B-8890-9A2EAD869E29}" srcOrd="2" destOrd="0" parTransId="{CD3299CF-E08A-410F-AF41-564BFDC38B9B}" sibTransId="{CFE23E65-3059-4FD3-BE58-A7A9F85D07E8}"/>
    <dgm:cxn modelId="{4905D579-0184-4C31-A5E4-A5C6B6D81CF9}" srcId="{41CEC087-347F-4779-926F-FFDFB16C1A96}" destId="{9F1F550D-AB5A-4275-B001-C488A1BB8019}" srcOrd="1" destOrd="0" parTransId="{C7CDA441-EBC9-4CBF-8EF0-5A7FBDA8602E}" sibTransId="{FECD3F00-BC49-4CBC-882D-646635F82148}"/>
    <dgm:cxn modelId="{A04AB05A-FD94-4962-A442-1209BD522FE0}" type="presOf" srcId="{18D64A25-6B98-477E-AAAD-5F12E9C1692B}" destId="{27835302-F687-4473-82C0-BC44E766C22B}" srcOrd="0" destOrd="0" presId="urn:microsoft.com/office/officeart/2005/8/layout/bProcess3#1"/>
    <dgm:cxn modelId="{A5C99D7B-EE91-43CC-B8C3-AE2ABB17FE4C}" type="presOf" srcId="{B7D1B2DC-EC96-463C-95D9-19B74ECEBA80}" destId="{8EFFBAAD-102B-4383-A417-E1DFA0648693}" srcOrd="0" destOrd="0" presId="urn:microsoft.com/office/officeart/2005/8/layout/bProcess3#1"/>
    <dgm:cxn modelId="{F8A00989-9D0E-464D-9976-590D4BCA7E43}" type="presOf" srcId="{9F1F550D-AB5A-4275-B001-C488A1BB8019}" destId="{B5DFD531-AE1D-429A-9B6D-50CF274ED696}" srcOrd="0" destOrd="0" presId="urn:microsoft.com/office/officeart/2005/8/layout/bProcess3#1"/>
    <dgm:cxn modelId="{47231A8D-4555-41D8-81B5-BB5DC2AB7A60}" type="presOf" srcId="{26B65634-4FC8-4569-915B-D21BE97866CA}" destId="{1A1C1C70-64D3-421E-B2B9-06B1ABC1EEA0}" srcOrd="0" destOrd="0" presId="urn:microsoft.com/office/officeart/2005/8/layout/bProcess3#1"/>
    <dgm:cxn modelId="{A8BD6F8D-974A-4F6E-AD39-C816BC2B85D3}" type="presOf" srcId="{FECD3F00-BC49-4CBC-882D-646635F82148}" destId="{3043D792-C994-4F18-85F8-726A11BECCC0}" srcOrd="1" destOrd="0" presId="urn:microsoft.com/office/officeart/2005/8/layout/bProcess3#1"/>
    <dgm:cxn modelId="{C36E5F92-995B-4811-A9B1-7FB357B53F1D}" srcId="{41CEC087-347F-4779-926F-FFDFB16C1A96}" destId="{B3BC7586-04C4-4E63-AC75-69894AE71813}" srcOrd="7" destOrd="0" parTransId="{770C0251-803F-4E9E-9C3C-65D7E9263D77}" sibTransId="{41A85D05-AE28-486D-8247-4406459EE1BE}"/>
    <dgm:cxn modelId="{9A0B16B6-11C0-4057-99BA-A04CC3D3E91B}" type="presOf" srcId="{0C4A019A-5692-425A-BD12-8D3C694F2017}" destId="{6D53B0F2-F9D1-46B2-AB81-5246A44F2881}" srcOrd="1" destOrd="0" presId="urn:microsoft.com/office/officeart/2005/8/layout/bProcess3#1"/>
    <dgm:cxn modelId="{CB7A3BBA-1388-4BA8-B548-81E0E0955AD9}" type="presOf" srcId="{38125BDB-8BD5-473B-8890-9A2EAD869E29}" destId="{0EBA55C8-78D7-4CD4-AF23-7231505A05AF}" srcOrd="0" destOrd="0" presId="urn:microsoft.com/office/officeart/2005/8/layout/bProcess3#1"/>
    <dgm:cxn modelId="{506036D2-0E63-4061-B67C-A5F2B9FFCA96}" srcId="{41CEC087-347F-4779-926F-FFDFB16C1A96}" destId="{004CA8B8-9B13-4B54-BEDA-5AC063451134}" srcOrd="4" destOrd="0" parTransId="{C6FD9901-BF26-4025-853F-EABF4A697CF6}" sibTransId="{2AF4614F-0C0C-49BC-A7EF-A13BED3B457B}"/>
    <dgm:cxn modelId="{963B09D3-F671-4803-A3F4-B613E7047B50}" type="presOf" srcId="{0C4A019A-5692-425A-BD12-8D3C694F2017}" destId="{5D63D557-FE3D-48E9-96CF-5F1DD19D67A3}" srcOrd="0" destOrd="0" presId="urn:microsoft.com/office/officeart/2005/8/layout/bProcess3#1"/>
    <dgm:cxn modelId="{2F6784E2-6842-45D1-A1E1-79E106ACFFCD}" type="presOf" srcId="{41CEC087-347F-4779-926F-FFDFB16C1A96}" destId="{2E28D3BD-7233-4BE6-B2BB-D755B56CD89C}" srcOrd="0" destOrd="0" presId="urn:microsoft.com/office/officeart/2005/8/layout/bProcess3#1"/>
    <dgm:cxn modelId="{5A0A91E5-9A6E-465F-8744-4306B4A4D859}" type="presOf" srcId="{5D6F759C-BE48-4987-AE80-BE990219C68A}" destId="{46958EBD-212E-4E99-8680-357C73C464A8}" srcOrd="0" destOrd="0" presId="urn:microsoft.com/office/officeart/2005/8/layout/bProcess3#1"/>
    <dgm:cxn modelId="{98AA13EE-9BB4-43EC-A9D8-D72D1E025825}" srcId="{41CEC087-347F-4779-926F-FFDFB16C1A96}" destId="{44387F6B-38CD-4161-9052-5F476EBED25B}" srcOrd="0" destOrd="0" parTransId="{FCE15770-87A7-4B79-B352-4EA88ACD1165}" sibTransId="{18D64A25-6B98-477E-AAAD-5F12E9C1692B}"/>
    <dgm:cxn modelId="{79258101-11C4-4AAB-ADAD-92338463930F}" type="presParOf" srcId="{2E28D3BD-7233-4BE6-B2BB-D755B56CD89C}" destId="{F2688E26-7F04-475A-8BAC-A50638F26B0F}" srcOrd="0" destOrd="0" presId="urn:microsoft.com/office/officeart/2005/8/layout/bProcess3#1"/>
    <dgm:cxn modelId="{F2BB9BFF-14B0-4745-8B71-25983785EB18}" type="presParOf" srcId="{2E28D3BD-7233-4BE6-B2BB-D755B56CD89C}" destId="{27835302-F687-4473-82C0-BC44E766C22B}" srcOrd="1" destOrd="0" presId="urn:microsoft.com/office/officeart/2005/8/layout/bProcess3#1"/>
    <dgm:cxn modelId="{62AF0302-6AC7-4408-A6F7-CE4D2174D789}" type="presParOf" srcId="{27835302-F687-4473-82C0-BC44E766C22B}" destId="{2813C6B8-2A28-4D5E-BDAA-2EE92B75B300}" srcOrd="0" destOrd="0" presId="urn:microsoft.com/office/officeart/2005/8/layout/bProcess3#1"/>
    <dgm:cxn modelId="{9181B21A-B183-4C7B-9AC9-2BDEE8D0C8B0}" type="presParOf" srcId="{2E28D3BD-7233-4BE6-B2BB-D755B56CD89C}" destId="{B5DFD531-AE1D-429A-9B6D-50CF274ED696}" srcOrd="2" destOrd="0" presId="urn:microsoft.com/office/officeart/2005/8/layout/bProcess3#1"/>
    <dgm:cxn modelId="{A6DF376C-E9B7-4509-86B4-A854081D0482}" type="presParOf" srcId="{2E28D3BD-7233-4BE6-B2BB-D755B56CD89C}" destId="{CAFAC4EC-9D13-4AD0-8E60-2E7F38027EDA}" srcOrd="3" destOrd="0" presId="urn:microsoft.com/office/officeart/2005/8/layout/bProcess3#1"/>
    <dgm:cxn modelId="{EBBDF614-B374-4631-A6C8-47867089D8C7}" type="presParOf" srcId="{CAFAC4EC-9D13-4AD0-8E60-2E7F38027EDA}" destId="{3043D792-C994-4F18-85F8-726A11BECCC0}" srcOrd="0" destOrd="0" presId="urn:microsoft.com/office/officeart/2005/8/layout/bProcess3#1"/>
    <dgm:cxn modelId="{F1859D20-D011-4124-8797-5DF4232606A3}" type="presParOf" srcId="{2E28D3BD-7233-4BE6-B2BB-D755B56CD89C}" destId="{0EBA55C8-78D7-4CD4-AF23-7231505A05AF}" srcOrd="4" destOrd="0" presId="urn:microsoft.com/office/officeart/2005/8/layout/bProcess3#1"/>
    <dgm:cxn modelId="{EE844889-E225-4400-9C22-4B2C9C28C4E7}" type="presParOf" srcId="{2E28D3BD-7233-4BE6-B2BB-D755B56CD89C}" destId="{0FDBAD07-6379-40A8-A021-A519ACE07E0E}" srcOrd="5" destOrd="0" presId="urn:microsoft.com/office/officeart/2005/8/layout/bProcess3#1"/>
    <dgm:cxn modelId="{E460B917-DDF4-4F3C-8207-3405204DA5AF}" type="presParOf" srcId="{0FDBAD07-6379-40A8-A021-A519ACE07E0E}" destId="{BA117FDB-D35C-4868-8A93-F19E27828811}" srcOrd="0" destOrd="0" presId="urn:microsoft.com/office/officeart/2005/8/layout/bProcess3#1"/>
    <dgm:cxn modelId="{BF331C48-0AB5-46F6-B60B-E5E50459979C}" type="presParOf" srcId="{2E28D3BD-7233-4BE6-B2BB-D755B56CD89C}" destId="{8EFFBAAD-102B-4383-A417-E1DFA0648693}" srcOrd="6" destOrd="0" presId="urn:microsoft.com/office/officeart/2005/8/layout/bProcess3#1"/>
    <dgm:cxn modelId="{113C8FAB-67A0-4956-A044-DC6BB0D1AFA3}" type="presParOf" srcId="{2E28D3BD-7233-4BE6-B2BB-D755B56CD89C}" destId="{CE213F5E-BD1A-42CB-966C-593054D13E70}" srcOrd="7" destOrd="0" presId="urn:microsoft.com/office/officeart/2005/8/layout/bProcess3#1"/>
    <dgm:cxn modelId="{BF3543D3-10C1-428E-B2C2-495701990BCB}" type="presParOf" srcId="{CE213F5E-BD1A-42CB-966C-593054D13E70}" destId="{6EEEE80D-BEB7-424B-9892-D39BDA7A8693}" srcOrd="0" destOrd="0" presId="urn:microsoft.com/office/officeart/2005/8/layout/bProcess3#1"/>
    <dgm:cxn modelId="{653D5658-30FF-404D-AAF1-CF6A283729BB}" type="presParOf" srcId="{2E28D3BD-7233-4BE6-B2BB-D755B56CD89C}" destId="{74FA6F01-6004-4F90-903C-29FF8D87D0EB}" srcOrd="8" destOrd="0" presId="urn:microsoft.com/office/officeart/2005/8/layout/bProcess3#1"/>
    <dgm:cxn modelId="{C2C331FA-436D-468A-9EFF-1272B6F3C967}" type="presParOf" srcId="{2E28D3BD-7233-4BE6-B2BB-D755B56CD89C}" destId="{E34176FE-DA8B-4B8F-882C-89020CDD4BE5}" srcOrd="9" destOrd="0" presId="urn:microsoft.com/office/officeart/2005/8/layout/bProcess3#1"/>
    <dgm:cxn modelId="{BF86890D-569A-4E86-B69A-F7CD0F048C93}" type="presParOf" srcId="{E34176FE-DA8B-4B8F-882C-89020CDD4BE5}" destId="{01223A5F-0A34-456D-B710-1AA918FCE9E8}" srcOrd="0" destOrd="0" presId="urn:microsoft.com/office/officeart/2005/8/layout/bProcess3#1"/>
    <dgm:cxn modelId="{6AAFE36C-34BA-4087-B9E0-D8C9253506FD}" type="presParOf" srcId="{2E28D3BD-7233-4BE6-B2BB-D755B56CD89C}" destId="{46958EBD-212E-4E99-8680-357C73C464A8}" srcOrd="10" destOrd="0" presId="urn:microsoft.com/office/officeart/2005/8/layout/bProcess3#1"/>
    <dgm:cxn modelId="{A471969B-63C7-408F-BC73-0AE2F4E27099}" type="presParOf" srcId="{2E28D3BD-7233-4BE6-B2BB-D755B56CD89C}" destId="{1A1C1C70-64D3-421E-B2B9-06B1ABC1EEA0}" srcOrd="11" destOrd="0" presId="urn:microsoft.com/office/officeart/2005/8/layout/bProcess3#1"/>
    <dgm:cxn modelId="{1F56FC11-1D3D-4027-A235-EECF82EB9BA0}" type="presParOf" srcId="{1A1C1C70-64D3-421E-B2B9-06B1ABC1EEA0}" destId="{5F666078-0039-4532-A17D-41F8A55BCC79}" srcOrd="0" destOrd="0" presId="urn:microsoft.com/office/officeart/2005/8/layout/bProcess3#1"/>
    <dgm:cxn modelId="{108E965B-61BC-4173-9E7E-A44DDA48FEA4}" type="presParOf" srcId="{2E28D3BD-7233-4BE6-B2BB-D755B56CD89C}" destId="{CD1A39C7-DFF7-4FF9-B9FC-EBEC65B5F0D0}" srcOrd="12" destOrd="0" presId="urn:microsoft.com/office/officeart/2005/8/layout/bProcess3#1"/>
    <dgm:cxn modelId="{62B4DB16-303C-4475-8DF4-469E5F09C6B0}" type="presParOf" srcId="{2E28D3BD-7233-4BE6-B2BB-D755B56CD89C}" destId="{5D63D557-FE3D-48E9-96CF-5F1DD19D67A3}" srcOrd="13" destOrd="0" presId="urn:microsoft.com/office/officeart/2005/8/layout/bProcess3#1"/>
    <dgm:cxn modelId="{2AFB0C53-1488-453D-808B-418B4BBC1566}" type="presParOf" srcId="{5D63D557-FE3D-48E9-96CF-5F1DD19D67A3}" destId="{6D53B0F2-F9D1-46B2-AB81-5246A44F2881}" srcOrd="0" destOrd="0" presId="urn:microsoft.com/office/officeart/2005/8/layout/bProcess3#1"/>
    <dgm:cxn modelId="{7229B480-51A6-45D3-93CC-D8A29BD66F8F}" type="presParOf" srcId="{2E28D3BD-7233-4BE6-B2BB-D755B56CD89C}" destId="{B0D39A23-FBDA-44EC-B951-306CF2668001}" srcOrd="14" destOrd="0" presId="urn:microsoft.com/office/officeart/2005/8/layout/b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35302-F687-4473-82C0-BC44E766C22B}">
      <dsp:nvSpPr>
        <dsp:cNvPr id="0" name=""/>
        <dsp:cNvSpPr/>
      </dsp:nvSpPr>
      <dsp:spPr bwMode="white">
        <a:xfrm>
          <a:off x="1943006" y="609016"/>
          <a:ext cx="41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5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39613" y="652506"/>
        <a:ext cx="22306" cy="4461"/>
      </dsp:txXfrm>
    </dsp:sp>
    <dsp:sp modelId="{F2688E26-7F04-475A-8BAC-A50638F26B0F}">
      <dsp:nvSpPr>
        <dsp:cNvPr id="0" name=""/>
        <dsp:cNvSpPr/>
      </dsp:nvSpPr>
      <dsp:spPr bwMode="white">
        <a:xfrm>
          <a:off x="5152" y="72840"/>
          <a:ext cx="1939653" cy="1163792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collection</a:t>
          </a:r>
        </a:p>
      </dsp:txBody>
      <dsp:txXfrm>
        <a:off x="5152" y="72840"/>
        <a:ext cx="1939653" cy="1163792"/>
      </dsp:txXfrm>
    </dsp:sp>
    <dsp:sp modelId="{CAFAC4EC-9D13-4AD0-8E60-2E7F38027EDA}">
      <dsp:nvSpPr>
        <dsp:cNvPr id="0" name=""/>
        <dsp:cNvSpPr/>
      </dsp:nvSpPr>
      <dsp:spPr bwMode="white">
        <a:xfrm>
          <a:off x="4328780" y="609016"/>
          <a:ext cx="41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5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525387" y="652506"/>
        <a:ext cx="22306" cy="4461"/>
      </dsp:txXfrm>
    </dsp:sp>
    <dsp:sp modelId="{B5DFD531-AE1D-429A-9B6D-50CF274ED696}">
      <dsp:nvSpPr>
        <dsp:cNvPr id="0" name=""/>
        <dsp:cNvSpPr/>
      </dsp:nvSpPr>
      <dsp:spPr bwMode="white">
        <a:xfrm>
          <a:off x="2390926" y="72840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Preprocessing</a:t>
          </a:r>
        </a:p>
      </dsp:txBody>
      <dsp:txXfrm>
        <a:off x="2390926" y="72840"/>
        <a:ext cx="1939653" cy="1163792"/>
      </dsp:txXfrm>
    </dsp:sp>
    <dsp:sp modelId="{0FDBAD07-6379-40A8-A021-A519ACE07E0E}">
      <dsp:nvSpPr>
        <dsp:cNvPr id="0" name=""/>
        <dsp:cNvSpPr/>
      </dsp:nvSpPr>
      <dsp:spPr bwMode="white">
        <a:xfrm>
          <a:off x="974979" y="1234833"/>
          <a:ext cx="4771547" cy="415520"/>
        </a:xfrm>
        <a:custGeom>
          <a:avLst/>
          <a:gdLst/>
          <a:ahLst/>
          <a:cxnLst/>
          <a:rect l="0" t="0" r="0" b="0"/>
          <a:pathLst>
            <a:path>
              <a:moveTo>
                <a:pt x="4771547" y="0"/>
              </a:moveTo>
              <a:lnTo>
                <a:pt x="4771547" y="224860"/>
              </a:lnTo>
              <a:lnTo>
                <a:pt x="0" y="224860"/>
              </a:lnTo>
              <a:lnTo>
                <a:pt x="0" y="4155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40944" y="1440362"/>
        <a:ext cx="239617" cy="4461"/>
      </dsp:txXfrm>
    </dsp:sp>
    <dsp:sp modelId="{0EBA55C8-78D7-4CD4-AF23-7231505A05AF}">
      <dsp:nvSpPr>
        <dsp:cNvPr id="0" name=""/>
        <dsp:cNvSpPr/>
      </dsp:nvSpPr>
      <dsp:spPr bwMode="white">
        <a:xfrm>
          <a:off x="4776700" y="72840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Frame 1</a:t>
          </a:r>
        </a:p>
      </dsp:txBody>
      <dsp:txXfrm>
        <a:off x="4776700" y="72840"/>
        <a:ext cx="1939653" cy="1163792"/>
      </dsp:txXfrm>
    </dsp:sp>
    <dsp:sp modelId="{CE213F5E-BD1A-42CB-966C-593054D13E70}">
      <dsp:nvSpPr>
        <dsp:cNvPr id="0" name=""/>
        <dsp:cNvSpPr/>
      </dsp:nvSpPr>
      <dsp:spPr bwMode="white">
        <a:xfrm>
          <a:off x="1943006" y="2218929"/>
          <a:ext cx="41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5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39613" y="2262418"/>
        <a:ext cx="22306" cy="4461"/>
      </dsp:txXfrm>
    </dsp:sp>
    <dsp:sp modelId="{8EFFBAAD-102B-4383-A417-E1DFA0648693}">
      <dsp:nvSpPr>
        <dsp:cNvPr id="0" name=""/>
        <dsp:cNvSpPr/>
      </dsp:nvSpPr>
      <dsp:spPr bwMode="white">
        <a:xfrm>
          <a:off x="5152" y="1682753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O</a:t>
          </a:r>
          <a:r>
            <a:rPr lang="en-IN" sz="2400" kern="1200"/>
            <a:t>utliers</a:t>
          </a:r>
        </a:p>
      </dsp:txBody>
      <dsp:txXfrm>
        <a:off x="5152" y="1682753"/>
        <a:ext cx="1939653" cy="1163792"/>
      </dsp:txXfrm>
    </dsp:sp>
    <dsp:sp modelId="{E34176FE-DA8B-4B8F-882C-89020CDD4BE5}">
      <dsp:nvSpPr>
        <dsp:cNvPr id="0" name=""/>
        <dsp:cNvSpPr/>
      </dsp:nvSpPr>
      <dsp:spPr bwMode="white">
        <a:xfrm>
          <a:off x="4328780" y="2218929"/>
          <a:ext cx="41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5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525387" y="2262418"/>
        <a:ext cx="22306" cy="4461"/>
      </dsp:txXfrm>
    </dsp:sp>
    <dsp:sp modelId="{74FA6F01-6004-4F90-903C-29FF8D87D0EB}">
      <dsp:nvSpPr>
        <dsp:cNvPr id="0" name=""/>
        <dsp:cNvSpPr/>
      </dsp:nvSpPr>
      <dsp:spPr bwMode="white">
        <a:xfrm>
          <a:off x="2390926" y="1682753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EDA</a:t>
          </a:r>
        </a:p>
      </dsp:txBody>
      <dsp:txXfrm>
        <a:off x="2390926" y="1682753"/>
        <a:ext cx="1939653" cy="1163792"/>
      </dsp:txXfrm>
    </dsp:sp>
    <dsp:sp modelId="{1A1C1C70-64D3-421E-B2B9-06B1ABC1EEA0}">
      <dsp:nvSpPr>
        <dsp:cNvPr id="0" name=""/>
        <dsp:cNvSpPr/>
      </dsp:nvSpPr>
      <dsp:spPr bwMode="white">
        <a:xfrm>
          <a:off x="974979" y="2844745"/>
          <a:ext cx="4771547" cy="415520"/>
        </a:xfrm>
        <a:custGeom>
          <a:avLst/>
          <a:gdLst/>
          <a:ahLst/>
          <a:cxnLst/>
          <a:rect l="0" t="0" r="0" b="0"/>
          <a:pathLst>
            <a:path>
              <a:moveTo>
                <a:pt x="4771547" y="0"/>
              </a:moveTo>
              <a:lnTo>
                <a:pt x="4771547" y="224860"/>
              </a:lnTo>
              <a:lnTo>
                <a:pt x="0" y="224860"/>
              </a:lnTo>
              <a:lnTo>
                <a:pt x="0" y="4155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40944" y="3050275"/>
        <a:ext cx="239617" cy="4461"/>
      </dsp:txXfrm>
    </dsp:sp>
    <dsp:sp modelId="{46958EBD-212E-4E99-8680-357C73C464A8}">
      <dsp:nvSpPr>
        <dsp:cNvPr id="0" name=""/>
        <dsp:cNvSpPr/>
      </dsp:nvSpPr>
      <dsp:spPr bwMode="white">
        <a:xfrm>
          <a:off x="4776700" y="1682753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Dara Frame 2</a:t>
          </a:r>
        </a:p>
      </dsp:txBody>
      <dsp:txXfrm>
        <a:off x="4776700" y="1682753"/>
        <a:ext cx="1939653" cy="1163792"/>
      </dsp:txXfrm>
    </dsp:sp>
    <dsp:sp modelId="{5D63D557-FE3D-48E9-96CF-5F1DD19D67A3}">
      <dsp:nvSpPr>
        <dsp:cNvPr id="0" name=""/>
        <dsp:cNvSpPr/>
      </dsp:nvSpPr>
      <dsp:spPr bwMode="white">
        <a:xfrm>
          <a:off x="1943006" y="3828842"/>
          <a:ext cx="41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5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39613" y="3872331"/>
        <a:ext cx="22306" cy="4461"/>
      </dsp:txXfrm>
    </dsp:sp>
    <dsp:sp modelId="{CD1A39C7-DFF7-4FF9-B9FC-EBEC65B5F0D0}">
      <dsp:nvSpPr>
        <dsp:cNvPr id="0" name=""/>
        <dsp:cNvSpPr/>
      </dsp:nvSpPr>
      <dsp:spPr bwMode="white">
        <a:xfrm>
          <a:off x="5152" y="3292665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Feature Selection</a:t>
          </a:r>
        </a:p>
      </dsp:txBody>
      <dsp:txXfrm>
        <a:off x="5152" y="3292665"/>
        <a:ext cx="1939653" cy="1163792"/>
      </dsp:txXfrm>
    </dsp:sp>
    <dsp:sp modelId="{B0D39A23-FBDA-44EC-B951-306CF2668001}">
      <dsp:nvSpPr>
        <dsp:cNvPr id="0" name=""/>
        <dsp:cNvSpPr/>
      </dsp:nvSpPr>
      <dsp:spPr bwMode="white">
        <a:xfrm>
          <a:off x="2390926" y="3292665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Frame 3</a:t>
          </a:r>
        </a:p>
      </dsp:txBody>
      <dsp:txXfrm>
        <a:off x="2390926" y="3292665"/>
        <a:ext cx="1939653" cy="1163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#1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Game Rating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sz="2000" b="1" dirty="0"/>
              <a:t>By</a:t>
            </a:r>
          </a:p>
          <a:p>
            <a:r>
              <a:rPr lang="en-IN" sz="2000" b="1" dirty="0"/>
              <a:t>				 G.Chaithanya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8410" y="1237615"/>
            <a:ext cx="464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White and Black rating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3" y="2323322"/>
            <a:ext cx="5487646" cy="3797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3322"/>
            <a:ext cx="6078350" cy="3676262"/>
          </a:xfrm>
          <a:prstGeom prst="rect">
            <a:avLst/>
          </a:prstGeom>
        </p:spPr>
      </p:pic>
      <p:sp>
        <p:nvSpPr>
          <p:cNvPr id="6" name="Arrow: Chevron 5"/>
          <p:cNvSpPr/>
          <p:nvPr/>
        </p:nvSpPr>
        <p:spPr>
          <a:xfrm>
            <a:off x="0" y="401218"/>
            <a:ext cx="6204857" cy="81720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0931" y="606490"/>
            <a:ext cx="2407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SKEWNESS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7804" y="6242180"/>
            <a:ext cx="8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4534" y="6242180"/>
            <a:ext cx="79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80746" cy="4601183"/>
          </a:xfrm>
        </p:spPr>
        <p:txBody>
          <a:bodyPr/>
          <a:lstStyle/>
          <a:p>
            <a:r>
              <a:rPr lang="en-IN" b="1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FRAME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47904"/>
              </p:ext>
            </p:extLst>
          </p:nvPr>
        </p:nvGraphicFramePr>
        <p:xfrm>
          <a:off x="3794093" y="1619380"/>
          <a:ext cx="7361854" cy="4064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5818">
                <a:tc>
                  <a:txBody>
                    <a:bodyPr/>
                    <a:lstStyle/>
                    <a:p>
                      <a:pPr algn="ctr" fontAlgn="ctr"/>
                      <a:endParaRPr lang="en-IN" b="1" dirty="0">
                        <a:effectLst/>
                      </a:endParaRPr>
                    </a:p>
                    <a:p>
                      <a:pPr algn="ctr" fontAlgn="ctr"/>
                      <a:r>
                        <a:rPr lang="en-IN" b="1" dirty="0">
                          <a:effectLst/>
                        </a:rPr>
                        <a:t>S.No</a:t>
                      </a:r>
                      <a:br>
                        <a:rPr lang="en-IN" b="1" dirty="0">
                          <a:effectLst/>
                        </a:rPr>
                      </a:b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MODEL_NAME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FPR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>
                          <a:effectLst/>
                        </a:rPr>
                        <a:t>TPR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>
                          <a:effectLst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49.490430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0.662122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74.596073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0.198819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0.693621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0.731462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79.741486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0.194390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0.796082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0.798288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50.111857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0.662122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54.436987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0.432579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0.519839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0.530090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75.192642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0.199803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0.698644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0.734424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89.833458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0.078248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0.885987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0.901380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3893" y="359781"/>
            <a:ext cx="3582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for Data Frame 2</a:t>
            </a:r>
          </a:p>
        </p:txBody>
      </p:sp>
      <p:sp>
        <p:nvSpPr>
          <p:cNvPr id="4" name="Minus Sign 3"/>
          <p:cNvSpPr/>
          <p:nvPr/>
        </p:nvSpPr>
        <p:spPr>
          <a:xfrm>
            <a:off x="-578498" y="389001"/>
            <a:ext cx="5156719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Sign 4"/>
          <p:cNvSpPr/>
          <p:nvPr/>
        </p:nvSpPr>
        <p:spPr>
          <a:xfrm>
            <a:off x="7085045" y="348792"/>
            <a:ext cx="5679233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10343" y="1138335"/>
            <a:ext cx="925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data frame 2 have </a:t>
            </a:r>
            <a:r>
              <a:rPr lang="en-US" dirty="0" err="1"/>
              <a:t>Xg</a:t>
            </a:r>
            <a:r>
              <a:rPr lang="en-US" dirty="0"/>
              <a:t> boost achieves the highest accuracy of 89.33 with a false positive rate (FPR) of 0.0782 and true positive rate (TPR) of 0.8859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282751" y="6073254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 of PRC curve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760" y="2219646"/>
            <a:ext cx="5119203" cy="37309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Feature </a:t>
            </a:r>
            <a:r>
              <a:rPr lang="en-IN" altLang="en-US" sz="3600" b="1" dirty="0"/>
              <a:t>Engineering</a:t>
            </a:r>
            <a:br>
              <a:rPr lang="en-US" sz="3600" b="1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45428" y="2301943"/>
            <a:ext cx="6456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Segoe UI" panose="020B0502040204020203" pitchFamily="34" charset="0"/>
              </a:rPr>
              <a:t>Perform </a:t>
            </a:r>
            <a:r>
              <a:rPr lang="en-IN" dirty="0">
                <a:effectLst/>
                <a:latin typeface="Segoe UI" panose="020B0502040204020203" pitchFamily="34" charset="0"/>
              </a:rPr>
              <a:t>Recursive Feature Elimination</a:t>
            </a:r>
            <a:r>
              <a:rPr lang="en-IN" dirty="0"/>
              <a:t>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Dataset having 16 column in that only 6 column selected as a importance feature which are significant.</a:t>
            </a:r>
          </a:p>
          <a:p>
            <a:r>
              <a:rPr lang="en-IN" dirty="0"/>
              <a:t>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8" y="1123837"/>
            <a:ext cx="3191069" cy="4601183"/>
          </a:xfrm>
        </p:spPr>
        <p:txBody>
          <a:bodyPr/>
          <a:lstStyle/>
          <a:p>
            <a:r>
              <a:rPr lang="en-IN" b="1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FRAME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80573"/>
              </p:ext>
            </p:extLst>
          </p:nvPr>
        </p:nvGraphicFramePr>
        <p:xfrm>
          <a:off x="3840746" y="1675364"/>
          <a:ext cx="7361854" cy="427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5818">
                <a:tc>
                  <a:txBody>
                    <a:bodyPr/>
                    <a:lstStyle/>
                    <a:p>
                      <a:pPr algn="ctr" fontAlgn="ctr"/>
                      <a:endParaRPr lang="en-IN" b="1" dirty="0">
                        <a:effectLst/>
                      </a:endParaRPr>
                    </a:p>
                    <a:p>
                      <a:pPr algn="ctr" fontAlgn="ctr"/>
                      <a:r>
                        <a:rPr lang="en-IN" b="1" dirty="0">
                          <a:effectLst/>
                        </a:rPr>
                        <a:t>S.No</a:t>
                      </a:r>
                      <a:br>
                        <a:rPr lang="en-IN" b="1" dirty="0">
                          <a:effectLst/>
                        </a:rPr>
                      </a:b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MODEL_NAME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FPR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>
                          <a:effectLst/>
                        </a:rPr>
                        <a:t>TPR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>
                          <a:effectLst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50.423729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0.538967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68.793619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0.308698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0.687593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0.690665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67.273180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fontAlgn="ctr"/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0.292107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0.632724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0.671563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svc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49.775673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0.919558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0.908057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0.645808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50.423729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0.495224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0.503707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0.506084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adaboost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69.217348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0.312217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0.691547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0.692060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88.534397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0.114128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0.884825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0.886139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3893" y="359781"/>
            <a:ext cx="3582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for Data Frame 3</a:t>
            </a:r>
          </a:p>
        </p:txBody>
      </p:sp>
      <p:sp>
        <p:nvSpPr>
          <p:cNvPr id="4" name="Minus Sign 3"/>
          <p:cNvSpPr/>
          <p:nvPr/>
        </p:nvSpPr>
        <p:spPr>
          <a:xfrm>
            <a:off x="-578498" y="389001"/>
            <a:ext cx="5156719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Sign 4"/>
          <p:cNvSpPr/>
          <p:nvPr/>
        </p:nvSpPr>
        <p:spPr>
          <a:xfrm>
            <a:off x="7085045" y="348792"/>
            <a:ext cx="5679233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10343" y="1138335"/>
            <a:ext cx="9255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Feature selection is not suitable for this data.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this method FPR score is decreases, For some algorithm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483747" y="6139876"/>
            <a:ext cx="238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 of PRC curve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3721" y="375614"/>
            <a:ext cx="27991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</a:t>
            </a: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erits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3721" y="1452245"/>
            <a:ext cx="11498580" cy="8947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Richness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Diversity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Availability of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Potential for pattern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Relevance to chess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83235" y="506730"/>
            <a:ext cx="2799080" cy="606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sym typeface="+mn-ea"/>
              </a:rPr>
              <a:t>De-merits</a:t>
            </a:r>
            <a:r>
              <a:rPr lang="en-IN" dirty="0">
                <a:solidFill>
                  <a:srgbClr val="0D0D0D"/>
                </a:solidFill>
                <a:effectLst/>
                <a:latin typeface="Söhne"/>
                <a:sym typeface="+mn-ea"/>
              </a:rPr>
              <a:t>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02335" y="1383030"/>
            <a:ext cx="11035030" cy="5241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Limited Generalizability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Imbalanced classes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Lack of Contextual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Potential Data Skewness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Privacy Concerns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 YOU..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/>
          </a:p>
          <a:p>
            <a:r>
              <a:rPr lang="en-US" sz="2000" b="1" dirty="0"/>
              <a:t>Problem Statement</a:t>
            </a:r>
          </a:p>
          <a:p>
            <a:r>
              <a:rPr lang="en-US" b="1" dirty="0"/>
              <a:t>Project Flow</a:t>
            </a:r>
            <a:endParaRPr lang="en-US" sz="2000" b="1" dirty="0"/>
          </a:p>
          <a:p>
            <a:r>
              <a:rPr lang="en-US" sz="2000" b="1" dirty="0"/>
              <a:t>Data collection</a:t>
            </a:r>
          </a:p>
          <a:p>
            <a:r>
              <a:rPr lang="en-US" sz="2000" b="1" dirty="0"/>
              <a:t>Preprocessing</a:t>
            </a:r>
          </a:p>
          <a:p>
            <a:r>
              <a:rPr lang="en-US" sz="2000" b="1" dirty="0"/>
              <a:t>First Data-Frame</a:t>
            </a:r>
          </a:p>
          <a:p>
            <a:r>
              <a:rPr lang="en-US" sz="2000" b="1" dirty="0"/>
              <a:t>Outliers</a:t>
            </a:r>
          </a:p>
          <a:p>
            <a:r>
              <a:rPr lang="en-US" sz="2000" b="1" dirty="0"/>
              <a:t>Second Data-Frame</a:t>
            </a:r>
          </a:p>
          <a:p>
            <a:r>
              <a:rPr lang="en-US" sz="2000" b="1" dirty="0"/>
              <a:t>Feature </a:t>
            </a:r>
            <a:r>
              <a:rPr lang="en-IN" altLang="en-US" sz="2000" b="1" dirty="0"/>
              <a:t>Enginnering</a:t>
            </a:r>
            <a:endParaRPr lang="en-US" sz="2000" b="1" dirty="0"/>
          </a:p>
          <a:p>
            <a:r>
              <a:rPr lang="en-US" sz="2000" b="1" dirty="0"/>
              <a:t>Third Data-Frame</a:t>
            </a:r>
          </a:p>
          <a:p>
            <a:r>
              <a:rPr lang="en-IN" altLang="en-US" sz="2000" b="1" dirty="0"/>
              <a:t>Merits</a:t>
            </a:r>
          </a:p>
          <a:p>
            <a:r>
              <a:rPr lang="en-IN" altLang="en-US" sz="2000" b="1" dirty="0"/>
              <a:t>De-Merits</a:t>
            </a:r>
            <a:endParaRPr lang="en-US" sz="20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 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588724" cy="5120640"/>
          </a:xfrm>
        </p:spPr>
        <p:txBody>
          <a:bodyPr/>
          <a:lstStyle/>
          <a:p>
            <a:r>
              <a:rPr lang="en-IN" sz="2400" dirty="0"/>
              <a:t>The dataset consists of chess game records, including details such as player ratings, opening moves, game duration, and the game's winner. </a:t>
            </a:r>
          </a:p>
          <a:p>
            <a:r>
              <a:rPr lang="en-IN" sz="2400" dirty="0"/>
              <a:t>The objective is to develop a predictive model that can accurately classify the outcome of a chess game as either a win for white, a win for black, based on the given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Chart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59408" y="1427585"/>
          <a:ext cx="6721507" cy="452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10022" cy="512064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dataset contains </a:t>
            </a:r>
            <a:r>
              <a:rPr lang="en-IN" altLang="en-US" b="0" i="0" dirty="0">
                <a:solidFill>
                  <a:srgbClr val="000000"/>
                </a:solidFill>
                <a:effectLst/>
                <a:latin typeface="Helvetica Neue"/>
              </a:rPr>
              <a:t>20058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rows and 1</a:t>
            </a:r>
            <a:r>
              <a:rPr lang="en-IN" altLang="en-US" b="0" i="0" dirty="0">
                <a:solidFill>
                  <a:srgbClr val="000000"/>
                </a:solidFill>
                <a:effectLst/>
                <a:latin typeface="Helvetica Neue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columns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It has </a:t>
            </a:r>
            <a:r>
              <a:rPr lang="en-IN" altLang="en-US" dirty="0">
                <a:solidFill>
                  <a:srgbClr val="000000"/>
                </a:solidFill>
                <a:latin typeface="Helvetica Neue"/>
              </a:rPr>
              <a:t>4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columns consist of numerical and 9 categorical data</a:t>
            </a:r>
            <a:r>
              <a:rPr lang="en-IN" altLang="en-US" dirty="0">
                <a:solidFill>
                  <a:srgbClr val="000000"/>
                </a:solidFill>
                <a:latin typeface="Helvetica Neue"/>
              </a:rPr>
              <a:t> and 3 non categorical data.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Target Column(</a:t>
            </a:r>
            <a:r>
              <a:rPr lang="en-IN" altLang="en-US" dirty="0">
                <a:solidFill>
                  <a:srgbClr val="000000"/>
                </a:solidFill>
                <a:latin typeface="Helvetica Neue"/>
              </a:rPr>
              <a:t>winner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 is categorical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so,I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perform classification Machine Learning Algorithm.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value treatment </a:t>
            </a:r>
          </a:p>
          <a:p>
            <a:r>
              <a:rPr lang="en-IN" dirty="0"/>
              <a:t>Data type conversion</a:t>
            </a:r>
          </a:p>
          <a:p>
            <a:r>
              <a:rPr lang="en-IN" dirty="0"/>
              <a:t>Duplicate checking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4763" cy="4601183"/>
          </a:xfrm>
        </p:spPr>
        <p:txBody>
          <a:bodyPr/>
          <a:lstStyle/>
          <a:p>
            <a:r>
              <a:rPr lang="en-IN" b="1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FRAME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45875963"/>
              </p:ext>
            </p:extLst>
          </p:nvPr>
        </p:nvGraphicFramePr>
        <p:xfrm>
          <a:off x="4082726" y="1750851"/>
          <a:ext cx="7361854" cy="408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5818">
                <a:tc>
                  <a:txBody>
                    <a:bodyPr/>
                    <a:lstStyle/>
                    <a:p>
                      <a:pPr algn="ctr" fontAlgn="ctr"/>
                      <a:endParaRPr lang="en-IN" b="1" dirty="0">
                        <a:effectLst/>
                      </a:endParaRPr>
                    </a:p>
                    <a:p>
                      <a:pPr algn="ctr" fontAlgn="ctr"/>
                      <a:r>
                        <a:rPr lang="en-IN" b="1" dirty="0">
                          <a:effectLst/>
                        </a:rPr>
                        <a:t>S.No</a:t>
                      </a:r>
                      <a:br>
                        <a:rPr lang="en-IN" b="1" dirty="0">
                          <a:effectLst/>
                        </a:rPr>
                      </a:b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MODEL_NAME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>
                          <a:effectLst/>
                        </a:rPr>
                        <a:t>Accuracy</a:t>
                      </a:r>
                    </a:p>
                    <a:p>
                      <a:pPr algn="ct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FPR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>
                          <a:effectLst/>
                        </a:rPr>
                        <a:t>TPR</a:t>
                      </a:r>
                    </a:p>
                    <a:p>
                      <a:pPr algn="ct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1" dirty="0">
                          <a:effectLst/>
                        </a:rPr>
                        <a:t>F1-SCORE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50.423729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1.000000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1.000000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0.670423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62.711864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0.374560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0.626298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0.628005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69.591226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0.294118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0687098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0.500251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49.775673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0.487179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0.493327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0.500251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50.299103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0.919558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0.908057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0.645808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63.334995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0.378582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0.626792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0.627102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87.188435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0.131724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0.875433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latin typeface="Aptos Narrow" panose="020B0004020202020204" pitchFamily="34" charset="0"/>
                        </a:rPr>
                        <a:t>0.873274</a:t>
                      </a:r>
                      <a:endParaRPr lang="en-IN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4562" y="359781"/>
            <a:ext cx="3582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for Data Frame 1</a:t>
            </a:r>
          </a:p>
        </p:txBody>
      </p:sp>
      <p:sp>
        <p:nvSpPr>
          <p:cNvPr id="4" name="Minus Sign 3"/>
          <p:cNvSpPr/>
          <p:nvPr/>
        </p:nvSpPr>
        <p:spPr>
          <a:xfrm>
            <a:off x="65314" y="382555"/>
            <a:ext cx="4189445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Sign 4"/>
          <p:cNvSpPr/>
          <p:nvPr/>
        </p:nvSpPr>
        <p:spPr>
          <a:xfrm>
            <a:off x="7085045" y="348792"/>
            <a:ext cx="4718179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10343" y="1138335"/>
            <a:ext cx="92559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data frame 1 have </a:t>
            </a:r>
            <a:r>
              <a:rPr lang="en-US" dirty="0" err="1"/>
              <a:t>XGboost</a:t>
            </a:r>
            <a:r>
              <a:rPr lang="en-US" dirty="0"/>
              <a:t> achieves the highest accuracy of 8</a:t>
            </a:r>
            <a:r>
              <a:rPr lang="en-IN" altLang="en-US" dirty="0"/>
              <a:t>7.188435</a:t>
            </a:r>
            <a:r>
              <a:rPr lang="en-US" dirty="0"/>
              <a:t> with a false positive rate (FPR) of 0.</a:t>
            </a:r>
            <a:r>
              <a:rPr lang="en-IN" altLang="en-US" dirty="0"/>
              <a:t>13</a:t>
            </a:r>
            <a:r>
              <a:rPr lang="en-US" dirty="0"/>
              <a:t> and true positive rate (TPR) of 0.</a:t>
            </a:r>
            <a:r>
              <a:rPr lang="en-IN" altLang="en-US" dirty="0"/>
              <a:t>873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80" y="1912438"/>
            <a:ext cx="5409267" cy="3619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1372" y="5833578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 of PRC curve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IN" dirty="0"/>
              <a:t>Outlier Treatment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" y="2316427"/>
            <a:ext cx="3842462" cy="3025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954" y="5645021"/>
            <a:ext cx="229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White  rating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32" y="2316427"/>
            <a:ext cx="3933736" cy="3025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426" y="2316427"/>
            <a:ext cx="4044624" cy="2793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3176" y="5514392"/>
            <a:ext cx="17728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Black rating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7894" y="5341970"/>
            <a:ext cx="13156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Turns</a:t>
            </a:r>
          </a:p>
        </p:txBody>
      </p:sp>
      <p:sp>
        <p:nvSpPr>
          <p:cNvPr id="4" name="Arrow: Chevron 3"/>
          <p:cNvSpPr/>
          <p:nvPr/>
        </p:nvSpPr>
        <p:spPr>
          <a:xfrm>
            <a:off x="0" y="302856"/>
            <a:ext cx="5355771" cy="821094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614" y="387649"/>
            <a:ext cx="2276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OUTLIER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416" y="1385114"/>
            <a:ext cx="393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Box Plot For Outlier in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46</TotalTime>
  <Words>540</Words>
  <Application>Microsoft Office PowerPoint</Application>
  <PresentationFormat>Widescreen</PresentationFormat>
  <Paragraphs>232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 Narrow</vt:lpstr>
      <vt:lpstr>Arial</vt:lpstr>
      <vt:lpstr>Calibri</vt:lpstr>
      <vt:lpstr>Corbel</vt:lpstr>
      <vt:lpstr>Helvetica Neue</vt:lpstr>
      <vt:lpstr>Segoe UI</vt:lpstr>
      <vt:lpstr>Söhne</vt:lpstr>
      <vt:lpstr>Wingdings</vt:lpstr>
      <vt:lpstr>Wingdings 2</vt:lpstr>
      <vt:lpstr>Frame</vt:lpstr>
      <vt:lpstr>Game Rating Prediction</vt:lpstr>
      <vt:lpstr>Agenda</vt:lpstr>
      <vt:lpstr>Problem   Statement</vt:lpstr>
      <vt:lpstr>Flow Chart</vt:lpstr>
      <vt:lpstr>Data Collection</vt:lpstr>
      <vt:lpstr>Preprocessing</vt:lpstr>
      <vt:lpstr>DATA FRAME 1</vt:lpstr>
      <vt:lpstr>PowerPoint Presentation</vt:lpstr>
      <vt:lpstr>Outlier Treatment</vt:lpstr>
      <vt:lpstr>PowerPoint Presentation</vt:lpstr>
      <vt:lpstr>DATA FRAME 2</vt:lpstr>
      <vt:lpstr>PowerPoint Presentation</vt:lpstr>
      <vt:lpstr>Feature Engineering </vt:lpstr>
      <vt:lpstr>DATA FRAME 3</vt:lpstr>
      <vt:lpstr>PowerPoint Presentation</vt:lpstr>
      <vt:lpstr>PowerPoint Presentation</vt:lpstr>
      <vt:lpstr>PowerPoint Presentation</vt:lpstr>
      <vt:lpstr>THANK 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status Prediction</dc:title>
  <dc:creator>Subhasri Ramalingam</dc:creator>
  <cp:lastModifiedBy>Soumya Gali</cp:lastModifiedBy>
  <cp:revision>27</cp:revision>
  <dcterms:created xsi:type="dcterms:W3CDTF">2024-03-19T15:14:00Z</dcterms:created>
  <dcterms:modified xsi:type="dcterms:W3CDTF">2024-03-24T15:30:28Z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99C2C27DA29B460786FAFBA791114673_12</vt:lpwstr>
  </property>
  <property fmtid="{D5CDD505-2E9C-101B-9397-08002B2CF9AE}" pid="3" name="KSOProductBuildVer">
    <vt:lpwstr>1033-12.2.0.13489</vt:lpwstr>
  </property>
</Properties>
</file>