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59"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10/18/21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&amp; Stakeholders</a:t>
            </a:r>
          </a:p>
        </p:txBody>
      </p:sp>
    </p:spTree>
    <p:extLst>
      <p:ext uri="{BB962C8B-B14F-4D97-AF65-F5344CB8AC3E}">
        <p14:creationId xmlns:p14="http://schemas.microsoft.com/office/powerpoint/2010/main" val="366694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such as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lnSpcReduction="10000"/>
          </a:bodyPr>
          <a:lstStyle/>
          <a:p>
            <a:r>
              <a:rPr lang="en-US" dirty="0"/>
              <a:t>CryptoShare would provide functionalities that’d be useful to both professional investors, retail investors, and the average person. </a:t>
            </a:r>
          </a:p>
          <a:p>
            <a:r>
              <a:rPr lang="en-US" dirty="0"/>
              <a:t>It’s important to know who the main stakeholders are, in order to prevent project management issues…</a:t>
            </a:r>
          </a:p>
          <a:p>
            <a:r>
              <a:rPr lang="en-US" dirty="0"/>
              <a:t>For example, scope creep is prevented by having a set number of features that would be provided. The goal of the project is to provide a private and unified interface </a:t>
            </a:r>
            <a:r>
              <a:rPr lang="en-US"/>
              <a:t>for the management </a:t>
            </a:r>
            <a:r>
              <a:rPr lang="en-US" dirty="0"/>
              <a:t>of income, with cryptocurrencies and stocks being the only two investment categories.</a:t>
            </a:r>
          </a:p>
          <a:p>
            <a:r>
              <a:rPr lang="en-US" dirty="0"/>
              <a:t>Similarly, gold plating is also prevented by only providing features that are useful to the majority of stakeholders, rather than developing features that only a handful of users would ever find worthwhile.</a:t>
            </a:r>
          </a:p>
        </p:txBody>
      </p:sp>
    </p:spTree>
    <p:extLst>
      <p:ext uri="{BB962C8B-B14F-4D97-AF65-F5344CB8AC3E}">
        <p14:creationId xmlns:p14="http://schemas.microsoft.com/office/powerpoint/2010/main" val="372839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50</TotalTime>
  <Words>597</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CryptoShare</vt:lpstr>
      <vt:lpstr>Background - Stocks</vt:lpstr>
      <vt:lpstr>Background - Cryptocurrencies</vt:lpstr>
      <vt:lpstr>Background - Trends</vt:lpstr>
      <vt:lpstr>Background - CryptoShare</vt:lpstr>
      <vt:lpstr>Stakeholders &amp; Their Importance</vt:lpstr>
      <vt:lpstr>Stakeholder – ”The Investor”</vt:lpstr>
      <vt:lpstr>Stakeholder – ”The Average Person”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5</cp:revision>
  <dcterms:created xsi:type="dcterms:W3CDTF">2021-10-18T21:23:05Z</dcterms:created>
  <dcterms:modified xsi:type="dcterms:W3CDTF">2021-10-18T22:38:25Z</dcterms:modified>
</cp:coreProperties>
</file>