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58" r:id="rId5"/>
    <p:sldId id="260" r:id="rId6"/>
    <p:sldId id="259" r:id="rId7"/>
    <p:sldId id="263" r:id="rId8"/>
    <p:sldId id="261" r:id="rId9"/>
    <p:sldId id="262" r:id="rId10"/>
    <p:sldId id="266"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111" d="100"/>
          <a:sy n="111" d="100"/>
        </p:scale>
        <p:origin x="63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10/28/21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Stakeholders, And More…</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746084-C4C7-9B49-9AC8-83C344777F1E}"/>
              </a:ext>
            </a:extLst>
          </p:cNvPr>
          <p:cNvPicPr>
            <a:picLocks noGrp="1" noChangeAspect="1"/>
          </p:cNvPicPr>
          <p:nvPr>
            <p:ph idx="1"/>
          </p:nvPr>
        </p:nvPicPr>
        <p:blipFill rotWithShape="1">
          <a:blip r:embed="rId2"/>
          <a:srcRect l="11496" t="14243" r="13471" b="11691"/>
          <a:stretch/>
        </p:blipFill>
        <p:spPr>
          <a:xfrm>
            <a:off x="71252" y="76369"/>
            <a:ext cx="5248894" cy="6705262"/>
          </a:xfrm>
        </p:spPr>
      </p:pic>
      <p:sp>
        <p:nvSpPr>
          <p:cNvPr id="8" name="Content Placeholder 2">
            <a:extLst>
              <a:ext uri="{FF2B5EF4-FFF2-40B4-BE49-F238E27FC236}">
                <a16:creationId xmlns:a16="http://schemas.microsoft.com/office/drawing/2014/main" id="{0A4CED9D-BD2D-E049-B55D-2E6719F86F14}"/>
              </a:ext>
            </a:extLst>
          </p:cNvPr>
          <p:cNvSpPr txBox="1">
            <a:spLocks/>
          </p:cNvSpPr>
          <p:nvPr/>
        </p:nvSpPr>
        <p:spPr>
          <a:xfrm>
            <a:off x="5489447" y="1109522"/>
            <a:ext cx="6504631" cy="4249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2 week sprints.</a:t>
            </a:r>
          </a:p>
          <a:p>
            <a:r>
              <a:rPr lang="en-US" dirty="0"/>
              <a:t>8 sprints total.</a:t>
            </a:r>
          </a:p>
          <a:p>
            <a:r>
              <a:rPr lang="en-US" dirty="0"/>
              <a:t>8 hour work days.</a:t>
            </a:r>
          </a:p>
          <a:p>
            <a:r>
              <a:rPr lang="en-US" dirty="0"/>
              <a:t>40 hour weeks.</a:t>
            </a:r>
          </a:p>
          <a:p>
            <a:r>
              <a:rPr lang="en-US" dirty="0"/>
              <a:t>20 day months.</a:t>
            </a:r>
          </a:p>
          <a:p>
            <a:r>
              <a:rPr lang="en-US" dirty="0"/>
              <a:t>Each task/feature beyond and including sprint 4 needs to be developed on 3 platforms: web, desktop, and mobile.</a:t>
            </a:r>
          </a:p>
          <a:p>
            <a:r>
              <a:rPr lang="en-US" dirty="0"/>
              <a:t>The chosen tech stack ensures high quality code and efficient debugging/testing procedures by having 1 primary programming language for the entire codebase.</a:t>
            </a:r>
          </a:p>
        </p:txBody>
      </p:sp>
      <p:sp>
        <p:nvSpPr>
          <p:cNvPr id="9" name="Title 1">
            <a:extLst>
              <a:ext uri="{FF2B5EF4-FFF2-40B4-BE49-F238E27FC236}">
                <a16:creationId xmlns:a16="http://schemas.microsoft.com/office/drawing/2014/main" id="{F28B59FA-DA79-454B-8137-0B4CB4BAD39A}"/>
              </a:ext>
            </a:extLst>
          </p:cNvPr>
          <p:cNvSpPr>
            <a:spLocks noGrp="1"/>
          </p:cNvSpPr>
          <p:nvPr>
            <p:ph type="title"/>
          </p:nvPr>
        </p:nvSpPr>
        <p:spPr>
          <a:xfrm>
            <a:off x="5489448" y="225522"/>
            <a:ext cx="4188942" cy="706964"/>
          </a:xfrm>
        </p:spPr>
        <p:txBody>
          <a:bodyPr/>
          <a:lstStyle/>
          <a:p>
            <a:r>
              <a:rPr lang="en-US" dirty="0">
                <a:solidFill>
                  <a:schemeClr val="tx1">
                    <a:lumMod val="75000"/>
                    <a:lumOff val="25000"/>
                  </a:schemeClr>
                </a:solidFill>
              </a:rPr>
              <a:t>Product Backlog</a:t>
            </a:r>
          </a:p>
        </p:txBody>
      </p:sp>
    </p:spTree>
    <p:extLst>
      <p:ext uri="{BB962C8B-B14F-4D97-AF65-F5344CB8AC3E}">
        <p14:creationId xmlns:p14="http://schemas.microsoft.com/office/powerpoint/2010/main" val="372626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46440A-BAE2-104B-ABB8-5F7E10FAC17A}"/>
              </a:ext>
            </a:extLst>
          </p:cNvPr>
          <p:cNvPicPr>
            <a:picLocks noGrp="1" noChangeAspect="1"/>
          </p:cNvPicPr>
          <p:nvPr>
            <p:ph idx="1"/>
          </p:nvPr>
        </p:nvPicPr>
        <p:blipFill rotWithShape="1">
          <a:blip r:embed="rId2"/>
          <a:srcRect l="7469"/>
          <a:stretch/>
        </p:blipFill>
        <p:spPr>
          <a:xfrm>
            <a:off x="1376548" y="47873"/>
            <a:ext cx="9438904" cy="6762254"/>
          </a:xfrm>
        </p:spPr>
      </p:pic>
    </p:spTree>
    <p:extLst>
      <p:ext uri="{BB962C8B-B14F-4D97-AF65-F5344CB8AC3E}">
        <p14:creationId xmlns:p14="http://schemas.microsoft.com/office/powerpoint/2010/main" val="420142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16A2223-EB4A-034F-90D4-A793A0FDAFC2}"/>
              </a:ext>
            </a:extLst>
          </p:cNvPr>
          <p:cNvPicPr>
            <a:picLocks noGrp="1" noChangeAspect="1"/>
          </p:cNvPicPr>
          <p:nvPr>
            <p:ph idx="1"/>
          </p:nvPr>
        </p:nvPicPr>
        <p:blipFill>
          <a:blip r:embed="rId2"/>
          <a:stretch>
            <a:fillRect/>
          </a:stretch>
        </p:blipFill>
        <p:spPr>
          <a:xfrm>
            <a:off x="1667089" y="371435"/>
            <a:ext cx="8857821" cy="6115130"/>
          </a:xfrm>
        </p:spPr>
      </p:pic>
      <p:sp>
        <p:nvSpPr>
          <p:cNvPr id="6" name="Title 1">
            <a:extLst>
              <a:ext uri="{FF2B5EF4-FFF2-40B4-BE49-F238E27FC236}">
                <a16:creationId xmlns:a16="http://schemas.microsoft.com/office/drawing/2014/main" id="{AE7FD0B8-2022-6749-B3E4-B440A0668115}"/>
              </a:ext>
            </a:extLst>
          </p:cNvPr>
          <p:cNvSpPr>
            <a:spLocks noGrp="1"/>
          </p:cNvSpPr>
          <p:nvPr>
            <p:ph type="title"/>
          </p:nvPr>
        </p:nvSpPr>
        <p:spPr>
          <a:xfrm>
            <a:off x="106877" y="6008914"/>
            <a:ext cx="5391397" cy="706964"/>
          </a:xfrm>
        </p:spPr>
        <p:txBody>
          <a:bodyPr/>
          <a:lstStyle/>
          <a:p>
            <a:r>
              <a:rPr lang="en-US" dirty="0">
                <a:solidFill>
                  <a:schemeClr val="tx1">
                    <a:lumMod val="75000"/>
                    <a:lumOff val="25000"/>
                  </a:schemeClr>
                </a:solidFill>
              </a:rPr>
              <a:t>ERD – Plaintext</a:t>
            </a:r>
          </a:p>
        </p:txBody>
      </p:sp>
    </p:spTree>
    <p:extLst>
      <p:ext uri="{BB962C8B-B14F-4D97-AF65-F5344CB8AC3E}">
        <p14:creationId xmlns:p14="http://schemas.microsoft.com/office/powerpoint/2010/main" val="64986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F5B7F8-1AD8-FA4B-8ABE-6FA84E2D7D2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637438" y="310709"/>
            <a:ext cx="8860536" cy="6197006"/>
          </a:xfrm>
        </p:spPr>
      </p:pic>
      <p:sp>
        <p:nvSpPr>
          <p:cNvPr id="6" name="Title 1">
            <a:extLst>
              <a:ext uri="{FF2B5EF4-FFF2-40B4-BE49-F238E27FC236}">
                <a16:creationId xmlns:a16="http://schemas.microsoft.com/office/drawing/2014/main" id="{AE7FD0B8-2022-6749-B3E4-B440A0668115}"/>
              </a:ext>
            </a:extLst>
          </p:cNvPr>
          <p:cNvSpPr>
            <a:spLocks noGrp="1"/>
          </p:cNvSpPr>
          <p:nvPr>
            <p:ph type="title"/>
          </p:nvPr>
        </p:nvSpPr>
        <p:spPr>
          <a:xfrm>
            <a:off x="106878" y="6008914"/>
            <a:ext cx="4073236" cy="706964"/>
          </a:xfrm>
        </p:spPr>
        <p:txBody>
          <a:bodyPr/>
          <a:lstStyle/>
          <a:p>
            <a:r>
              <a:rPr lang="en-US" dirty="0">
                <a:solidFill>
                  <a:schemeClr val="tx1">
                    <a:lumMod val="75000"/>
                    <a:lumOff val="25000"/>
                  </a:schemeClr>
                </a:solidFill>
              </a:rPr>
              <a:t>ERD - Encrypted</a:t>
            </a:r>
          </a:p>
        </p:txBody>
      </p:sp>
    </p:spTree>
    <p:extLst>
      <p:ext uri="{BB962C8B-B14F-4D97-AF65-F5344CB8AC3E}">
        <p14:creationId xmlns:p14="http://schemas.microsoft.com/office/powerpoint/2010/main" val="13018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A2973D3-38F5-2548-B03C-EA95613E2FE7}"/>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FDFF24F-A224-BE4E-8D08-9F1C85764B69}"/>
              </a:ext>
            </a:extLst>
          </p:cNvPr>
          <p:cNvSpPr>
            <a:spLocks noGrp="1"/>
          </p:cNvSpPr>
          <p:nvPr>
            <p:ph type="title"/>
          </p:nvPr>
        </p:nvSpPr>
        <p:spPr/>
        <p:txBody>
          <a:bodyPr/>
          <a:lstStyle/>
          <a:p>
            <a:r>
              <a:rPr lang="en-US" dirty="0"/>
              <a:t>Project Vision</a:t>
            </a:r>
          </a:p>
        </p:txBody>
      </p:sp>
      <p:sp>
        <p:nvSpPr>
          <p:cNvPr id="3" name="Content Placeholder 2">
            <a:extLst>
              <a:ext uri="{FF2B5EF4-FFF2-40B4-BE49-F238E27FC236}">
                <a16:creationId xmlns:a16="http://schemas.microsoft.com/office/drawing/2014/main" id="{8DEE776D-3469-3D40-8C90-050EE9422036}"/>
              </a:ext>
            </a:extLst>
          </p:cNvPr>
          <p:cNvSpPr>
            <a:spLocks noGrp="1"/>
          </p:cNvSpPr>
          <p:nvPr>
            <p:ph idx="1"/>
          </p:nvPr>
        </p:nvSpPr>
        <p:spPr>
          <a:xfrm>
            <a:off x="3955385" y="3541271"/>
            <a:ext cx="7463723" cy="1615802"/>
          </a:xfrm>
        </p:spPr>
        <p:txBody>
          <a:bodyPr>
            <a:normAutofit/>
          </a:bodyPr>
          <a:lstStyle/>
          <a:p>
            <a:pPr marL="0" indent="0">
              <a:buNone/>
            </a:pPr>
            <a:r>
              <a:rPr lang="en-US" dirty="0"/>
              <a:t>Contrived for investors and the financially diligent, who lack the ability to manage their finances privately and securely, CryptoShare is a self-hosted and open-source solution that allows them to track their income and investments through a unified interface featuring a website, desktop app, and mobile app.</a:t>
            </a:r>
          </a:p>
        </p:txBody>
      </p:sp>
      <p:pic>
        <p:nvPicPr>
          <p:cNvPr id="5" name="Picture 4">
            <a:extLst>
              <a:ext uri="{FF2B5EF4-FFF2-40B4-BE49-F238E27FC236}">
                <a16:creationId xmlns:a16="http://schemas.microsoft.com/office/drawing/2014/main" id="{2810943C-F493-F94F-9985-B99FAA551747}"/>
              </a:ext>
            </a:extLst>
          </p:cNvPr>
          <p:cNvPicPr>
            <a:picLocks noChangeAspect="1"/>
          </p:cNvPicPr>
          <p:nvPr/>
        </p:nvPicPr>
        <p:blipFill>
          <a:blip r:embed="rId2"/>
          <a:stretch>
            <a:fillRect/>
          </a:stretch>
        </p:blipFill>
        <p:spPr>
          <a:xfrm>
            <a:off x="738167" y="2793422"/>
            <a:ext cx="3111500" cy="3111500"/>
          </a:xfrm>
          <a:prstGeom prst="rect">
            <a:avLst/>
          </a:prstGeom>
        </p:spPr>
      </p:pic>
    </p:spTree>
    <p:extLst>
      <p:ext uri="{BB962C8B-B14F-4D97-AF65-F5344CB8AC3E}">
        <p14:creationId xmlns:p14="http://schemas.microsoft.com/office/powerpoint/2010/main" val="30134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such as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lnSpcReduction="10000"/>
          </a:bodyPr>
          <a:lstStyle/>
          <a:p>
            <a:r>
              <a:rPr lang="en-US" dirty="0"/>
              <a:t>CryptoShare would provide functionalities that’d be useful to both professional investors, retail investors, and the average person. </a:t>
            </a:r>
          </a:p>
          <a:p>
            <a:r>
              <a:rPr lang="en-US" dirty="0"/>
              <a:t>It’s important to know who the main stakeholders are, in order to prevent project management issues…</a:t>
            </a:r>
          </a:p>
          <a:p>
            <a:r>
              <a:rPr lang="en-US" dirty="0"/>
              <a:t>For example, scope creep is prevented by having a set number of features that would be provided. The goal of the project is to provide a private and unified interface </a:t>
            </a:r>
            <a:r>
              <a:rPr lang="en-US"/>
              <a:t>for the management </a:t>
            </a:r>
            <a:r>
              <a:rPr lang="en-US" dirty="0"/>
              <a:t>of income, with cryptocurrencies and stocks being the only two investment categories.</a:t>
            </a:r>
          </a:p>
          <a:p>
            <a:r>
              <a:rPr lang="en-US" dirty="0"/>
              <a:t>Similarly, gold plating is also prevented by only providing features that are useful to the majority of stakeholders, rather than developing features that only a handful of users would ever find worthwhile.</a:t>
            </a:r>
          </a:p>
        </p:txBody>
      </p:sp>
    </p:spTree>
    <p:extLst>
      <p:ext uri="{BB962C8B-B14F-4D97-AF65-F5344CB8AC3E}">
        <p14:creationId xmlns:p14="http://schemas.microsoft.com/office/powerpoint/2010/main" val="37283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76</TotalTime>
  <Words>732</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CryptoShare</vt:lpstr>
      <vt:lpstr>Project Vision</vt:lpstr>
      <vt:lpstr>Background - Stocks</vt:lpstr>
      <vt:lpstr>Background - Cryptocurrencies</vt:lpstr>
      <vt:lpstr>Background - Trends</vt:lpstr>
      <vt:lpstr>Background - CryptoShare</vt:lpstr>
      <vt:lpstr>Stakeholders &amp; Their Importance</vt:lpstr>
      <vt:lpstr>Stakeholder – ”The Investor”</vt:lpstr>
      <vt:lpstr>Stakeholder – ”The Average Person”</vt:lpstr>
      <vt:lpstr>Product Backlog</vt:lpstr>
      <vt:lpstr>PowerPoint Presentation</vt:lpstr>
      <vt:lpstr>ERD – Plaintext</vt:lpstr>
      <vt:lpstr>ERD - Encrypted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12</cp:revision>
  <dcterms:created xsi:type="dcterms:W3CDTF">2021-10-18T21:23:05Z</dcterms:created>
  <dcterms:modified xsi:type="dcterms:W3CDTF">2021-10-27T23:56:15Z</dcterms:modified>
</cp:coreProperties>
</file>