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34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2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6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2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BFB963-AF9B-5743-BA80-EBE7981ED0EB}" type="datetimeFigureOut">
              <a:rPr lang="en-US" smtClean="0"/>
              <a:t>5/19/22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7BB31AF-6AC7-D449-9D41-1A19F8D9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7A68-62DC-124E-8747-76E368CE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CryptoShare - Viva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8B86D-B1C0-AC41-ABD8-21E44F25A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Caching, trading activity, And mobile app</a:t>
            </a:r>
          </a:p>
        </p:txBody>
      </p:sp>
    </p:spTree>
    <p:extLst>
      <p:ext uri="{BB962C8B-B14F-4D97-AF65-F5344CB8AC3E}">
        <p14:creationId xmlns:p14="http://schemas.microsoft.com/office/powerpoint/2010/main" val="177343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2066-66A3-C347-9C43-7D8A656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C593-AFB4-7640-A38C-F962C857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API Modes.</a:t>
            </a:r>
          </a:p>
          <a:p>
            <a:r>
              <a:rPr lang="en-US" dirty="0"/>
              <a:t>Internal fetches data from Yahoo Finance directly.</a:t>
            </a:r>
          </a:p>
          <a:p>
            <a:r>
              <a:rPr lang="en-US" dirty="0"/>
              <a:t>External uses a third-party / middle-man, which fetches data from Yahoo.</a:t>
            </a:r>
          </a:p>
        </p:txBody>
      </p:sp>
    </p:spTree>
    <p:extLst>
      <p:ext uri="{BB962C8B-B14F-4D97-AF65-F5344CB8AC3E}">
        <p14:creationId xmlns:p14="http://schemas.microsoft.com/office/powerpoint/2010/main" val="244790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1051B7-534E-444D-8945-DB2093DD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74650"/>
            <a:ext cx="10426700" cy="6108700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B072365-E317-6B41-A4CB-41F0C304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06016"/>
            <a:ext cx="3591339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Internal would be used by a few people.</a:t>
            </a:r>
          </a:p>
          <a:p>
            <a:r>
              <a:rPr lang="en-US" dirty="0">
                <a:solidFill>
                  <a:schemeClr val="tx1"/>
                </a:solidFill>
              </a:rPr>
              <a:t>External would allow for scaling, and each user would need a free API key.</a:t>
            </a:r>
          </a:p>
          <a:p>
            <a:r>
              <a:rPr lang="en-US" dirty="0">
                <a:solidFill>
                  <a:schemeClr val="tx1"/>
                </a:solidFill>
              </a:rPr>
              <a:t>Caching mitigates limits.</a:t>
            </a:r>
          </a:p>
        </p:txBody>
      </p:sp>
    </p:spTree>
    <p:extLst>
      <p:ext uri="{BB962C8B-B14F-4D97-AF65-F5344CB8AC3E}">
        <p14:creationId xmlns:p14="http://schemas.microsoft.com/office/powerpoint/2010/main" val="49716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E35E26-E018-7644-80C8-C7A2EBBE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19" y="-1"/>
            <a:ext cx="5808594" cy="68623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B8CC5-375A-F744-9008-C2A44509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43000"/>
            <a:ext cx="4050379" cy="457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Cached data is considered “valid” and “recent” if it is less than 24h old.</a:t>
            </a:r>
          </a:p>
          <a:p>
            <a:r>
              <a:rPr lang="en-US" dirty="0">
                <a:solidFill>
                  <a:schemeClr val="bg1"/>
                </a:solidFill>
              </a:rPr>
              <a:t>Users are not tied to cached data, so it can be shared between users.</a:t>
            </a:r>
          </a:p>
          <a:p>
            <a:r>
              <a:rPr lang="en-US" dirty="0">
                <a:solidFill>
                  <a:schemeClr val="bg1"/>
                </a:solidFill>
              </a:rPr>
              <a:t>Cached data does not include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2308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B8CC5-375A-F744-9008-C2A44509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43000"/>
            <a:ext cx="4187687" cy="457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Only 1 user needs to use 1 of their 100 API calls/day per stock.</a:t>
            </a:r>
          </a:p>
          <a:p>
            <a:r>
              <a:rPr lang="en-US" dirty="0">
                <a:solidFill>
                  <a:schemeClr val="bg1"/>
                </a:solidFill>
              </a:rPr>
              <a:t>More users = Less limits.</a:t>
            </a:r>
          </a:p>
          <a:p>
            <a:r>
              <a:rPr lang="en-US" dirty="0">
                <a:solidFill>
                  <a:schemeClr val="bg1"/>
                </a:solidFill>
              </a:rPr>
              <a:t>Crowdsourced market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DE885A-0508-BB42-B35A-C9DFF431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83" y="0"/>
            <a:ext cx="5443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6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BFFAEE-DD02-6A4F-9A6B-5A4B092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17521-2096-0945-9144-0BA6AFD2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Parses and calculates 1 year of trading activity / transactions.</a:t>
            </a:r>
          </a:p>
          <a:p>
            <a:r>
              <a:rPr lang="en-US" dirty="0"/>
              <a:t>Buy + Sell orders supported (i.e. bought 5 AAPL shares last month, sold 2 last week, 3 left, changes reflected on daily chart).</a:t>
            </a:r>
          </a:p>
          <a:p>
            <a:r>
              <a:rPr lang="en-US" dirty="0"/>
              <a:t>Asset price can be provided, or based on closing price of the day.</a:t>
            </a:r>
          </a:p>
          <a:p>
            <a:r>
              <a:rPr lang="en-US" dirty="0"/>
              <a:t>Code: js/functions/holdings.js:776</a:t>
            </a:r>
          </a:p>
        </p:txBody>
      </p:sp>
    </p:spTree>
    <p:extLst>
      <p:ext uri="{BB962C8B-B14F-4D97-AF65-F5344CB8AC3E}">
        <p14:creationId xmlns:p14="http://schemas.microsoft.com/office/powerpoint/2010/main" val="11602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CAF5-D695-4C42-B790-A2F5D8FB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108F-5056-1643-BA93-AC62B6E8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much functionality as the web and desktop apps.</a:t>
            </a:r>
          </a:p>
          <a:p>
            <a:r>
              <a:rPr lang="en-US" dirty="0"/>
              <a:t>Safer than web app (impossible to sabotage/hijack if downloaded from a safe place or once installed).</a:t>
            </a:r>
          </a:p>
        </p:txBody>
      </p:sp>
    </p:spTree>
    <p:extLst>
      <p:ext uri="{BB962C8B-B14F-4D97-AF65-F5344CB8AC3E}">
        <p14:creationId xmlns:p14="http://schemas.microsoft.com/office/powerpoint/2010/main" val="308654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{B0146DF1-1D18-7546-A2EA-0A22C73B43AA}tf10001076</Template>
  <TotalTime>21</TotalTime>
  <Words>238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CryptoShare - Viva</vt:lpstr>
      <vt:lpstr>Caching</vt:lpstr>
      <vt:lpstr>PowerPoint Presentation</vt:lpstr>
      <vt:lpstr>PowerPoint Presentation</vt:lpstr>
      <vt:lpstr>PowerPoint Presentation</vt:lpstr>
      <vt:lpstr>Trading Activity</vt:lpstr>
      <vt:lpstr>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CryptoShare - Viva</dc:title>
  <dc:creator>Microsoft Office User</dc:creator>
  <cp:lastModifiedBy>Microsoft Office User</cp:lastModifiedBy>
  <cp:revision>8</cp:revision>
  <dcterms:created xsi:type="dcterms:W3CDTF">2022-05-19T22:52:40Z</dcterms:created>
  <dcterms:modified xsi:type="dcterms:W3CDTF">2022-05-19T23:13:44Z</dcterms:modified>
</cp:coreProperties>
</file>