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A5AA-B808-440F-83AE-C9C22B2F8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FC0CD-9410-4AE5-99FA-343E256B3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98AC-954B-41AF-9ED5-8B49984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AC70-5493-4FF8-9B30-1A699CC1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E14D-AAA2-48C9-8B94-8ADA9FBE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86C-16B7-4DF3-8838-8A797A09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ADE85-5213-427C-BAF7-3650A492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8882-6166-43B0-A4E2-3FB8789E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0577-FD2C-4F9F-B2E7-71F6CF18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DB3A-F20A-433B-AB8D-1BFD55B1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58896-A09E-4430-90B4-33BAFBE7D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2C41E-7C41-41E7-9107-FE05E1E74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E668-3E89-4E23-BBE3-D75EB63F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C11B-800C-42B7-8C50-8168AC2B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6EAE-7DFD-4F37-B3C4-F3B64664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FCC-4B8D-4F2B-BC55-F4890BD1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EAFA-29E6-4DE9-92A2-564098C0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CDE4-1D12-4CB4-A799-F5415B94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937E-9734-4466-9324-DA9AF4B9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9350-4AEF-4B3D-8B4E-8D9C08DE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C826-9FF3-43B5-BEA9-BDD84F1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3B48-2DF0-401B-A22B-8C622CAA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F768-A067-4AA1-A028-A7C8D132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AABF-3F9F-499E-BB42-16AE3336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61DC-18C2-45ED-BF34-7B9F43F0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1385-D8C4-4A5E-9E5F-056FCCD9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512B-A6BC-4D7B-8709-9F6EEFB8B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70D3A-8007-4BF9-86F2-1C3F3BEB4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D1C9-83B2-4D50-B5FD-71BE296D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76265-D8A4-424C-94C1-F7663AD5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B9C9-45C5-4A98-9FBC-D0FCA16B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47AC-33A9-4486-ACD0-285A0A7B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20F0-64CB-4313-8863-4B779D48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5B413-F2C1-4684-A1BC-0D0BCD5F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625F3-1DB0-46AA-A5AD-89F8B8F49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C645F-416B-4FB4-A7BB-6758BA250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69B5-E27E-4068-A79E-F1D5C6A6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E0ABD-CD58-49EB-B409-A94B66D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DD873-D7BA-4852-AF95-F462AC84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8E0C-7F2D-4B53-85E3-172562E2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4785F-D8CC-44B6-BD9E-CC2EAC12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0F593-AEE0-4670-8A8E-BDF2870C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B8CF1-C8EF-4D9D-8183-6E03E48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9315D-6CC3-4EF3-B9F2-2D0F983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62CE3-4C70-4A71-9224-203EE28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573A-254B-455A-A140-1B2390F9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50FE-7C0F-48BC-8124-624397DB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E0BF-9FEC-4E31-BB53-6CD831C0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30EC9-9B0B-4E22-8217-F4216E50F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A62DF-A6E6-462D-A8D9-C1FC0FE9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D55C4-DCAE-4854-B34C-31332D57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6E9E-3415-4C5C-9EEC-A4F19040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1A3F-79A5-44E3-BD71-74939C8C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8FC2-88C8-4C8F-8F3D-6BA37FA74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FB16-B547-485E-BECF-F69828DC1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B048-7934-4807-8CD2-04FE5485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F4A7-1611-49EF-84BD-5B47DBAF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6E96-2CD5-4954-AA08-9809F84E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D55EC-A82B-4A5E-B368-E5DE2787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E0D2-276C-4DC9-84FF-E84A3503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78D1B-3BAD-42B1-A62D-008DEB197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5AE0-EB9F-410F-BEB4-D1287137514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6248-CACF-4015-BE6A-7B9BE1D1D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D0B1-1818-4AD6-97AA-2884A5FF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257B-8AC2-46AD-AA59-A1C8F585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Structure/icn3d2/seq.html?id=1LPB_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4503-D58A-4D62-A04C-0BAA1E32E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</a:t>
            </a:r>
            <a:r>
              <a:rPr lang="en-US" dirty="0" err="1"/>
              <a:t>ClinVar</a:t>
            </a:r>
            <a:r>
              <a:rPr lang="en-US" dirty="0"/>
              <a:t> &amp; </a:t>
            </a:r>
            <a:r>
              <a:rPr lang="en-US" dirty="0" err="1"/>
              <a:t>dbSNP</a:t>
            </a:r>
            <a:r>
              <a:rPr lang="en-US" dirty="0"/>
              <a:t> Variants in iCn3D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BCF2-999F-4FB2-83E7-2D3951226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210"/>
            <a:ext cx="9144000" cy="814589"/>
          </a:xfrm>
        </p:spPr>
        <p:txBody>
          <a:bodyPr/>
          <a:lstStyle/>
          <a:p>
            <a:r>
              <a:rPr lang="en-US" dirty="0"/>
              <a:t>Nov. 8, 2017, NCBI Hackathon</a:t>
            </a:r>
          </a:p>
        </p:txBody>
      </p:sp>
    </p:spTree>
    <p:extLst>
      <p:ext uri="{BB962C8B-B14F-4D97-AF65-F5344CB8AC3E}">
        <p14:creationId xmlns:p14="http://schemas.microsoft.com/office/powerpoint/2010/main" val="26136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88F7-05BD-44C3-9441-C9012DF6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Highlight </a:t>
            </a:r>
            <a:r>
              <a:rPr lang="en-US" sz="3600" b="1" dirty="0" err="1"/>
              <a:t>ClinVar</a:t>
            </a:r>
            <a:r>
              <a:rPr lang="en-US" sz="3600" b="1" dirty="0"/>
              <a:t> Disease </a:t>
            </a:r>
            <a:r>
              <a:rPr lang="en-US" sz="3600" b="1" dirty="0" err="1"/>
              <a:t>Nameon</a:t>
            </a:r>
            <a:r>
              <a:rPr lang="en-US" sz="3600" b="1" dirty="0"/>
              <a:t> 3D Structure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359B4D7C-D5EA-4EA7-9251-D42A32B9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9575" y="1916174"/>
            <a:ext cx="48385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4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A874-2B9C-45AE-8220-79A7B100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92C3-E5C1-44C7-9641-FE97B9EC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96" y="1664975"/>
            <a:ext cx="5214870" cy="4253204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Hackathon Team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Minghong Ward</a:t>
            </a:r>
          </a:p>
          <a:p>
            <a:pPr fontAlgn="base"/>
            <a:r>
              <a:rPr lang="en-US" dirty="0"/>
              <a:t>Timothy Hefferon</a:t>
            </a:r>
          </a:p>
          <a:p>
            <a:pPr fontAlgn="base"/>
            <a:r>
              <a:rPr lang="en-US" dirty="0"/>
              <a:t>Justin Foley</a:t>
            </a:r>
          </a:p>
          <a:p>
            <a:pPr fontAlgn="base"/>
            <a:r>
              <a:rPr lang="en-US" dirty="0"/>
              <a:t>Takako Takeda</a:t>
            </a:r>
          </a:p>
          <a:p>
            <a:pPr fontAlgn="base"/>
            <a:r>
              <a:rPr lang="en-US" dirty="0"/>
              <a:t>Jiyao Wang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A6CD8F-DA18-456E-8C3B-8259BDE300CD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522696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Other NCBI members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Lon Phan</a:t>
            </a:r>
          </a:p>
          <a:p>
            <a:pPr fontAlgn="base"/>
            <a:r>
              <a:rPr lang="en-US" dirty="0"/>
              <a:t>Peter Cooper</a:t>
            </a:r>
          </a:p>
          <a:p>
            <a:pPr fontAlgn="base"/>
            <a:r>
              <a:rPr lang="en-US" dirty="0"/>
              <a:t>Tao </a:t>
            </a:r>
            <a:r>
              <a:rPr lang="en-US" dirty="0" err="1"/>
              <a:t>Tao</a:t>
            </a:r>
            <a:endParaRPr lang="en-US" dirty="0"/>
          </a:p>
          <a:p>
            <a:pPr fontAlgn="base"/>
            <a:r>
              <a:rPr lang="en-US" dirty="0"/>
              <a:t>Jonathan </a:t>
            </a:r>
            <a:r>
              <a:rPr lang="en-US" dirty="0" err="1"/>
              <a:t>Kans</a:t>
            </a:r>
            <a:endParaRPr lang="en-US" dirty="0"/>
          </a:p>
          <a:p>
            <a:pPr fontAlgn="base"/>
            <a:r>
              <a:rPr lang="en-US" dirty="0"/>
              <a:t>Peter </a:t>
            </a:r>
            <a:r>
              <a:rPr lang="en-US" dirty="0" err="1"/>
              <a:t>Meric</a:t>
            </a:r>
            <a:endParaRPr lang="en-US" dirty="0"/>
          </a:p>
          <a:p>
            <a:pPr fontAlgn="base"/>
            <a:r>
              <a:rPr lang="en-US" dirty="0"/>
              <a:t>Doug Hoffman</a:t>
            </a:r>
          </a:p>
          <a:p>
            <a:pPr fontAlgn="base"/>
            <a:r>
              <a:rPr lang="en-US" dirty="0"/>
              <a:t>Hua Zhang</a:t>
            </a:r>
          </a:p>
          <a:p>
            <a:pPr fontAlgn="base"/>
            <a:r>
              <a:rPr lang="en-US" dirty="0"/>
              <a:t>Ben Busby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3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Viewing ClinVar &amp; dbSNP Variants in iCn3D</vt:lpstr>
      <vt:lpstr>Highlight ClinVar Disease Nameon 3D Structure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Viewing ClinVar &amp; dbSNP Variants in iCn3D</dc:title>
  <dc:creator>Wang, Jiyao (NIH/NLM/NCBI) [E]</dc:creator>
  <cp:lastModifiedBy>Wang, Jiyao (NIH/NLM/NCBI) [E]</cp:lastModifiedBy>
  <cp:revision>4</cp:revision>
  <dcterms:created xsi:type="dcterms:W3CDTF">2017-11-08T19:54:42Z</dcterms:created>
  <dcterms:modified xsi:type="dcterms:W3CDTF">2017-11-08T20:50:51Z</dcterms:modified>
</cp:coreProperties>
</file>