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5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MetaROOT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733800"/>
            <a:ext cx="5791200" cy="2895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Anney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Che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Kimberley LeBlanc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Takako Takeda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Preeti</a:t>
            </a:r>
            <a:r>
              <a:rPr lang="en-US" dirty="0" smtClean="0">
                <a:solidFill>
                  <a:srgbClr val="002060"/>
                </a:solidFill>
              </a:rPr>
              <a:t> G. </a:t>
            </a:r>
            <a:r>
              <a:rPr lang="en-US" dirty="0" err="1" smtClean="0">
                <a:solidFill>
                  <a:srgbClr val="002060"/>
                </a:solidFill>
              </a:rPr>
              <a:t>Kochar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2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BioSample</a:t>
            </a:r>
            <a:r>
              <a:rPr lang="en-US" dirty="0" smtClean="0"/>
              <a:t>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6306"/>
            <a:ext cx="8153400" cy="513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BioSample</a:t>
            </a:r>
            <a:r>
              <a:rPr lang="en-US" dirty="0" smtClean="0"/>
              <a:t> Example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146" y="1600200"/>
            <a:ext cx="778570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6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Edirect</a:t>
            </a:r>
            <a:r>
              <a:rPr lang="en-US" dirty="0" smtClean="0"/>
              <a:t> Search: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./</a:t>
            </a:r>
            <a:r>
              <a:rPr lang="en-US" dirty="0" err="1">
                <a:solidFill>
                  <a:schemeClr val="tx2"/>
                </a:solidFill>
              </a:rPr>
              <a:t>esearch</a:t>
            </a:r>
            <a:r>
              <a:rPr lang="en-US" dirty="0">
                <a:solidFill>
                  <a:schemeClr val="tx2"/>
                </a:solidFill>
              </a:rPr>
              <a:t> -</a:t>
            </a:r>
            <a:r>
              <a:rPr lang="en-US" dirty="0" err="1">
                <a:solidFill>
                  <a:schemeClr val="tx2"/>
                </a:solidFill>
              </a:rPr>
              <a:t>db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bioSample</a:t>
            </a:r>
            <a:r>
              <a:rPr lang="en-US" dirty="0">
                <a:solidFill>
                  <a:schemeClr val="tx2"/>
                </a:solidFill>
              </a:rPr>
              <a:t> -query "human [</a:t>
            </a:r>
            <a:r>
              <a:rPr lang="en-US" dirty="0" err="1">
                <a:solidFill>
                  <a:schemeClr val="tx2"/>
                </a:solidFill>
              </a:rPr>
              <a:t>orgn</a:t>
            </a:r>
            <a:r>
              <a:rPr lang="en-US" dirty="0">
                <a:solidFill>
                  <a:schemeClr val="tx2"/>
                </a:solidFill>
              </a:rPr>
              <a:t>]" | ./</a:t>
            </a:r>
            <a:r>
              <a:rPr lang="en-US" dirty="0" err="1">
                <a:solidFill>
                  <a:schemeClr val="tx2"/>
                </a:solidFill>
              </a:rPr>
              <a:t>efetch</a:t>
            </a:r>
            <a:r>
              <a:rPr lang="en-US" dirty="0">
                <a:solidFill>
                  <a:schemeClr val="tx2"/>
                </a:solidFill>
              </a:rPr>
              <a:t> -format </a:t>
            </a:r>
            <a:r>
              <a:rPr lang="en-US" dirty="0" err="1">
                <a:solidFill>
                  <a:schemeClr val="tx2"/>
                </a:solidFill>
              </a:rPr>
              <a:t>docsum</a:t>
            </a:r>
            <a:r>
              <a:rPr lang="en-US" dirty="0">
                <a:solidFill>
                  <a:schemeClr val="tx2"/>
                </a:solidFill>
              </a:rPr>
              <a:t> | ./</a:t>
            </a:r>
            <a:r>
              <a:rPr lang="en-US" dirty="0" err="1">
                <a:solidFill>
                  <a:schemeClr val="tx2"/>
                </a:solidFill>
              </a:rPr>
              <a:t>xtract</a:t>
            </a:r>
            <a:r>
              <a:rPr lang="en-US" dirty="0">
                <a:solidFill>
                  <a:schemeClr val="tx2"/>
                </a:solidFill>
              </a:rPr>
              <a:t> -pattern </a:t>
            </a:r>
            <a:r>
              <a:rPr lang="en-US" dirty="0" err="1">
                <a:solidFill>
                  <a:schemeClr val="tx2"/>
                </a:solidFill>
              </a:rPr>
              <a:t>DocumentSummary</a:t>
            </a:r>
            <a:r>
              <a:rPr lang="en-US" dirty="0">
                <a:solidFill>
                  <a:schemeClr val="tx2"/>
                </a:solidFill>
              </a:rPr>
              <a:t> -element Accession </a:t>
            </a:r>
            <a:r>
              <a:rPr lang="en-US" dirty="0" err="1">
                <a:solidFill>
                  <a:schemeClr val="tx2"/>
                </a:solidFill>
              </a:rPr>
              <a:t>Attribute@attribute_name</a:t>
            </a:r>
            <a:r>
              <a:rPr lang="en-US" dirty="0">
                <a:solidFill>
                  <a:schemeClr val="tx2"/>
                </a:solidFill>
              </a:rPr>
              <a:t> Attribute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3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MetaMapLite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3" y="2971801"/>
            <a:ext cx="848116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MetaMapLite</a:t>
            </a:r>
            <a:r>
              <a:rPr lang="en-US" dirty="0" smtClean="0"/>
              <a:t>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 analyze the output of </a:t>
            </a:r>
            <a:r>
              <a:rPr lang="en-US" dirty="0" err="1" smtClean="0">
                <a:solidFill>
                  <a:schemeClr val="tx2"/>
                </a:solidFill>
              </a:rPr>
              <a:t>MetaMap</a:t>
            </a:r>
            <a:r>
              <a:rPr lang="en-US" dirty="0" smtClean="0">
                <a:solidFill>
                  <a:schemeClr val="tx2"/>
                </a:solidFill>
              </a:rPr>
              <a:t> terms:</a:t>
            </a:r>
          </a:p>
          <a:p>
            <a:pPr marL="722376" lvl="2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Remove Stop Words</a:t>
            </a:r>
          </a:p>
          <a:p>
            <a:pPr marL="722376" lvl="2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Focus on Diseases?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1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MeSH</a:t>
            </a:r>
            <a:r>
              <a:rPr lang="en-US" dirty="0" smtClean="0"/>
              <a:t> on Demand Analysis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" y="2286000"/>
            <a:ext cx="9106052" cy="304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15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Cedar has resources for </a:t>
            </a:r>
            <a:r>
              <a:rPr lang="en-US" dirty="0" err="1" smtClean="0"/>
              <a:t>BioSample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9410"/>
            <a:ext cx="8229600" cy="38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33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Use Case: Polycystic Ovary Syndrome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743200"/>
          </a:xfrm>
        </p:spPr>
        <p:txBody>
          <a:bodyPr>
            <a:normAutofit/>
          </a:bodyPr>
          <a:lstStyle/>
          <a:p>
            <a:pPr marL="137160" indent="0">
              <a:spcBef>
                <a:spcPct val="0"/>
              </a:spcBef>
              <a:buNone/>
            </a:pPr>
            <a:r>
              <a:rPr lang="en-US" sz="3200" b="1" dirty="0" err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Edirect</a:t>
            </a:r>
            <a:r>
              <a:rPr lang="en-US" sz="32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search: </a:t>
            </a:r>
            <a:r>
              <a:rPr lang="en-US" dirty="0" err="1" smtClean="0"/>
              <a:t>esearch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bioproject</a:t>
            </a:r>
            <a:r>
              <a:rPr lang="en-US" dirty="0"/>
              <a:t> -query "polycystic ovarian syndrome" | </a:t>
            </a:r>
            <a:r>
              <a:rPr lang="en-US" dirty="0" err="1"/>
              <a:t>efetch</a:t>
            </a:r>
            <a:r>
              <a:rPr lang="en-US" dirty="0"/>
              <a:t> -format </a:t>
            </a:r>
            <a:r>
              <a:rPr lang="en-US" dirty="0" err="1"/>
              <a:t>docsum</a:t>
            </a:r>
            <a:r>
              <a:rPr lang="en-US" dirty="0"/>
              <a:t> | </a:t>
            </a:r>
            <a:r>
              <a:rPr lang="en-US" dirty="0" err="1"/>
              <a:t>xtract</a:t>
            </a:r>
            <a:r>
              <a:rPr lang="en-US" dirty="0"/>
              <a:t> -pattern </a:t>
            </a:r>
            <a:r>
              <a:rPr lang="en-US" dirty="0" err="1"/>
              <a:t>DocumentSummary</a:t>
            </a:r>
            <a:r>
              <a:rPr lang="en-US" dirty="0"/>
              <a:t> -element </a:t>
            </a:r>
            <a:r>
              <a:rPr lang="en-US" dirty="0" err="1"/>
              <a:t>Project_Acc</a:t>
            </a:r>
            <a:r>
              <a:rPr lang="en-US" dirty="0"/>
              <a:t> </a:t>
            </a:r>
            <a:r>
              <a:rPr lang="en-US" dirty="0" err="1"/>
              <a:t>Project_Description</a:t>
            </a:r>
            <a:r>
              <a:rPr lang="en-US" dirty="0"/>
              <a:t> &gt; Downloads/PCOS_BioProject_Descriptions_v2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1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3">
      <a:dk1>
        <a:srgbClr val="426968"/>
      </a:dk1>
      <a:lt1>
        <a:srgbClr val="97BDBD"/>
      </a:lt1>
      <a:dk2>
        <a:srgbClr val="ECAD89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270</TotalTime>
  <Words>108</Words>
  <Application>Microsoft Office PowerPoint</Application>
  <PresentationFormat>On-screen Show (4:3)</PresentationFormat>
  <Paragraphs>18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MetaROOT</vt:lpstr>
      <vt:lpstr>BioSample Example 1</vt:lpstr>
      <vt:lpstr>BioSample Example 2</vt:lpstr>
      <vt:lpstr>Edirect Search:</vt:lpstr>
      <vt:lpstr>MetaMapLite Analysis</vt:lpstr>
      <vt:lpstr>MetaMapLite Next Steps</vt:lpstr>
      <vt:lpstr>MeSH on Demand Analysis</vt:lpstr>
      <vt:lpstr>Cedar has resources for BioSample </vt:lpstr>
      <vt:lpstr>Use Case: Polycystic Ovary Syndrome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MetaMetaMap</dc:title>
  <dc:creator>FOR_NIH</dc:creator>
  <cp:lastModifiedBy>FOR_NIH</cp:lastModifiedBy>
  <cp:revision>19</cp:revision>
  <dcterms:created xsi:type="dcterms:W3CDTF">2018-04-17T11:59:43Z</dcterms:created>
  <dcterms:modified xsi:type="dcterms:W3CDTF">2018-04-17T16:30:04Z</dcterms:modified>
</cp:coreProperties>
</file>