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73" r:id="rId7"/>
    <p:sldId id="375" r:id="rId8"/>
    <p:sldId id="365" r:id="rId9"/>
    <p:sldId id="376" r:id="rId10"/>
    <p:sldId id="378" r:id="rId11"/>
    <p:sldId id="377" r:id="rId12"/>
    <p:sldId id="379" r:id="rId13"/>
    <p:sldId id="382" r:id="rId14"/>
    <p:sldId id="383" r:id="rId15"/>
    <p:sldId id="380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3" d="100"/>
          <a:sy n="73" d="100"/>
        </p:scale>
        <p:origin x="40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Article Management 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Group Number 3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8C3FBFF-3462-5AA4-C170-D0724EB7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9" name="Picture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0AD3D1E6-5561-901C-E5D4-E27BB46C6EFB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2"/>
          <a:srcRect l="11148" r="1052" b="-1"/>
          <a:stretch/>
        </p:blipFill>
        <p:spPr bwMode="auto">
          <a:xfrm>
            <a:off x="3305669" y="2470150"/>
            <a:ext cx="7420819" cy="367664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F6C04-F14C-EE4E-7843-7FF2E32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4C23881-4CEB-55AC-65CE-4CCF85967B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35970" y="24526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4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B25D7BE-A6C4-B163-C26F-93A838D7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Articles management 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7140D31-51A1-77AA-55C4-A9B35D105B90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814302" y="2627166"/>
            <a:ext cx="7303538" cy="3104003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11E99E5-7659-FCA4-AC50-19737CAEF69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User can: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Edit</a:t>
            </a:r>
          </a:p>
          <a:p>
            <a:r>
              <a:rPr lang="en-US" dirty="0"/>
              <a:t>Delete </a:t>
            </a:r>
          </a:p>
          <a:p>
            <a:r>
              <a:rPr lang="en-US" dirty="0"/>
              <a:t>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D3A68-745F-2D39-A414-A7851330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6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anchor="b">
            <a:normAutofit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The User Article Management System provides a user-friendly environment for managing user profiles and creating content. With secure authentication, user management, and article creation capabilities, it supports collaboration and interaction between users, editors, and administrators, fostering a dynamic platform for content sharing and engagement.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2052" name="Picture 4" descr="Question Mark Gif transparent background PNG cliparts free download |  HiClipart">
            <a:extLst>
              <a:ext uri="{FF2B5EF4-FFF2-40B4-BE49-F238E27FC236}">
                <a16:creationId xmlns:a16="http://schemas.microsoft.com/office/drawing/2014/main" id="{ED5620D5-3906-3144-2A0C-CDE4A8927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5556">
                        <a14:foregroundMark x1="6667" y1="47111" x2="6667" y2="47111"/>
                        <a14:foregroundMark x1="4444" y1="48889" x2="4444" y2="48889"/>
                        <a14:foregroundMark x1="72000" y1="44000" x2="72000" y2="44000"/>
                        <a14:foregroundMark x1="95556" y1="32000" x2="95556" y2="32000"/>
                        <a14:foregroundMark x1="69778" y1="70667" x2="69778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57" y="1644005"/>
            <a:ext cx="3661525" cy="366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Group 3</a:t>
            </a:r>
          </a:p>
          <a:p>
            <a:r>
              <a:rPr lang="en-US" dirty="0"/>
              <a:t>Lyhor Ngorn</a:t>
            </a:r>
          </a:p>
          <a:p>
            <a:r>
              <a:rPr lang="en-US" dirty="0" err="1"/>
              <a:t>Bunsin</a:t>
            </a:r>
            <a:r>
              <a:rPr lang="en-US" dirty="0"/>
              <a:t> </a:t>
            </a:r>
            <a:r>
              <a:rPr lang="en-US" dirty="0" err="1"/>
              <a:t>Nanh</a:t>
            </a:r>
            <a:endParaRPr lang="en-US" dirty="0"/>
          </a:p>
          <a:p>
            <a:r>
              <a:rPr lang="en-US" dirty="0" err="1"/>
              <a:t>ChhayLaing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Functionality</a:t>
            </a:r>
          </a:p>
          <a:p>
            <a:r>
              <a:rPr lang="en-US" dirty="0"/>
              <a:t>User Guide </a:t>
            </a:r>
          </a:p>
          <a:p>
            <a:r>
              <a:rPr lang="en-US" dirty="0"/>
              <a:t>Demonstration </a:t>
            </a:r>
          </a:p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What is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Article Management</a:t>
            </a:r>
            <a:r>
              <a:rPr lang="km-KH" dirty="0"/>
              <a:t>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Article management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unPenh" panose="01010101010101010101" pitchFamily="2" charset="0"/>
              </a:rPr>
              <a:t>A user account management system is a comprehensive way to enable users to manage their profiles and do things efficiently. The system supports seamless communication between users and administrators, and provides a structured framework for content creation, display, and consumption.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525417"/>
            <a:ext cx="6327105" cy="3373973"/>
          </a:xfrm>
        </p:spPr>
        <p:txBody>
          <a:bodyPr anchor="b"/>
          <a:lstStyle/>
          <a:p>
            <a:r>
              <a:rPr lang="en-US" dirty="0"/>
              <a:t>System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Functionalities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unPenh" panose="01010101010101010101" pitchFamily="2" charset="0"/>
              </a:rPr>
              <a:t>Login and Logout: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DaunPenh" panose="01010101010101010101" pitchFamily="2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unPenh" panose="01010101010101010101" pitchFamily="2" charset="0"/>
              </a:rPr>
              <a:t>Secure login with email and password.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unPenh" panose="01010101010101010101" pitchFamily="2" charset="0"/>
              </a:rPr>
              <a:t>Password recovery options, including email verification and security questions.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unPenh" panose="01010101010101010101" pitchFamily="2" charset="0"/>
              </a:rPr>
              <a:t>Sign Up: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DaunPenh" panose="01010101010101010101" pitchFamily="2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unPenh" panose="01010101010101010101" pitchFamily="2" charset="0"/>
              </a:rPr>
              <a:t>Simplified registration process with mandatory email verification.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unPenh" panose="01010101010101010101" pitchFamily="2" charset="0"/>
              </a:rPr>
              <a:t>User Can Post: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DaunPenh" panose="01010101010101010101" pitchFamily="2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unPenh" panose="01010101010101010101" pitchFamily="2" charset="0"/>
              </a:rPr>
              <a:t>Users can create new articles, save drafts, and submit for review.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unPenh" panose="01010101010101010101" pitchFamily="2" charset="0"/>
              </a:rPr>
              <a:t>Article templates for consistent formatting and style.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unPenh" panose="01010101010101010101" pitchFamily="2" charset="0"/>
              </a:rPr>
              <a:t>Article Management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DaunPenh" panose="01010101010101010101" pitchFamily="2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unPenh" panose="01010101010101010101" pitchFamily="2" charset="0"/>
              </a:rPr>
              <a:t>Dashboard: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DaunPenh" panose="01010101010101010101" pitchFamily="2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unPenh" panose="01010101010101010101" pitchFamily="2" charset="0"/>
              </a:rPr>
              <a:t>Centralized dashboard for users to manage their articles.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unPenh" panose="01010101010101010101" pitchFamily="2" charset="0"/>
              </a:rPr>
              <a:t>Filters and search options to quickly locate specific 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DaunPenh" panose="01010101010101010101" pitchFamily="2" charset="0"/>
              </a:rPr>
              <a:t>articles.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DaunPenh" panose="01010101010101010101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dirty="0"/>
              <a:t>User </a:t>
            </a:r>
            <a:r>
              <a:rPr lang="en-US" dirty="0" err="1"/>
              <a:t>Guildline</a:t>
            </a:r>
            <a:r>
              <a:rPr lang="en-US" dirty="0"/>
              <a:t> </a:t>
            </a:r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Please check the screenshot below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anchor="b">
            <a:normAutofit/>
          </a:bodyPr>
          <a:lstStyle/>
          <a:p>
            <a:pPr lvl="0"/>
            <a:r>
              <a:rPr lang="en-US" noProof="0" dirty="0"/>
              <a:t>Login form</a:t>
            </a:r>
          </a:p>
        </p:txBody>
      </p:sp>
      <p:pic>
        <p:nvPicPr>
          <p:cNvPr id="8" name="Picture 7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A57C426E-9916-58F6-7FF1-E9981417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2282088"/>
            <a:ext cx="5303640" cy="2293824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>
            <a:normAutofit/>
          </a:bodyPr>
          <a:lstStyle/>
          <a:p>
            <a:r>
              <a:rPr lang="en-US" dirty="0"/>
              <a:t>Login form really simple and login by using Username and password for authorize 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61268327-1334-EDF4-1B7D-36370978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{3719FED6-87F2-4205-B96A-0427176BC237}tf11936837_win32</Template>
  <TotalTime>45</TotalTime>
  <Words>317</Words>
  <Application>Microsoft Office PowerPoint</Application>
  <PresentationFormat>Widescreen</PresentationFormat>
  <Paragraphs>73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Arial Nova</vt:lpstr>
      <vt:lpstr>Biome</vt:lpstr>
      <vt:lpstr>Calibri</vt:lpstr>
      <vt:lpstr>Symbol</vt:lpstr>
      <vt:lpstr>Custom</vt:lpstr>
      <vt:lpstr>Article Management </vt:lpstr>
      <vt:lpstr>Agenda</vt:lpstr>
      <vt:lpstr>What is </vt:lpstr>
      <vt:lpstr>Article management system</vt:lpstr>
      <vt:lpstr>System Functionality</vt:lpstr>
      <vt:lpstr>Functionalities </vt:lpstr>
      <vt:lpstr>User Guildline </vt:lpstr>
      <vt:lpstr>NAVIGATING Q&amp;A SESSIONS</vt:lpstr>
      <vt:lpstr>Login form</vt:lpstr>
      <vt:lpstr>Dashboard</vt:lpstr>
      <vt:lpstr>Articles management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Management </dc:title>
  <dc:creator>Lyhor Ngorn</dc:creator>
  <cp:lastModifiedBy>Bunsin NANH</cp:lastModifiedBy>
  <cp:revision>3</cp:revision>
  <dcterms:created xsi:type="dcterms:W3CDTF">2024-08-12T07:31:47Z</dcterms:created>
  <dcterms:modified xsi:type="dcterms:W3CDTF">2024-08-12T11:38:04Z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