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65" r:id="rId7"/>
    <p:sldId id="267" r:id="rId8"/>
    <p:sldId id="276" r:id="rId9"/>
    <p:sldId id="277" r:id="rId10"/>
    <p:sldId id="278" r:id="rId11"/>
    <p:sldId id="279" r:id="rId12"/>
    <p:sldId id="280" r:id="rId13"/>
    <p:sldId id="281" r:id="rId1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706" autoAdjust="0"/>
  </p:normalViewPr>
  <p:slideViewPr>
    <p:cSldViewPr showGuides="1">
      <p:cViewPr varScale="1">
        <p:scale>
          <a:sx n="58" d="100"/>
          <a:sy n="58" d="100"/>
        </p:scale>
        <p:origin x="108" y="8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project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ko-KR" altLang="ko-KR" dirty="0" err="1" smtClean="0"/>
            <a:t>웹페이지</a:t>
          </a:r>
          <a:r>
            <a:rPr lang="ko-KR" altLang="ko-KR" dirty="0" smtClean="0"/>
            <a:t> </a:t>
          </a:r>
          <a:r>
            <a:rPr lang="ko-KR" altLang="en-US" dirty="0" smtClean="0"/>
            <a:t>분석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en-US" altLang="ko-KR" dirty="0" smtClean="0"/>
            <a:t>Selenium 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en-US" altLang="ko-KR" dirty="0" smtClean="0"/>
            <a:t>pandas 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en-US" altLang="ko-KR" dirty="0" err="1" smtClean="0"/>
            <a:t>Matplotlib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 rtlCol="0"/>
        <a:lstStyle/>
        <a:p>
          <a:pPr rtl="0"/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 rtlCol="0"/>
        <a:lstStyle/>
        <a:p>
          <a:pPr rtl="0"/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 rtlCol="0"/>
        <a:lstStyle/>
        <a:p>
          <a:pPr rtl="0"/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 rtlCol="0"/>
        <a:lstStyle/>
        <a:p>
          <a:pPr rtl="0"/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 rtlCol="0"/>
        <a:lstStyle/>
        <a:p>
          <a:pPr rtl="0"/>
          <a:endParaRPr lang="en-US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project</a:t>
          </a:r>
          <a:endParaRPr lang="ko-KR" altLang="en-US" sz="24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200" kern="1200" dirty="0" err="1" smtClean="0"/>
            <a:t>웹페이지</a:t>
          </a:r>
          <a:r>
            <a:rPr lang="ko-KR" altLang="ko-KR" sz="1200" kern="1200" dirty="0" smtClean="0"/>
            <a:t> </a:t>
          </a:r>
          <a:r>
            <a:rPr lang="ko-KR" altLang="en-US" sz="1200" kern="1200" dirty="0" smtClean="0"/>
            <a:t>분석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Selenium </a:t>
          </a:r>
          <a:endParaRPr lang="en-US" altLang="ko-KR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pandas </a:t>
          </a:r>
          <a:endParaRPr lang="en-US" altLang="ko-KR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Matplotlib</a:t>
          </a:r>
          <a:endParaRPr lang="en-US" altLang="ko-KR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58EE21-B80B-4E8A-A637-25862F048C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B7DA79-E2D3-4599-81AC-5FBE3722DDE5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92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2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593826-B1EE-4CFE-8EAC-B0022F1736EA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7447B2-F34B-4734-A909-022F62A993A4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570F6D-43B8-4AA5-BD5A-30D710FA1272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7FCFCE-DF80-47D4-9BEF-7BD44C5085C4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B4C30B-DE89-4AC8-BDBD-BFBB3D9768C4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57F09F-2115-4DDB-938B-D5674F313C2C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FAF592-12D0-4B42-ACD3-FB9FA968F62B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4227A9-F07B-4D0D-A98E-BF4B1C6E538C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A72A42-81AB-4425-B567-45E1641D674C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78532E3-CD0A-4A48-9FC4-30F894D84583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0C903CA-69FC-4E4C-B6ED-ECD1E91E070A}" type="datetime4">
              <a:rPr lang="ko-KR" altLang="en-US" smtClean="0"/>
              <a:pPr/>
              <a:t>2019년 12월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EAE4A8-A6E5-453E-B946-FB774B73F48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z="7200" dirty="0" err="1" smtClean="0">
                <a:ea typeface="맑은 고딕" panose="020B0503020000020004" pitchFamily="50" charset="-127"/>
              </a:rPr>
              <a:t>영화조아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53852" y="3256136"/>
            <a:ext cx="5029201" cy="1397000"/>
          </a:xfrm>
        </p:spPr>
        <p:txBody>
          <a:bodyPr rtlCol="0"/>
          <a:lstStyle/>
          <a:p>
            <a:r>
              <a:rPr lang="ko-KR" altLang="ko-KR" sz="3200" b="1" dirty="0"/>
              <a:t>장르별 통계</a:t>
            </a:r>
            <a:r>
              <a:rPr lang="en-US" altLang="ko-KR" sz="3200" b="1" dirty="0" smtClean="0"/>
              <a:t>!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852" y="444577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2014301072</a:t>
            </a:r>
          </a:p>
          <a:p>
            <a:r>
              <a:rPr lang="ko-KR" altLang="en-US" sz="2400" dirty="0" smtClean="0"/>
              <a:t>정인엽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90156" y="2780928"/>
            <a:ext cx="5101208" cy="17434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6600" dirty="0" smtClean="0"/>
              <a:t>감사합니다</a:t>
            </a:r>
            <a:r>
              <a:rPr lang="en-US" altLang="ko-KR" sz="6600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목표 및 주제 선정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r>
              <a:rPr lang="ko-KR" altLang="en-US" dirty="0"/>
              <a:t>프로젝트를 위한 학습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ko-KR" altLang="en-US" dirty="0"/>
              <a:t>데이터 준비 및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분석결과</a:t>
            </a:r>
            <a:endParaRPr lang="en-US" altLang="ko-KR" dirty="0" smtClean="0"/>
          </a:p>
          <a:p>
            <a:r>
              <a:rPr lang="ko-KR" altLang="en-US" dirty="0"/>
              <a:t>발생했던 문제 </a:t>
            </a:r>
            <a:r>
              <a:rPr lang="en-US" altLang="ko-KR" dirty="0"/>
              <a:t>+ </a:t>
            </a:r>
            <a:r>
              <a:rPr lang="ko-KR" altLang="en-US" dirty="0"/>
              <a:t>해결방법</a:t>
            </a:r>
          </a:p>
        </p:txBody>
      </p:sp>
    </p:spTree>
    <p:extLst>
      <p:ext uri="{BB962C8B-B14F-4D97-AF65-F5344CB8AC3E}">
        <p14:creationId xmlns:p14="http://schemas.microsoft.com/office/powerpoint/2010/main" val="26499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765820" y="620688"/>
            <a:ext cx="8686801" cy="763488"/>
          </a:xfrm>
        </p:spPr>
        <p:txBody>
          <a:bodyPr rtlCol="0"/>
          <a:lstStyle/>
          <a:p>
            <a:pPr rtl="0"/>
            <a:r>
              <a:rPr lang="ko-KR" altLang="en-US" dirty="0" smtClean="0"/>
              <a:t>프로젝트 목표 및 주제 선정 이유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456184"/>
          </a:xfrm>
        </p:spPr>
        <p:txBody>
          <a:bodyPr rtlCol="0"/>
          <a:lstStyle/>
          <a:p>
            <a:pPr rtl="0"/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- </a:t>
            </a:r>
            <a:r>
              <a:rPr lang="ko-KR" altLang="ko-KR" dirty="0"/>
              <a:t>온라인 역대 영화 이용 순위를 </a:t>
            </a:r>
            <a:r>
              <a:rPr lang="ko-KR" altLang="ko-KR" dirty="0" err="1"/>
              <a:t>크롤링하여</a:t>
            </a:r>
            <a:r>
              <a:rPr lang="ko-KR" altLang="ko-KR" dirty="0"/>
              <a:t> 장르별 누적 관객수를 통계 낸 후 어떤 장르에 영화를 사람들이 많이 보는지 그래프로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13" y="1581150"/>
            <a:ext cx="5365087" cy="695722"/>
          </a:xfrm>
          <a:prstGeom prst="rect">
            <a:avLst/>
          </a:prstGeom>
        </p:spPr>
      </p:pic>
      <p:sp>
        <p:nvSpPr>
          <p:cNvPr id="5" name="내용 개체 틀 13"/>
          <p:cNvSpPr txBox="1">
            <a:spLocks/>
          </p:cNvSpPr>
          <p:nvPr/>
        </p:nvSpPr>
        <p:spPr>
          <a:xfrm>
            <a:off x="1080019" y="3629000"/>
            <a:ext cx="8686801" cy="14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45720" indent="0">
              <a:buFont typeface="Arial" pitchFamily="34" charset="0"/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평소 영화 보는 것을 좋아하지만 영화관으로 영화를 보러 가기에 시간적 여유가 없을 때가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 집에서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통해 결제하여 보곤 하는데 영화의 영화관 흥행순위 말고 온라인 상 이용순위를 알아보고자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프로젝트를 위한 학습 내용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lvl="0"/>
            <a:r>
              <a:rPr lang="ko-KR" altLang="ko-KR" dirty="0" err="1"/>
              <a:t>웹페이지</a:t>
            </a:r>
            <a:r>
              <a:rPr lang="ko-KR" altLang="ko-KR" dirty="0"/>
              <a:t> 소스 및 </a:t>
            </a:r>
            <a:r>
              <a:rPr lang="ko-KR" altLang="ko-KR" dirty="0" err="1"/>
              <a:t>엘리먼트</a:t>
            </a:r>
            <a:r>
              <a:rPr lang="ko-KR" altLang="ko-KR" dirty="0"/>
              <a:t> 분석</a:t>
            </a:r>
          </a:p>
          <a:p>
            <a:pPr lvl="0"/>
            <a:r>
              <a:rPr lang="en-US" altLang="ko-KR" dirty="0"/>
              <a:t>Selenium </a:t>
            </a:r>
            <a:r>
              <a:rPr lang="en-US" altLang="ko-KR" dirty="0" err="1" smtClean="0"/>
              <a:t>webdriver</a:t>
            </a:r>
            <a:r>
              <a:rPr lang="en-US" altLang="ko-KR" dirty="0" smtClean="0"/>
              <a:t>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페이지에서 검색한 데이터를 다루기 위한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사용법</a:t>
            </a:r>
            <a:r>
              <a:rPr lang="en-US" altLang="ko-KR" dirty="0" smtClean="0"/>
              <a:t>)</a:t>
            </a:r>
          </a:p>
          <a:p>
            <a:pPr lvl="0"/>
            <a:r>
              <a:rPr lang="en-US" altLang="ko-KR" dirty="0" err="1" smtClean="0"/>
              <a:t>Matplotlib</a:t>
            </a:r>
            <a:r>
              <a:rPr lang="ko-KR" altLang="en-US" dirty="0" smtClean="0"/>
              <a:t>모듈 </a:t>
            </a:r>
            <a:r>
              <a:rPr lang="en-US" altLang="ko-KR" dirty="0" err="1" smtClean="0"/>
              <a:t>pyplot</a:t>
            </a:r>
            <a:r>
              <a:rPr lang="ko-KR" altLang="en-US" dirty="0" smtClean="0"/>
              <a:t>라이브러리 사용법</a:t>
            </a:r>
            <a:endParaRPr lang="en-US" altLang="ko-KR" dirty="0" smtClean="0"/>
          </a:p>
          <a:p>
            <a:pPr lvl="0"/>
            <a:endParaRPr lang="ko-KR" altLang="ko-KR" dirty="0"/>
          </a:p>
        </p:txBody>
      </p:sp>
      <p:graphicFrame>
        <p:nvGraphicFramePr>
          <p:cNvPr id="8" name="내용 개체 틀 7" descr="네 개의 작업과 하나의 그룹 사이의 관계를 보여 주는 방사형 원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09785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3373016" cy="4191000"/>
          </a:xfrm>
        </p:spPr>
        <p:txBody>
          <a:bodyPr/>
          <a:lstStyle/>
          <a:p>
            <a:r>
              <a:rPr lang="en-US" altLang="ko-KR" dirty="0"/>
              <a:t>KOBIS(</a:t>
            </a:r>
            <a:r>
              <a:rPr lang="ko-KR" altLang="ko-KR" dirty="0"/>
              <a:t>영화관입장권통합전산망</a:t>
            </a:r>
            <a:r>
              <a:rPr lang="en-US" altLang="ko-KR" dirty="0"/>
              <a:t>) -&gt; </a:t>
            </a:r>
            <a:r>
              <a:rPr lang="ko-KR" altLang="ko-KR" dirty="0"/>
              <a:t>온라인상영관 박스오피스</a:t>
            </a:r>
            <a:r>
              <a:rPr lang="en-US" altLang="ko-KR" dirty="0"/>
              <a:t> -&gt; </a:t>
            </a:r>
            <a:r>
              <a:rPr lang="ko-KR" altLang="ko-KR" dirty="0"/>
              <a:t>역대 </a:t>
            </a:r>
            <a:r>
              <a:rPr lang="ko-KR" altLang="ko-KR" dirty="0" smtClean="0"/>
              <a:t>이용순위</a:t>
            </a:r>
            <a:r>
              <a:rPr lang="en-US" altLang="ko-KR" dirty="0" smtClean="0"/>
              <a:t> (1</a:t>
            </a:r>
            <a:r>
              <a:rPr lang="ko-KR" altLang="ko-KR" dirty="0"/>
              <a:t>위</a:t>
            </a:r>
            <a:r>
              <a:rPr lang="en-US" altLang="ko-KR" dirty="0"/>
              <a:t> ~ 300</a:t>
            </a:r>
            <a:r>
              <a:rPr lang="ko-KR" altLang="ko-KR" dirty="0"/>
              <a:t>위 까지 영화 정보 </a:t>
            </a:r>
            <a:r>
              <a:rPr lang="ko-KR" altLang="ko-KR" dirty="0" err="1" smtClean="0"/>
              <a:t>크롤링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개발자 환경 </a:t>
            </a:r>
            <a:r>
              <a:rPr lang="ko-KR" altLang="en-US" dirty="0" err="1" smtClean="0"/>
              <a:t>엘리먼트와</a:t>
            </a:r>
            <a:r>
              <a:rPr lang="ko-KR" altLang="en-US" dirty="0" smtClean="0"/>
              <a:t> 소스에서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하고자 하는 데이터가 들어있는 </a:t>
            </a:r>
            <a:r>
              <a:rPr lang="ko-KR" altLang="en-US" dirty="0" err="1" smtClean="0"/>
              <a:t>태그명을</a:t>
            </a:r>
            <a:r>
              <a:rPr lang="ko-KR" altLang="en-US" dirty="0" smtClean="0"/>
              <a:t> 찾고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통해서 영화 정보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52" y="404664"/>
            <a:ext cx="6438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3373016" cy="4191000"/>
          </a:xfrm>
        </p:spPr>
        <p:txBody>
          <a:bodyPr/>
          <a:lstStyle/>
          <a:p>
            <a:r>
              <a:rPr lang="ko-KR" altLang="ko-KR" dirty="0" err="1"/>
              <a:t>크롤링한</a:t>
            </a:r>
            <a:r>
              <a:rPr lang="ko-KR" altLang="ko-KR" dirty="0"/>
              <a:t> 데이터에서 영화 별 장르와 누적관객수를 활용하여 </a:t>
            </a:r>
            <a:r>
              <a:rPr lang="ko-KR" altLang="ko-KR" dirty="0" err="1"/>
              <a:t>같은장르의</a:t>
            </a:r>
            <a:r>
              <a:rPr lang="ko-KR" altLang="ko-KR" dirty="0"/>
              <a:t> </a:t>
            </a:r>
            <a:r>
              <a:rPr lang="ko-KR" altLang="ko-KR" dirty="0" err="1"/>
              <a:t>영화별로</a:t>
            </a:r>
            <a:r>
              <a:rPr lang="ko-KR" altLang="ko-KR" dirty="0"/>
              <a:t> 누적 관객수들을 모두 더하여 데이터 가공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8" y="1816010"/>
            <a:ext cx="7439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3373016" cy="4191000"/>
          </a:xfrm>
        </p:spPr>
        <p:txBody>
          <a:bodyPr/>
          <a:lstStyle/>
          <a:p>
            <a:r>
              <a:rPr lang="ko-KR" altLang="ko-KR" dirty="0"/>
              <a:t>장르별로 종합한 </a:t>
            </a:r>
            <a:r>
              <a:rPr lang="ko-KR" altLang="ko-KR" dirty="0" smtClean="0"/>
              <a:t>누적</a:t>
            </a:r>
            <a:r>
              <a:rPr lang="en-US" altLang="ko-KR" dirty="0" smtClean="0"/>
              <a:t> </a:t>
            </a:r>
            <a:r>
              <a:rPr lang="ko-KR" altLang="ko-KR" dirty="0" smtClean="0"/>
              <a:t>관람객수를 </a:t>
            </a:r>
            <a:r>
              <a:rPr lang="ko-KR" altLang="en-US" dirty="0" smtClean="0"/>
              <a:t>장르를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축으로 누적 관람객 수를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하여 </a:t>
            </a:r>
            <a:r>
              <a:rPr lang="ko-KR" altLang="ko-KR" dirty="0" smtClean="0"/>
              <a:t>막대그래프로 </a:t>
            </a:r>
            <a:r>
              <a:rPr lang="ko-KR" altLang="ko-KR" dirty="0"/>
              <a:t>나타내어 시각화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9" y="1855516"/>
            <a:ext cx="7253965" cy="11724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3429000"/>
            <a:ext cx="7692862" cy="31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발생했던 문제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해결방법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348880"/>
            <a:ext cx="7740803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537519"/>
            <a:ext cx="3695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2" y="290512"/>
            <a:ext cx="8153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대비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701_TF02895266.potx" id="{4B323B14-8DC2-437C-8E95-C6A41CF20733}" vid="{70B29FCE-34E5-43F2-A6B7-9553A72AA6D6}"/>
    </a:ext>
  </a:extLst>
</a:theme>
</file>

<file path=ppt/theme/theme2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대비 프레젠테이션(와이드스크린)</Template>
  <TotalTime>113</TotalTime>
  <Words>216</Words>
  <Application>Microsoft Office PowerPoint</Application>
  <PresentationFormat>사용자 지정</PresentationFormat>
  <Paragraphs>38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맑은 고딕</vt:lpstr>
      <vt:lpstr>Arial</vt:lpstr>
      <vt:lpstr>Franklin Gothic Medium</vt:lpstr>
      <vt:lpstr>비즈니스 대비 16x9</vt:lpstr>
      <vt:lpstr>영화조아</vt:lpstr>
      <vt:lpstr>목차</vt:lpstr>
      <vt:lpstr>프로젝트 목표 및 주제 선정 이유</vt:lpstr>
      <vt:lpstr>프로젝트를 위한 학습 내용</vt:lpstr>
      <vt:lpstr>데이터 수집</vt:lpstr>
      <vt:lpstr>데이터 준비 및 분석</vt:lpstr>
      <vt:lpstr>분석결과</vt:lpstr>
      <vt:lpstr>발생했던 문제 + 해결방법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영화조아</dc:title>
  <dc:creator>Windows 사용자</dc:creator>
  <cp:lastModifiedBy>Windows 사용자</cp:lastModifiedBy>
  <cp:revision>9</cp:revision>
  <dcterms:created xsi:type="dcterms:W3CDTF">2019-12-18T03:16:28Z</dcterms:created>
  <dcterms:modified xsi:type="dcterms:W3CDTF">2019-12-18T05:09:58Z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