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9" r:id="rId4"/>
    <p:sldId id="270" r:id="rId5"/>
    <p:sldId id="259" r:id="rId6"/>
    <p:sldId id="260" r:id="rId7"/>
    <p:sldId id="258" r:id="rId8"/>
    <p:sldId id="264" r:id="rId9"/>
    <p:sldId id="266" r:id="rId10"/>
    <p:sldId id="267" r:id="rId11"/>
    <p:sldId id="271" r:id="rId12"/>
    <p:sldId id="262" r:id="rId13"/>
    <p:sldId id="263" r:id="rId14"/>
    <p:sldId id="272" r:id="rId15"/>
    <p:sldId id="268" r:id="rId16"/>
    <p:sldId id="265" r:id="rId17"/>
    <p:sldId id="26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8DC5F1-A3D0-425E-97D1-4509C15B06D6}" v="633" dt="2025-09-26T11:45:08.8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Buntrock" userId="1e56b6ab-db35-4ce1-be34-fc2f5138025f" providerId="ADAL" clId="{798DC5F1-A3D0-425E-97D1-4509C15B06D6}"/>
    <pc:docChg chg="undo custSel addSld modSld sldOrd">
      <pc:chgData name="Richard Buntrock" userId="1e56b6ab-db35-4ce1-be34-fc2f5138025f" providerId="ADAL" clId="{798DC5F1-A3D0-425E-97D1-4509C15B06D6}" dt="2025-09-26T12:26:37.697" v="6231" actId="20577"/>
      <pc:docMkLst>
        <pc:docMk/>
      </pc:docMkLst>
      <pc:sldChg chg="modSp mod">
        <pc:chgData name="Richard Buntrock" userId="1e56b6ab-db35-4ce1-be34-fc2f5138025f" providerId="ADAL" clId="{798DC5F1-A3D0-425E-97D1-4509C15B06D6}" dt="2025-09-26T10:18:17.801" v="3268" actId="20577"/>
        <pc:sldMkLst>
          <pc:docMk/>
          <pc:sldMk cId="1635355851" sldId="257"/>
        </pc:sldMkLst>
        <pc:spChg chg="mod">
          <ac:chgData name="Richard Buntrock" userId="1e56b6ab-db35-4ce1-be34-fc2f5138025f" providerId="ADAL" clId="{798DC5F1-A3D0-425E-97D1-4509C15B06D6}" dt="2025-09-26T10:18:17.801" v="3268" actId="20577"/>
          <ac:spMkLst>
            <pc:docMk/>
            <pc:sldMk cId="1635355851" sldId="257"/>
            <ac:spMk id="3" creationId="{77B3C0F5-2A6A-A2C3-CC80-5E3886C38B35}"/>
          </ac:spMkLst>
        </pc:spChg>
      </pc:sldChg>
      <pc:sldChg chg="addSp delSp modSp mod">
        <pc:chgData name="Richard Buntrock" userId="1e56b6ab-db35-4ce1-be34-fc2f5138025f" providerId="ADAL" clId="{798DC5F1-A3D0-425E-97D1-4509C15B06D6}" dt="2025-09-26T09:32:15.990" v="2575" actId="20577"/>
        <pc:sldMkLst>
          <pc:docMk/>
          <pc:sldMk cId="859167697" sldId="258"/>
        </pc:sldMkLst>
        <pc:spChg chg="mod">
          <ac:chgData name="Richard Buntrock" userId="1e56b6ab-db35-4ce1-be34-fc2f5138025f" providerId="ADAL" clId="{798DC5F1-A3D0-425E-97D1-4509C15B06D6}" dt="2025-09-26T07:53:27.133" v="989" actId="948"/>
          <ac:spMkLst>
            <pc:docMk/>
            <pc:sldMk cId="859167697" sldId="258"/>
            <ac:spMk id="2" creationId="{1CE27F8D-160F-5E75-597B-52D6ADE6A26C}"/>
          </ac:spMkLst>
        </pc:spChg>
        <pc:spChg chg="add del mod">
          <ac:chgData name="Richard Buntrock" userId="1e56b6ab-db35-4ce1-be34-fc2f5138025f" providerId="ADAL" clId="{798DC5F1-A3D0-425E-97D1-4509C15B06D6}" dt="2025-09-26T07:53:21.439" v="986"/>
          <ac:spMkLst>
            <pc:docMk/>
            <pc:sldMk cId="859167697" sldId="258"/>
            <ac:spMk id="3" creationId="{823B4833-9187-1F30-7908-CD8089165A81}"/>
          </ac:spMkLst>
        </pc:spChg>
        <pc:spChg chg="add mod">
          <ac:chgData name="Richard Buntrock" userId="1e56b6ab-db35-4ce1-be34-fc2f5138025f" providerId="ADAL" clId="{798DC5F1-A3D0-425E-97D1-4509C15B06D6}" dt="2025-09-26T07:53:15.786" v="982"/>
          <ac:spMkLst>
            <pc:docMk/>
            <pc:sldMk cId="859167697" sldId="258"/>
            <ac:spMk id="4" creationId="{5DE1888F-6E27-6102-1E41-BEF417E70153}"/>
          </ac:spMkLst>
        </pc:spChg>
        <pc:spChg chg="add">
          <ac:chgData name="Richard Buntrock" userId="1e56b6ab-db35-4ce1-be34-fc2f5138025f" providerId="ADAL" clId="{798DC5F1-A3D0-425E-97D1-4509C15B06D6}" dt="2025-09-26T07:53:18.254" v="984"/>
          <ac:spMkLst>
            <pc:docMk/>
            <pc:sldMk cId="859167697" sldId="258"/>
            <ac:spMk id="6" creationId="{584BD3B1-E8E1-E4DE-EB88-BF7C02AA8E1F}"/>
          </ac:spMkLst>
        </pc:spChg>
        <pc:spChg chg="add mod">
          <ac:chgData name="Richard Buntrock" userId="1e56b6ab-db35-4ce1-be34-fc2f5138025f" providerId="ADAL" clId="{798DC5F1-A3D0-425E-97D1-4509C15B06D6}" dt="2025-09-26T09:32:15.990" v="2575" actId="20577"/>
          <ac:spMkLst>
            <pc:docMk/>
            <pc:sldMk cId="859167697" sldId="258"/>
            <ac:spMk id="7" creationId="{29C94BB2-D25B-2D32-A131-B8A154FC6342}"/>
          </ac:spMkLst>
        </pc:spChg>
        <pc:spChg chg="add del mod modVis">
          <ac:chgData name="Richard Buntrock" userId="1e56b6ab-db35-4ce1-be34-fc2f5138025f" providerId="ADAL" clId="{798DC5F1-A3D0-425E-97D1-4509C15B06D6}" dt="2025-09-26T07:53:27.165" v="1010"/>
          <ac:spMkLst>
            <pc:docMk/>
            <pc:sldMk cId="859167697" sldId="258"/>
            <ac:spMk id="8" creationId="{7FD83EEB-6A17-EFBF-1C49-36A31BF1EF8D}"/>
          </ac:spMkLst>
        </pc:spChg>
        <pc:spChg chg="add mod">
          <ac:chgData name="Richard Buntrock" userId="1e56b6ab-db35-4ce1-be34-fc2f5138025f" providerId="ADAL" clId="{798DC5F1-A3D0-425E-97D1-4509C15B06D6}" dt="2025-09-26T07:54:38.577" v="1079" actId="1076"/>
          <ac:spMkLst>
            <pc:docMk/>
            <pc:sldMk cId="859167697" sldId="258"/>
            <ac:spMk id="9" creationId="{6DE8E843-2DAB-0702-6FA6-09B1181129FE}"/>
          </ac:spMkLst>
        </pc:spChg>
        <pc:graphicFrameChg chg="mod">
          <ac:chgData name="Richard Buntrock" userId="1e56b6ab-db35-4ce1-be34-fc2f5138025f" providerId="ADAL" clId="{798DC5F1-A3D0-425E-97D1-4509C15B06D6}" dt="2025-09-26T07:53:27.165" v="1012"/>
          <ac:graphicFrameMkLst>
            <pc:docMk/>
            <pc:sldMk cId="859167697" sldId="258"/>
            <ac:graphicFrameMk id="5" creationId="{CF2AD57E-DD48-BB05-028D-40C33732E5D0}"/>
          </ac:graphicFrameMkLst>
        </pc:graphicFrameChg>
        <pc:picChg chg="add mod">
          <ac:chgData name="Richard Buntrock" userId="1e56b6ab-db35-4ce1-be34-fc2f5138025f" providerId="ADAL" clId="{798DC5F1-A3D0-425E-97D1-4509C15B06D6}" dt="2025-09-26T07:54:20.018" v="1038" actId="1076"/>
          <ac:picMkLst>
            <pc:docMk/>
            <pc:sldMk cId="859167697" sldId="258"/>
            <ac:picMk id="3074" creationId="{EE94631F-A886-8640-7189-B40054893CD3}"/>
          </ac:picMkLst>
        </pc:picChg>
      </pc:sldChg>
      <pc:sldChg chg="addSp delSp modSp mod chgLayout">
        <pc:chgData name="Richard Buntrock" userId="1e56b6ab-db35-4ce1-be34-fc2f5138025f" providerId="ADAL" clId="{798DC5F1-A3D0-425E-97D1-4509C15B06D6}" dt="2025-09-26T11:40:56.401" v="4662" actId="20577"/>
        <pc:sldMkLst>
          <pc:docMk/>
          <pc:sldMk cId="770596202" sldId="259"/>
        </pc:sldMkLst>
        <pc:spChg chg="mod ord">
          <ac:chgData name="Richard Buntrock" userId="1e56b6ab-db35-4ce1-be34-fc2f5138025f" providerId="ADAL" clId="{798DC5F1-A3D0-425E-97D1-4509C15B06D6}" dt="2025-09-26T11:36:56.830" v="4322" actId="948"/>
          <ac:spMkLst>
            <pc:docMk/>
            <pc:sldMk cId="770596202" sldId="259"/>
            <ac:spMk id="2" creationId="{A9F5F40A-B537-F8F3-B57C-3FECCE518DF4}"/>
          </ac:spMkLst>
        </pc:spChg>
        <pc:spChg chg="add del">
          <ac:chgData name="Richard Buntrock" userId="1e56b6ab-db35-4ce1-be34-fc2f5138025f" providerId="ADAL" clId="{798DC5F1-A3D0-425E-97D1-4509C15B06D6}" dt="2025-09-26T10:00:08.515" v="2935" actId="478"/>
          <ac:spMkLst>
            <pc:docMk/>
            <pc:sldMk cId="770596202" sldId="259"/>
            <ac:spMk id="3" creationId="{76F2D091-244E-7FC2-155C-AAD9BED909F4}"/>
          </ac:spMkLst>
        </pc:spChg>
        <pc:spChg chg="add mod ord">
          <ac:chgData name="Richard Buntrock" userId="1e56b6ab-db35-4ce1-be34-fc2f5138025f" providerId="ADAL" clId="{798DC5F1-A3D0-425E-97D1-4509C15B06D6}" dt="2025-09-26T11:40:56.401" v="4662" actId="20577"/>
          <ac:spMkLst>
            <pc:docMk/>
            <pc:sldMk cId="770596202" sldId="259"/>
            <ac:spMk id="45" creationId="{95949004-9D72-CE1C-CA36-F1AFA4D77186}"/>
          </ac:spMkLst>
        </pc:spChg>
        <pc:spChg chg="add del mod modVis">
          <ac:chgData name="Richard Buntrock" userId="1e56b6ab-db35-4ce1-be34-fc2f5138025f" providerId="ADAL" clId="{798DC5F1-A3D0-425E-97D1-4509C15B06D6}" dt="2025-09-26T11:36:56.891" v="4344"/>
          <ac:spMkLst>
            <pc:docMk/>
            <pc:sldMk cId="770596202" sldId="259"/>
            <ac:spMk id="46" creationId="{6A3E5EE4-97BB-86C0-5BF0-F12F5A4BDAD8}"/>
          </ac:spMkLst>
        </pc:spChg>
        <pc:graphicFrameChg chg="add del mod ord modGraphic">
          <ac:chgData name="Richard Buntrock" userId="1e56b6ab-db35-4ce1-be34-fc2f5138025f" providerId="ADAL" clId="{798DC5F1-A3D0-425E-97D1-4509C15B06D6}" dt="2025-09-26T10:00:05.287" v="2934" actId="3680"/>
          <ac:graphicFrameMkLst>
            <pc:docMk/>
            <pc:sldMk cId="770596202" sldId="259"/>
            <ac:graphicFrameMk id="4" creationId="{CDE139F7-C501-22F7-CCA4-2D10386EF2C7}"/>
          </ac:graphicFrameMkLst>
        </pc:graphicFrameChg>
        <pc:graphicFrameChg chg="mod">
          <ac:chgData name="Richard Buntrock" userId="1e56b6ab-db35-4ce1-be34-fc2f5138025f" providerId="ADAL" clId="{798DC5F1-A3D0-425E-97D1-4509C15B06D6}" dt="2025-09-26T11:36:56.894" v="4346"/>
          <ac:graphicFrameMkLst>
            <pc:docMk/>
            <pc:sldMk cId="770596202" sldId="259"/>
            <ac:graphicFrameMk id="5" creationId="{A96A96E6-B524-FC32-A055-371F95F6AD57}"/>
          </ac:graphicFrameMkLst>
        </pc:graphicFrameChg>
        <pc:graphicFrameChg chg="add del mod modGraphic">
          <ac:chgData name="Richard Buntrock" userId="1e56b6ab-db35-4ce1-be34-fc2f5138025f" providerId="ADAL" clId="{798DC5F1-A3D0-425E-97D1-4509C15B06D6}" dt="2025-09-26T10:00:56.003" v="2959" actId="478"/>
          <ac:graphicFrameMkLst>
            <pc:docMk/>
            <pc:sldMk cId="770596202" sldId="259"/>
            <ac:graphicFrameMk id="6" creationId="{A11CAC67-D48F-4FA2-C5D5-69F3F1009E84}"/>
          </ac:graphicFrameMkLst>
        </pc:graphicFrameChg>
        <pc:graphicFrameChg chg="add mod modGraphic">
          <ac:chgData name="Richard Buntrock" userId="1e56b6ab-db35-4ce1-be34-fc2f5138025f" providerId="ADAL" clId="{798DC5F1-A3D0-425E-97D1-4509C15B06D6}" dt="2025-09-26T11:36:53.345" v="4320" actId="1076"/>
          <ac:graphicFrameMkLst>
            <pc:docMk/>
            <pc:sldMk cId="770596202" sldId="259"/>
            <ac:graphicFrameMk id="7" creationId="{48FECCA6-03BF-D969-623E-BB47973840A0}"/>
          </ac:graphicFrameMkLst>
        </pc:graphicFrameChg>
        <pc:graphicFrameChg chg="add mod modGraphic">
          <ac:chgData name="Richard Buntrock" userId="1e56b6ab-db35-4ce1-be34-fc2f5138025f" providerId="ADAL" clId="{798DC5F1-A3D0-425E-97D1-4509C15B06D6}" dt="2025-09-26T11:36:53.345" v="4320" actId="1076"/>
          <ac:graphicFrameMkLst>
            <pc:docMk/>
            <pc:sldMk cId="770596202" sldId="259"/>
            <ac:graphicFrameMk id="8" creationId="{046F60C2-6162-56A9-5F4B-7241337A5A92}"/>
          </ac:graphicFrameMkLst>
        </pc:graphicFrameChg>
        <pc:graphicFrameChg chg="add mod modGraphic">
          <ac:chgData name="Richard Buntrock" userId="1e56b6ab-db35-4ce1-be34-fc2f5138025f" providerId="ADAL" clId="{798DC5F1-A3D0-425E-97D1-4509C15B06D6}" dt="2025-09-26T11:36:53.345" v="4320" actId="1076"/>
          <ac:graphicFrameMkLst>
            <pc:docMk/>
            <pc:sldMk cId="770596202" sldId="259"/>
            <ac:graphicFrameMk id="9" creationId="{3CC43650-4920-9591-FE26-EDFEE53166CA}"/>
          </ac:graphicFrameMkLst>
        </pc:graphicFrameChg>
        <pc:graphicFrameChg chg="add mod modGraphic">
          <ac:chgData name="Richard Buntrock" userId="1e56b6ab-db35-4ce1-be34-fc2f5138025f" providerId="ADAL" clId="{798DC5F1-A3D0-425E-97D1-4509C15B06D6}" dt="2025-09-26T11:36:53.345" v="4320" actId="1076"/>
          <ac:graphicFrameMkLst>
            <pc:docMk/>
            <pc:sldMk cId="770596202" sldId="259"/>
            <ac:graphicFrameMk id="10" creationId="{5686DB4A-CAA4-4F52-8B25-5FDDA0D6DEDB}"/>
          </ac:graphicFrameMkLst>
        </pc:graphicFrameChg>
        <pc:graphicFrameChg chg="add mod modGraphic">
          <ac:chgData name="Richard Buntrock" userId="1e56b6ab-db35-4ce1-be34-fc2f5138025f" providerId="ADAL" clId="{798DC5F1-A3D0-425E-97D1-4509C15B06D6}" dt="2025-09-26T11:36:53.345" v="4320" actId="1076"/>
          <ac:graphicFrameMkLst>
            <pc:docMk/>
            <pc:sldMk cId="770596202" sldId="259"/>
            <ac:graphicFrameMk id="11" creationId="{F9A50E4E-F484-54C6-D16C-33F9AD197CEA}"/>
          </ac:graphicFrameMkLst>
        </pc:graphicFrameChg>
        <pc:graphicFrameChg chg="add mod modGraphic">
          <ac:chgData name="Richard Buntrock" userId="1e56b6ab-db35-4ce1-be34-fc2f5138025f" providerId="ADAL" clId="{798DC5F1-A3D0-425E-97D1-4509C15B06D6}" dt="2025-09-26T11:36:53.345" v="4320" actId="1076"/>
          <ac:graphicFrameMkLst>
            <pc:docMk/>
            <pc:sldMk cId="770596202" sldId="259"/>
            <ac:graphicFrameMk id="12" creationId="{6B912E86-C88E-BBEC-66A3-3C45FFD2E1B8}"/>
          </ac:graphicFrameMkLst>
        </pc:graphicFrameChg>
        <pc:cxnChg chg="add mod">
          <ac:chgData name="Richard Buntrock" userId="1e56b6ab-db35-4ce1-be34-fc2f5138025f" providerId="ADAL" clId="{798DC5F1-A3D0-425E-97D1-4509C15B06D6}" dt="2025-09-26T11:36:53.345" v="4320" actId="1076"/>
          <ac:cxnSpMkLst>
            <pc:docMk/>
            <pc:sldMk cId="770596202" sldId="259"/>
            <ac:cxnSpMk id="14" creationId="{58738363-72D6-53FA-71FE-93B8CFC95060}"/>
          </ac:cxnSpMkLst>
        </pc:cxnChg>
        <pc:cxnChg chg="add mod">
          <ac:chgData name="Richard Buntrock" userId="1e56b6ab-db35-4ce1-be34-fc2f5138025f" providerId="ADAL" clId="{798DC5F1-A3D0-425E-97D1-4509C15B06D6}" dt="2025-09-26T11:36:53.345" v="4320" actId="1076"/>
          <ac:cxnSpMkLst>
            <pc:docMk/>
            <pc:sldMk cId="770596202" sldId="259"/>
            <ac:cxnSpMk id="16" creationId="{157B7FE9-6DC5-1F95-317E-AF2167E14F5E}"/>
          </ac:cxnSpMkLst>
        </pc:cxnChg>
        <pc:cxnChg chg="add mod">
          <ac:chgData name="Richard Buntrock" userId="1e56b6ab-db35-4ce1-be34-fc2f5138025f" providerId="ADAL" clId="{798DC5F1-A3D0-425E-97D1-4509C15B06D6}" dt="2025-09-26T11:36:53.345" v="4320" actId="1076"/>
          <ac:cxnSpMkLst>
            <pc:docMk/>
            <pc:sldMk cId="770596202" sldId="259"/>
            <ac:cxnSpMk id="18" creationId="{2B879682-47BF-51DF-CAC7-0BD88C3CA560}"/>
          </ac:cxnSpMkLst>
        </pc:cxnChg>
        <pc:cxnChg chg="add del mod">
          <ac:chgData name="Richard Buntrock" userId="1e56b6ab-db35-4ce1-be34-fc2f5138025f" providerId="ADAL" clId="{798DC5F1-A3D0-425E-97D1-4509C15B06D6}" dt="2025-09-26T10:10:27.627" v="3184" actId="478"/>
          <ac:cxnSpMkLst>
            <pc:docMk/>
            <pc:sldMk cId="770596202" sldId="259"/>
            <ac:cxnSpMk id="20" creationId="{65D21812-1E99-3573-11D0-52A975D3DF7C}"/>
          </ac:cxnSpMkLst>
        </pc:cxnChg>
        <pc:cxnChg chg="add del mod">
          <ac:chgData name="Richard Buntrock" userId="1e56b6ab-db35-4ce1-be34-fc2f5138025f" providerId="ADAL" clId="{798DC5F1-A3D0-425E-97D1-4509C15B06D6}" dt="2025-09-26T11:36:36.150" v="4317" actId="478"/>
          <ac:cxnSpMkLst>
            <pc:docMk/>
            <pc:sldMk cId="770596202" sldId="259"/>
            <ac:cxnSpMk id="23" creationId="{A67D8A8A-1250-25D4-62CF-77317B913DF5}"/>
          </ac:cxnSpMkLst>
        </pc:cxnChg>
        <pc:cxnChg chg="add del mod">
          <ac:chgData name="Richard Buntrock" userId="1e56b6ab-db35-4ce1-be34-fc2f5138025f" providerId="ADAL" clId="{798DC5F1-A3D0-425E-97D1-4509C15B06D6}" dt="2025-09-26T10:11:42.061" v="3197" actId="478"/>
          <ac:cxnSpMkLst>
            <pc:docMk/>
            <pc:sldMk cId="770596202" sldId="259"/>
            <ac:cxnSpMk id="28" creationId="{D6914A40-6D1E-0291-51E2-35E5D4171221}"/>
          </ac:cxnSpMkLst>
        </pc:cxnChg>
        <pc:cxnChg chg="add mod">
          <ac:chgData name="Richard Buntrock" userId="1e56b6ab-db35-4ce1-be34-fc2f5138025f" providerId="ADAL" clId="{798DC5F1-A3D0-425E-97D1-4509C15B06D6}" dt="2025-09-26T11:36:53.345" v="4320" actId="1076"/>
          <ac:cxnSpMkLst>
            <pc:docMk/>
            <pc:sldMk cId="770596202" sldId="259"/>
            <ac:cxnSpMk id="32" creationId="{6E79B054-999E-05D1-8AE2-14446C74BBB9}"/>
          </ac:cxnSpMkLst>
        </pc:cxnChg>
        <pc:cxnChg chg="add mod">
          <ac:chgData name="Richard Buntrock" userId="1e56b6ab-db35-4ce1-be34-fc2f5138025f" providerId="ADAL" clId="{798DC5F1-A3D0-425E-97D1-4509C15B06D6}" dt="2025-09-26T11:36:48.894" v="4319" actId="108"/>
          <ac:cxnSpMkLst>
            <pc:docMk/>
            <pc:sldMk cId="770596202" sldId="259"/>
            <ac:cxnSpMk id="44" creationId="{90523416-A358-0317-6E6F-4AEFCCDCF536}"/>
          </ac:cxnSpMkLst>
        </pc:cxnChg>
      </pc:sldChg>
      <pc:sldChg chg="modSp mod">
        <pc:chgData name="Richard Buntrock" userId="1e56b6ab-db35-4ce1-be34-fc2f5138025f" providerId="ADAL" clId="{798DC5F1-A3D0-425E-97D1-4509C15B06D6}" dt="2025-09-26T11:52:18.578" v="5370" actId="20577"/>
        <pc:sldMkLst>
          <pc:docMk/>
          <pc:sldMk cId="3169375965" sldId="261"/>
        </pc:sldMkLst>
        <pc:spChg chg="mod">
          <ac:chgData name="Richard Buntrock" userId="1e56b6ab-db35-4ce1-be34-fc2f5138025f" providerId="ADAL" clId="{798DC5F1-A3D0-425E-97D1-4509C15B06D6}" dt="2025-09-26T11:52:18.578" v="5370" actId="20577"/>
          <ac:spMkLst>
            <pc:docMk/>
            <pc:sldMk cId="3169375965" sldId="261"/>
            <ac:spMk id="3" creationId="{218B055B-D851-4E56-9585-4E3FC2368521}"/>
          </ac:spMkLst>
        </pc:spChg>
      </pc:sldChg>
      <pc:sldChg chg="addSp delSp modSp new mod ord">
        <pc:chgData name="Richard Buntrock" userId="1e56b6ab-db35-4ce1-be34-fc2f5138025f" providerId="ADAL" clId="{798DC5F1-A3D0-425E-97D1-4509C15B06D6}" dt="2025-09-26T11:00:36.410" v="3310"/>
        <pc:sldMkLst>
          <pc:docMk/>
          <pc:sldMk cId="2550292683" sldId="262"/>
        </pc:sldMkLst>
        <pc:spChg chg="mod">
          <ac:chgData name="Richard Buntrock" userId="1e56b6ab-db35-4ce1-be34-fc2f5138025f" providerId="ADAL" clId="{798DC5F1-A3D0-425E-97D1-4509C15B06D6}" dt="2025-09-26T07:33:34.003" v="857" actId="948"/>
          <ac:spMkLst>
            <pc:docMk/>
            <pc:sldMk cId="2550292683" sldId="262"/>
            <ac:spMk id="2" creationId="{57669195-865D-00C7-63F6-6E1BB54A0ECC}"/>
          </ac:spMkLst>
        </pc:spChg>
        <pc:spChg chg="del">
          <ac:chgData name="Richard Buntrock" userId="1e56b6ab-db35-4ce1-be34-fc2f5138025f" providerId="ADAL" clId="{798DC5F1-A3D0-425E-97D1-4509C15B06D6}" dt="2025-09-26T07:11:08.916" v="199"/>
          <ac:spMkLst>
            <pc:docMk/>
            <pc:sldMk cId="2550292683" sldId="262"/>
            <ac:spMk id="3" creationId="{8A4911B7-7C07-CD0A-958E-81CF84A2D197}"/>
          </ac:spMkLst>
        </pc:spChg>
        <pc:spChg chg="add del mod modVis">
          <ac:chgData name="Richard Buntrock" userId="1e56b6ab-db35-4ce1-be34-fc2f5138025f" providerId="ADAL" clId="{798DC5F1-A3D0-425E-97D1-4509C15B06D6}" dt="2025-09-26T07:10:52.562" v="55"/>
          <ac:spMkLst>
            <pc:docMk/>
            <pc:sldMk cId="2550292683" sldId="262"/>
            <ac:spMk id="5" creationId="{2DACDFC8-FF51-1CBD-B0D3-FEE43E4BC7DA}"/>
          </ac:spMkLst>
        </pc:spChg>
        <pc:spChg chg="add del mod modVis">
          <ac:chgData name="Richard Buntrock" userId="1e56b6ab-db35-4ce1-be34-fc2f5138025f" providerId="ADAL" clId="{798DC5F1-A3D0-425E-97D1-4509C15B06D6}" dt="2025-09-26T07:10:57.706" v="81"/>
          <ac:spMkLst>
            <pc:docMk/>
            <pc:sldMk cId="2550292683" sldId="262"/>
            <ac:spMk id="6" creationId="{0BD7515D-F849-B97E-B676-960D7505FFE7}"/>
          </ac:spMkLst>
        </pc:spChg>
        <pc:spChg chg="add del mod modVis">
          <ac:chgData name="Richard Buntrock" userId="1e56b6ab-db35-4ce1-be34-fc2f5138025f" providerId="ADAL" clId="{798DC5F1-A3D0-425E-97D1-4509C15B06D6}" dt="2025-09-26T07:11:04.566" v="110"/>
          <ac:spMkLst>
            <pc:docMk/>
            <pc:sldMk cId="2550292683" sldId="262"/>
            <ac:spMk id="7" creationId="{F867CC02-5B4B-F89F-011E-C9B55C65916E}"/>
          </ac:spMkLst>
        </pc:spChg>
        <pc:spChg chg="add del mod modVis">
          <ac:chgData name="Richard Buntrock" userId="1e56b6ab-db35-4ce1-be34-fc2f5138025f" providerId="ADAL" clId="{798DC5F1-A3D0-425E-97D1-4509C15B06D6}" dt="2025-09-26T07:11:05.148" v="136"/>
          <ac:spMkLst>
            <pc:docMk/>
            <pc:sldMk cId="2550292683" sldId="262"/>
            <ac:spMk id="8" creationId="{1FB2F17B-4C18-E534-D7D5-7DE79DD07E5A}"/>
          </ac:spMkLst>
        </pc:spChg>
        <pc:spChg chg="add del mod modVis">
          <ac:chgData name="Richard Buntrock" userId="1e56b6ab-db35-4ce1-be34-fc2f5138025f" providerId="ADAL" clId="{798DC5F1-A3D0-425E-97D1-4509C15B06D6}" dt="2025-09-26T07:11:07" v="167"/>
          <ac:spMkLst>
            <pc:docMk/>
            <pc:sldMk cId="2550292683" sldId="262"/>
            <ac:spMk id="9" creationId="{6D2240A2-2F3B-B0BD-6AC0-F1C577A1FD5C}"/>
          </ac:spMkLst>
        </pc:spChg>
        <pc:spChg chg="add del mod modVis">
          <ac:chgData name="Richard Buntrock" userId="1e56b6ab-db35-4ce1-be34-fc2f5138025f" providerId="ADAL" clId="{798DC5F1-A3D0-425E-97D1-4509C15B06D6}" dt="2025-09-26T07:11:08.083" v="196"/>
          <ac:spMkLst>
            <pc:docMk/>
            <pc:sldMk cId="2550292683" sldId="262"/>
            <ac:spMk id="10" creationId="{62660AF5-DD06-869C-5963-A98CF03A6822}"/>
          </ac:spMkLst>
        </pc:spChg>
        <pc:spChg chg="add mod">
          <ac:chgData name="Richard Buntrock" userId="1e56b6ab-db35-4ce1-be34-fc2f5138025f" providerId="ADAL" clId="{798DC5F1-A3D0-425E-97D1-4509C15B06D6}" dt="2025-09-26T08:17:33.218" v="1904" actId="20577"/>
          <ac:spMkLst>
            <pc:docMk/>
            <pc:sldMk cId="2550292683" sldId="262"/>
            <ac:spMk id="11" creationId="{9DDE35C6-AFEB-25A5-9D47-98DA5A417CC2}"/>
          </ac:spMkLst>
        </pc:spChg>
        <pc:spChg chg="add del mod modVis">
          <ac:chgData name="Richard Buntrock" userId="1e56b6ab-db35-4ce1-be34-fc2f5138025f" providerId="ADAL" clId="{798DC5F1-A3D0-425E-97D1-4509C15B06D6}" dt="2025-09-26T07:33:32.730" v="846"/>
          <ac:spMkLst>
            <pc:docMk/>
            <pc:sldMk cId="2550292683" sldId="262"/>
            <ac:spMk id="12" creationId="{9682B5FC-1F47-589F-3A42-5E6789E163AF}"/>
          </ac:spMkLst>
        </pc:spChg>
        <pc:spChg chg="add del mod modVis">
          <ac:chgData name="Richard Buntrock" userId="1e56b6ab-db35-4ce1-be34-fc2f5138025f" providerId="ADAL" clId="{798DC5F1-A3D0-425E-97D1-4509C15B06D6}" dt="2025-09-26T07:33:34.035" v="879"/>
          <ac:spMkLst>
            <pc:docMk/>
            <pc:sldMk cId="2550292683" sldId="262"/>
            <ac:spMk id="13" creationId="{2A37D4E5-BF2F-3F10-27C0-4AD02F7BBADD}"/>
          </ac:spMkLst>
        </pc:spChg>
        <pc:graphicFrameChg chg="add mod ord modVis">
          <ac:chgData name="Richard Buntrock" userId="1e56b6ab-db35-4ce1-be34-fc2f5138025f" providerId="ADAL" clId="{798DC5F1-A3D0-425E-97D1-4509C15B06D6}" dt="2025-09-26T07:33:34.035" v="881"/>
          <ac:graphicFrameMkLst>
            <pc:docMk/>
            <pc:sldMk cId="2550292683" sldId="262"/>
            <ac:graphicFrameMk id="4" creationId="{8F442F6B-C1D4-2BA7-25DD-04C8FA8EA5F8}"/>
          </ac:graphicFrameMkLst>
        </pc:graphicFrameChg>
        <pc:picChg chg="add del mod">
          <ac:chgData name="Richard Buntrock" userId="1e56b6ab-db35-4ce1-be34-fc2f5138025f" providerId="ADAL" clId="{798DC5F1-A3D0-425E-97D1-4509C15B06D6}" dt="2025-09-26T07:11:46.022" v="205" actId="478"/>
          <ac:picMkLst>
            <pc:docMk/>
            <pc:sldMk cId="2550292683" sldId="262"/>
            <ac:picMk id="1026" creationId="{1629454E-712F-C6C5-BFF0-A5BBB8967469}"/>
          </ac:picMkLst>
        </pc:picChg>
        <pc:picChg chg="add del mod">
          <ac:chgData name="Richard Buntrock" userId="1e56b6ab-db35-4ce1-be34-fc2f5138025f" providerId="ADAL" clId="{798DC5F1-A3D0-425E-97D1-4509C15B06D6}" dt="2025-09-26T07:11:49.783" v="207" actId="478"/>
          <ac:picMkLst>
            <pc:docMk/>
            <pc:sldMk cId="2550292683" sldId="262"/>
            <ac:picMk id="1028" creationId="{721B4CF4-093F-31C2-06F8-F50CC7D6E750}"/>
          </ac:picMkLst>
        </pc:picChg>
        <pc:picChg chg="add del mod">
          <ac:chgData name="Richard Buntrock" userId="1e56b6ab-db35-4ce1-be34-fc2f5138025f" providerId="ADAL" clId="{798DC5F1-A3D0-425E-97D1-4509C15B06D6}" dt="2025-09-26T07:17:45.411" v="210" actId="478"/>
          <ac:picMkLst>
            <pc:docMk/>
            <pc:sldMk cId="2550292683" sldId="262"/>
            <ac:picMk id="1030" creationId="{F32705DF-A536-E25E-9991-49311EAD7B5F}"/>
          </ac:picMkLst>
        </pc:picChg>
        <pc:picChg chg="add del mod">
          <ac:chgData name="Richard Buntrock" userId="1e56b6ab-db35-4ce1-be34-fc2f5138025f" providerId="ADAL" clId="{798DC5F1-A3D0-425E-97D1-4509C15B06D6}" dt="2025-09-26T07:20:04.726" v="213" actId="478"/>
          <ac:picMkLst>
            <pc:docMk/>
            <pc:sldMk cId="2550292683" sldId="262"/>
            <ac:picMk id="1032" creationId="{1A4836B7-AADF-390B-2135-AFC209DB7B59}"/>
          </ac:picMkLst>
        </pc:picChg>
        <pc:picChg chg="add del mod">
          <ac:chgData name="Richard Buntrock" userId="1e56b6ab-db35-4ce1-be34-fc2f5138025f" providerId="ADAL" clId="{798DC5F1-A3D0-425E-97D1-4509C15B06D6}" dt="2025-09-26T07:23:08.807" v="266" actId="478"/>
          <ac:picMkLst>
            <pc:docMk/>
            <pc:sldMk cId="2550292683" sldId="262"/>
            <ac:picMk id="1034" creationId="{2CC44BA5-6E91-CEF8-DBAB-567018264181}"/>
          </ac:picMkLst>
        </pc:picChg>
        <pc:picChg chg="add del mod">
          <ac:chgData name="Richard Buntrock" userId="1e56b6ab-db35-4ce1-be34-fc2f5138025f" providerId="ADAL" clId="{798DC5F1-A3D0-425E-97D1-4509C15B06D6}" dt="2025-09-26T07:29:45.110" v="424" actId="478"/>
          <ac:picMkLst>
            <pc:docMk/>
            <pc:sldMk cId="2550292683" sldId="262"/>
            <ac:picMk id="1036" creationId="{CDE9CFA6-B8D0-B571-CFA7-4E894B5AB870}"/>
          </ac:picMkLst>
        </pc:picChg>
        <pc:picChg chg="add del mod">
          <ac:chgData name="Richard Buntrock" userId="1e56b6ab-db35-4ce1-be34-fc2f5138025f" providerId="ADAL" clId="{798DC5F1-A3D0-425E-97D1-4509C15B06D6}" dt="2025-09-26T07:23:20.655" v="271" actId="478"/>
          <ac:picMkLst>
            <pc:docMk/>
            <pc:sldMk cId="2550292683" sldId="262"/>
            <ac:picMk id="1038" creationId="{93286F30-0899-2BFF-0AF3-66A50BD78444}"/>
          </ac:picMkLst>
        </pc:picChg>
        <pc:picChg chg="add del mod">
          <ac:chgData name="Richard Buntrock" userId="1e56b6ab-db35-4ce1-be34-fc2f5138025f" providerId="ADAL" clId="{798DC5F1-A3D0-425E-97D1-4509C15B06D6}" dt="2025-09-26T07:29:46.689" v="425" actId="478"/>
          <ac:picMkLst>
            <pc:docMk/>
            <pc:sldMk cId="2550292683" sldId="262"/>
            <ac:picMk id="1040" creationId="{0DD2CD84-C0AE-DFBE-184D-C535761D78A3}"/>
          </ac:picMkLst>
        </pc:picChg>
        <pc:picChg chg="add mod">
          <ac:chgData name="Richard Buntrock" userId="1e56b6ab-db35-4ce1-be34-fc2f5138025f" providerId="ADAL" clId="{798DC5F1-A3D0-425E-97D1-4509C15B06D6}" dt="2025-09-26T07:29:48.540" v="427" actId="1076"/>
          <ac:picMkLst>
            <pc:docMk/>
            <pc:sldMk cId="2550292683" sldId="262"/>
            <ac:picMk id="1042" creationId="{DF24C5BC-1913-F338-3910-82F452395876}"/>
          </ac:picMkLst>
        </pc:picChg>
      </pc:sldChg>
      <pc:sldChg chg="addSp delSp modSp new mod ord">
        <pc:chgData name="Richard Buntrock" userId="1e56b6ab-db35-4ce1-be34-fc2f5138025f" providerId="ADAL" clId="{798DC5F1-A3D0-425E-97D1-4509C15B06D6}" dt="2025-09-26T09:33:34.548" v="2667"/>
        <pc:sldMkLst>
          <pc:docMk/>
          <pc:sldMk cId="1488359154" sldId="263"/>
        </pc:sldMkLst>
        <pc:spChg chg="mod">
          <ac:chgData name="Richard Buntrock" userId="1e56b6ab-db35-4ce1-be34-fc2f5138025f" providerId="ADAL" clId="{798DC5F1-A3D0-425E-97D1-4509C15B06D6}" dt="2025-09-26T07:41:27.253" v="944" actId="948"/>
          <ac:spMkLst>
            <pc:docMk/>
            <pc:sldMk cId="1488359154" sldId="263"/>
            <ac:spMk id="2" creationId="{D6DD9B10-D6AA-5402-03F7-426DBC058CC1}"/>
          </ac:spMkLst>
        </pc:spChg>
        <pc:spChg chg="mod">
          <ac:chgData name="Richard Buntrock" userId="1e56b6ab-db35-4ce1-be34-fc2f5138025f" providerId="ADAL" clId="{798DC5F1-A3D0-425E-97D1-4509C15B06D6}" dt="2025-09-26T08:16:57.627" v="1895" actId="21"/>
          <ac:spMkLst>
            <pc:docMk/>
            <pc:sldMk cId="1488359154" sldId="263"/>
            <ac:spMk id="3" creationId="{B1F7799C-7C42-1FEB-1521-A7C2F476CB00}"/>
          </ac:spMkLst>
        </pc:spChg>
        <pc:spChg chg="add del mod modVis">
          <ac:chgData name="Richard Buntrock" userId="1e56b6ab-db35-4ce1-be34-fc2f5138025f" providerId="ADAL" clId="{798DC5F1-A3D0-425E-97D1-4509C15B06D6}" dt="2025-09-26T07:41:25.539" v="922"/>
          <ac:spMkLst>
            <pc:docMk/>
            <pc:sldMk cId="1488359154" sldId="263"/>
            <ac:spMk id="4" creationId="{93460718-752B-7612-A04D-311B80AB0013}"/>
          </ac:spMkLst>
        </pc:spChg>
        <pc:spChg chg="add del mod modVis">
          <ac:chgData name="Richard Buntrock" userId="1e56b6ab-db35-4ce1-be34-fc2f5138025f" providerId="ADAL" clId="{798DC5F1-A3D0-425E-97D1-4509C15B06D6}" dt="2025-09-26T07:41:27.300" v="966"/>
          <ac:spMkLst>
            <pc:docMk/>
            <pc:sldMk cId="1488359154" sldId="263"/>
            <ac:spMk id="6" creationId="{72147A6F-86FE-2B52-06DE-E5F2D0C633B5}"/>
          </ac:spMkLst>
        </pc:spChg>
        <pc:graphicFrameChg chg="add mod ord modVis">
          <ac:chgData name="Richard Buntrock" userId="1e56b6ab-db35-4ce1-be34-fc2f5138025f" providerId="ADAL" clId="{798DC5F1-A3D0-425E-97D1-4509C15B06D6}" dt="2025-09-26T07:41:27.300" v="968"/>
          <ac:graphicFrameMkLst>
            <pc:docMk/>
            <pc:sldMk cId="1488359154" sldId="263"/>
            <ac:graphicFrameMk id="5" creationId="{586D76DD-A2C5-03F6-74C8-A25B9B3CB8EF}"/>
          </ac:graphicFrameMkLst>
        </pc:graphicFrameChg>
        <pc:picChg chg="add mod">
          <ac:chgData name="Richard Buntrock" userId="1e56b6ab-db35-4ce1-be34-fc2f5138025f" providerId="ADAL" clId="{798DC5F1-A3D0-425E-97D1-4509C15B06D6}" dt="2025-09-26T07:41:43.640" v="972" actId="14100"/>
          <ac:picMkLst>
            <pc:docMk/>
            <pc:sldMk cId="1488359154" sldId="263"/>
            <ac:picMk id="2050" creationId="{72349420-AC99-2CE6-BAC3-E8A9AE19B2B9}"/>
          </ac:picMkLst>
        </pc:picChg>
      </pc:sldChg>
      <pc:sldChg chg="addSp delSp modSp new mod">
        <pc:chgData name="Richard Buntrock" userId="1e56b6ab-db35-4ce1-be34-fc2f5138025f" providerId="ADAL" clId="{798DC5F1-A3D0-425E-97D1-4509C15B06D6}" dt="2025-09-26T11:00:23.412" v="3307" actId="14100"/>
        <pc:sldMkLst>
          <pc:docMk/>
          <pc:sldMk cId="3097846677" sldId="264"/>
        </pc:sldMkLst>
        <pc:spChg chg="mod">
          <ac:chgData name="Richard Buntrock" userId="1e56b6ab-db35-4ce1-be34-fc2f5138025f" providerId="ADAL" clId="{798DC5F1-A3D0-425E-97D1-4509C15B06D6}" dt="2025-09-26T08:02:55.879" v="1364" actId="948"/>
          <ac:spMkLst>
            <pc:docMk/>
            <pc:sldMk cId="3097846677" sldId="264"/>
            <ac:spMk id="2" creationId="{D099CD17-F34E-D499-F6D3-49DF710DB147}"/>
          </ac:spMkLst>
        </pc:spChg>
        <pc:spChg chg="mod">
          <ac:chgData name="Richard Buntrock" userId="1e56b6ab-db35-4ce1-be34-fc2f5138025f" providerId="ADAL" clId="{798DC5F1-A3D0-425E-97D1-4509C15B06D6}" dt="2025-09-26T08:12:09.009" v="1860" actId="27636"/>
          <ac:spMkLst>
            <pc:docMk/>
            <pc:sldMk cId="3097846677" sldId="264"/>
            <ac:spMk id="3" creationId="{60E5F3D1-1291-97D2-F698-EAE29C3FB7DB}"/>
          </ac:spMkLst>
        </pc:spChg>
        <pc:spChg chg="add del mod modVis">
          <ac:chgData name="Richard Buntrock" userId="1e56b6ab-db35-4ce1-be34-fc2f5138025f" providerId="ADAL" clId="{798DC5F1-A3D0-425E-97D1-4509C15B06D6}" dt="2025-09-26T07:59:45.933" v="1134"/>
          <ac:spMkLst>
            <pc:docMk/>
            <pc:sldMk cId="3097846677" sldId="264"/>
            <ac:spMk id="5" creationId="{F3AFA9E9-186B-F227-378C-C29DD2BD4EAD}"/>
          </ac:spMkLst>
        </pc:spChg>
        <pc:spChg chg="add del mod modVis">
          <ac:chgData name="Richard Buntrock" userId="1e56b6ab-db35-4ce1-be34-fc2f5138025f" providerId="ADAL" clId="{798DC5F1-A3D0-425E-97D1-4509C15B06D6}" dt="2025-09-26T07:59:48.108" v="1169"/>
          <ac:spMkLst>
            <pc:docMk/>
            <pc:sldMk cId="3097846677" sldId="264"/>
            <ac:spMk id="6" creationId="{5B385A92-8542-C91E-050E-4E5A2ADA3BCD}"/>
          </ac:spMkLst>
        </pc:spChg>
        <pc:spChg chg="add del mod modVis">
          <ac:chgData name="Richard Buntrock" userId="1e56b6ab-db35-4ce1-be34-fc2f5138025f" providerId="ADAL" clId="{798DC5F1-A3D0-425E-97D1-4509C15B06D6}" dt="2025-09-26T07:59:48.879" v="1199"/>
          <ac:spMkLst>
            <pc:docMk/>
            <pc:sldMk cId="3097846677" sldId="264"/>
            <ac:spMk id="7" creationId="{2975D2AD-3728-A45D-7812-89FDA8E1574D}"/>
          </ac:spMkLst>
        </pc:spChg>
        <pc:spChg chg="add del mod modVis">
          <ac:chgData name="Richard Buntrock" userId="1e56b6ab-db35-4ce1-be34-fc2f5138025f" providerId="ADAL" clId="{798DC5F1-A3D0-425E-97D1-4509C15B06D6}" dt="2025-09-26T07:59:49.448" v="1225"/>
          <ac:spMkLst>
            <pc:docMk/>
            <pc:sldMk cId="3097846677" sldId="264"/>
            <ac:spMk id="8" creationId="{85ED78AF-33BD-F511-4C31-FBF5C8722D95}"/>
          </ac:spMkLst>
        </pc:spChg>
        <pc:spChg chg="add del mod modVis">
          <ac:chgData name="Richard Buntrock" userId="1e56b6ab-db35-4ce1-be34-fc2f5138025f" providerId="ADAL" clId="{798DC5F1-A3D0-425E-97D1-4509C15B06D6}" dt="2025-09-26T08:02:49.922" v="1327"/>
          <ac:spMkLst>
            <pc:docMk/>
            <pc:sldMk cId="3097846677" sldId="264"/>
            <ac:spMk id="9" creationId="{8BECD1BC-4D70-730A-80A6-A1ECEE135551}"/>
          </ac:spMkLst>
        </pc:spChg>
        <pc:spChg chg="add del mod modVis">
          <ac:chgData name="Richard Buntrock" userId="1e56b6ab-db35-4ce1-be34-fc2f5138025f" providerId="ADAL" clId="{798DC5F1-A3D0-425E-97D1-4509C15B06D6}" dt="2025-09-26T08:02:52.153" v="1353"/>
          <ac:spMkLst>
            <pc:docMk/>
            <pc:sldMk cId="3097846677" sldId="264"/>
            <ac:spMk id="10" creationId="{E3E3FC30-A8DB-510E-12BD-A579EC40A107}"/>
          </ac:spMkLst>
        </pc:spChg>
        <pc:spChg chg="add del mod modVis">
          <ac:chgData name="Richard Buntrock" userId="1e56b6ab-db35-4ce1-be34-fc2f5138025f" providerId="ADAL" clId="{798DC5F1-A3D0-425E-97D1-4509C15B06D6}" dt="2025-09-26T08:02:55.910" v="1386"/>
          <ac:spMkLst>
            <pc:docMk/>
            <pc:sldMk cId="3097846677" sldId="264"/>
            <ac:spMk id="11" creationId="{4F1164C6-2BF3-D23C-B507-803EA4730EDD}"/>
          </ac:spMkLst>
        </pc:spChg>
        <pc:graphicFrameChg chg="add mod ord modVis">
          <ac:chgData name="Richard Buntrock" userId="1e56b6ab-db35-4ce1-be34-fc2f5138025f" providerId="ADAL" clId="{798DC5F1-A3D0-425E-97D1-4509C15B06D6}" dt="2025-09-26T08:02:55.926" v="1388"/>
          <ac:graphicFrameMkLst>
            <pc:docMk/>
            <pc:sldMk cId="3097846677" sldId="264"/>
            <ac:graphicFrameMk id="4" creationId="{77273AA6-6977-7554-C311-3A25D8498020}"/>
          </ac:graphicFrameMkLst>
        </pc:graphicFrameChg>
        <pc:picChg chg="add mod">
          <ac:chgData name="Richard Buntrock" userId="1e56b6ab-db35-4ce1-be34-fc2f5138025f" providerId="ADAL" clId="{798DC5F1-A3D0-425E-97D1-4509C15B06D6}" dt="2025-09-26T11:00:23.412" v="3307" actId="14100"/>
          <ac:picMkLst>
            <pc:docMk/>
            <pc:sldMk cId="3097846677" sldId="264"/>
            <ac:picMk id="4098" creationId="{683261F2-5BA5-4C91-E7BA-9293418FDF29}"/>
          </ac:picMkLst>
        </pc:picChg>
        <pc:picChg chg="add mod">
          <ac:chgData name="Richard Buntrock" userId="1e56b6ab-db35-4ce1-be34-fc2f5138025f" providerId="ADAL" clId="{798DC5F1-A3D0-425E-97D1-4509C15B06D6}" dt="2025-09-26T11:00:22.352" v="3305" actId="14100"/>
          <ac:picMkLst>
            <pc:docMk/>
            <pc:sldMk cId="3097846677" sldId="264"/>
            <ac:picMk id="4100" creationId="{881B32A6-218A-DF79-1E6C-36EA42840945}"/>
          </ac:picMkLst>
        </pc:picChg>
      </pc:sldChg>
      <pc:sldChg chg="addSp delSp modSp new mod">
        <pc:chgData name="Richard Buntrock" userId="1e56b6ab-db35-4ce1-be34-fc2f5138025f" providerId="ADAL" clId="{798DC5F1-A3D0-425E-97D1-4509C15B06D6}" dt="2025-09-26T12:23:41.061" v="5777" actId="20577"/>
        <pc:sldMkLst>
          <pc:docMk/>
          <pc:sldMk cId="1820553674" sldId="265"/>
        </pc:sldMkLst>
        <pc:spChg chg="mod">
          <ac:chgData name="Richard Buntrock" userId="1e56b6ab-db35-4ce1-be34-fc2f5138025f" providerId="ADAL" clId="{798DC5F1-A3D0-425E-97D1-4509C15B06D6}" dt="2025-09-26T08:01:40.607" v="1241" actId="948"/>
          <ac:spMkLst>
            <pc:docMk/>
            <pc:sldMk cId="1820553674" sldId="265"/>
            <ac:spMk id="2" creationId="{965A76B3-1F24-5B73-B3F9-A5B48F303A25}"/>
          </ac:spMkLst>
        </pc:spChg>
        <pc:spChg chg="mod">
          <ac:chgData name="Richard Buntrock" userId="1e56b6ab-db35-4ce1-be34-fc2f5138025f" providerId="ADAL" clId="{798DC5F1-A3D0-425E-97D1-4509C15B06D6}" dt="2025-09-26T12:23:41.061" v="5777" actId="20577"/>
          <ac:spMkLst>
            <pc:docMk/>
            <pc:sldMk cId="1820553674" sldId="265"/>
            <ac:spMk id="3" creationId="{F847804A-524F-ABDB-FEC7-0437400504CE}"/>
          </ac:spMkLst>
        </pc:spChg>
        <pc:spChg chg="add del mod modVis">
          <ac:chgData name="Richard Buntrock" userId="1e56b6ab-db35-4ce1-be34-fc2f5138025f" providerId="ADAL" clId="{798DC5F1-A3D0-425E-97D1-4509C15B06D6}" dt="2025-09-26T08:01:40.651" v="1263"/>
          <ac:spMkLst>
            <pc:docMk/>
            <pc:sldMk cId="1820553674" sldId="265"/>
            <ac:spMk id="4" creationId="{C442E1F8-F2E1-3B5B-541F-3C7DEB2B0C53}"/>
          </ac:spMkLst>
        </pc:spChg>
        <pc:graphicFrameChg chg="add mod ord modVis">
          <ac:chgData name="Richard Buntrock" userId="1e56b6ab-db35-4ce1-be34-fc2f5138025f" providerId="ADAL" clId="{798DC5F1-A3D0-425E-97D1-4509C15B06D6}" dt="2025-09-26T08:01:40.714" v="1277"/>
          <ac:graphicFrameMkLst>
            <pc:docMk/>
            <pc:sldMk cId="1820553674" sldId="265"/>
            <ac:graphicFrameMk id="5" creationId="{6969685F-03B9-7C9A-3EA5-3E60C46D2C07}"/>
          </ac:graphicFrameMkLst>
        </pc:graphicFrameChg>
      </pc:sldChg>
      <pc:sldChg chg="addSp delSp modSp new mod">
        <pc:chgData name="Richard Buntrock" userId="1e56b6ab-db35-4ce1-be34-fc2f5138025f" providerId="ADAL" clId="{798DC5F1-A3D0-425E-97D1-4509C15B06D6}" dt="2025-09-26T08:14:22.889" v="1886" actId="1076"/>
        <pc:sldMkLst>
          <pc:docMk/>
          <pc:sldMk cId="2661041979" sldId="266"/>
        </pc:sldMkLst>
        <pc:spChg chg="mod">
          <ac:chgData name="Richard Buntrock" userId="1e56b6ab-db35-4ce1-be34-fc2f5138025f" providerId="ADAL" clId="{798DC5F1-A3D0-425E-97D1-4509C15B06D6}" dt="2025-09-26T08:04:32.701" v="1623" actId="948"/>
          <ac:spMkLst>
            <pc:docMk/>
            <pc:sldMk cId="2661041979" sldId="266"/>
            <ac:spMk id="2" creationId="{45CEDE1F-7521-D910-CEFD-DC6658EECD8D}"/>
          </ac:spMkLst>
        </pc:spChg>
        <pc:spChg chg="mod">
          <ac:chgData name="Richard Buntrock" userId="1e56b6ab-db35-4ce1-be34-fc2f5138025f" providerId="ADAL" clId="{798DC5F1-A3D0-425E-97D1-4509C15B06D6}" dt="2025-09-26T08:14:18.988" v="1885" actId="27636"/>
          <ac:spMkLst>
            <pc:docMk/>
            <pc:sldMk cId="2661041979" sldId="266"/>
            <ac:spMk id="3" creationId="{0F11149B-6494-D6DA-8BE0-40CEB1E04CE8}"/>
          </ac:spMkLst>
        </pc:spChg>
        <pc:spChg chg="add del mod modVis">
          <ac:chgData name="Richard Buntrock" userId="1e56b6ab-db35-4ce1-be34-fc2f5138025f" providerId="ADAL" clId="{798DC5F1-A3D0-425E-97D1-4509C15B06D6}" dt="2025-09-26T08:03:04.985" v="1452"/>
          <ac:spMkLst>
            <pc:docMk/>
            <pc:sldMk cId="2661041979" sldId="266"/>
            <ac:spMk id="5" creationId="{55BD17E6-C23A-F49A-4F04-5AEC2732ED76}"/>
          </ac:spMkLst>
        </pc:spChg>
        <pc:spChg chg="add del mod modVis">
          <ac:chgData name="Richard Buntrock" userId="1e56b6ab-db35-4ce1-be34-fc2f5138025f" providerId="ADAL" clId="{798DC5F1-A3D0-425E-97D1-4509C15B06D6}" dt="2025-09-26T08:03:06.693" v="1482"/>
          <ac:spMkLst>
            <pc:docMk/>
            <pc:sldMk cId="2661041979" sldId="266"/>
            <ac:spMk id="6" creationId="{01977468-01A9-3027-0A8C-66F4F9851AFA}"/>
          </ac:spMkLst>
        </pc:spChg>
        <pc:spChg chg="add del mod modVis">
          <ac:chgData name="Richard Buntrock" userId="1e56b6ab-db35-4ce1-be34-fc2f5138025f" providerId="ADAL" clId="{798DC5F1-A3D0-425E-97D1-4509C15B06D6}" dt="2025-09-26T08:03:33.302" v="1523"/>
          <ac:spMkLst>
            <pc:docMk/>
            <pc:sldMk cId="2661041979" sldId="266"/>
            <ac:spMk id="7" creationId="{A201C7CA-6F42-9E1F-31B8-5DC962370EB7}"/>
          </ac:spMkLst>
        </pc:spChg>
        <pc:spChg chg="add del mod modVis">
          <ac:chgData name="Richard Buntrock" userId="1e56b6ab-db35-4ce1-be34-fc2f5138025f" providerId="ADAL" clId="{798DC5F1-A3D0-425E-97D1-4509C15B06D6}" dt="2025-09-26T08:03:36.758" v="1551"/>
          <ac:spMkLst>
            <pc:docMk/>
            <pc:sldMk cId="2661041979" sldId="266"/>
            <ac:spMk id="8" creationId="{4F8FA6C6-FFC1-ECC2-E167-CD5606117296}"/>
          </ac:spMkLst>
        </pc:spChg>
        <pc:spChg chg="add del mod modVis">
          <ac:chgData name="Richard Buntrock" userId="1e56b6ab-db35-4ce1-be34-fc2f5138025f" providerId="ADAL" clId="{798DC5F1-A3D0-425E-97D1-4509C15B06D6}" dt="2025-09-26T08:03:38.311" v="1580"/>
          <ac:spMkLst>
            <pc:docMk/>
            <pc:sldMk cId="2661041979" sldId="266"/>
            <ac:spMk id="9" creationId="{7396CCDC-172E-56B1-B863-E584A688482C}"/>
          </ac:spMkLst>
        </pc:spChg>
        <pc:spChg chg="add del mod modVis">
          <ac:chgData name="Richard Buntrock" userId="1e56b6ab-db35-4ce1-be34-fc2f5138025f" providerId="ADAL" clId="{798DC5F1-A3D0-425E-97D1-4509C15B06D6}" dt="2025-09-26T08:03:40.389" v="1611"/>
          <ac:spMkLst>
            <pc:docMk/>
            <pc:sldMk cId="2661041979" sldId="266"/>
            <ac:spMk id="10" creationId="{CD195EDD-D2F7-6FC3-4FE6-850D8B269A24}"/>
          </ac:spMkLst>
        </pc:spChg>
        <pc:spChg chg="add del mod modVis">
          <ac:chgData name="Richard Buntrock" userId="1e56b6ab-db35-4ce1-be34-fc2f5138025f" providerId="ADAL" clId="{798DC5F1-A3D0-425E-97D1-4509C15B06D6}" dt="2025-09-26T08:04:32.732" v="1645"/>
          <ac:spMkLst>
            <pc:docMk/>
            <pc:sldMk cId="2661041979" sldId="266"/>
            <ac:spMk id="11" creationId="{956DA675-62DB-63CD-7EA3-833BD57EC2FB}"/>
          </ac:spMkLst>
        </pc:spChg>
        <pc:spChg chg="add">
          <ac:chgData name="Richard Buntrock" userId="1e56b6ab-db35-4ce1-be34-fc2f5138025f" providerId="ADAL" clId="{798DC5F1-A3D0-425E-97D1-4509C15B06D6}" dt="2025-09-26T08:13:32.551" v="1872"/>
          <ac:spMkLst>
            <pc:docMk/>
            <pc:sldMk cId="2661041979" sldId="266"/>
            <ac:spMk id="12" creationId="{4D256643-45E4-9D59-F903-33AAE8909D21}"/>
          </ac:spMkLst>
        </pc:spChg>
        <pc:spChg chg="add">
          <ac:chgData name="Richard Buntrock" userId="1e56b6ab-db35-4ce1-be34-fc2f5138025f" providerId="ADAL" clId="{798DC5F1-A3D0-425E-97D1-4509C15B06D6}" dt="2025-09-26T08:13:36.187" v="1875"/>
          <ac:spMkLst>
            <pc:docMk/>
            <pc:sldMk cId="2661041979" sldId="266"/>
            <ac:spMk id="13" creationId="{3D2F0DF8-6AA0-FEB8-655A-CD026A253F40}"/>
          </ac:spMkLst>
        </pc:spChg>
        <pc:spChg chg="add">
          <ac:chgData name="Richard Buntrock" userId="1e56b6ab-db35-4ce1-be34-fc2f5138025f" providerId="ADAL" clId="{798DC5F1-A3D0-425E-97D1-4509C15B06D6}" dt="2025-09-26T08:13:38.832" v="1876"/>
          <ac:spMkLst>
            <pc:docMk/>
            <pc:sldMk cId="2661041979" sldId="266"/>
            <ac:spMk id="14" creationId="{ADBE0BF6-B09F-4976-8ED5-C9FEBC8D7EF9}"/>
          </ac:spMkLst>
        </pc:spChg>
        <pc:graphicFrameChg chg="add mod ord modVis">
          <ac:chgData name="Richard Buntrock" userId="1e56b6ab-db35-4ce1-be34-fc2f5138025f" providerId="ADAL" clId="{798DC5F1-A3D0-425E-97D1-4509C15B06D6}" dt="2025-09-26T08:04:32.732" v="1647"/>
          <ac:graphicFrameMkLst>
            <pc:docMk/>
            <pc:sldMk cId="2661041979" sldId="266"/>
            <ac:graphicFrameMk id="4" creationId="{3F16B87D-FD13-1EB4-DC1C-8413FC882E44}"/>
          </ac:graphicFrameMkLst>
        </pc:graphicFrameChg>
        <pc:picChg chg="add del mod">
          <ac:chgData name="Richard Buntrock" userId="1e56b6ab-db35-4ce1-be34-fc2f5138025f" providerId="ADAL" clId="{798DC5F1-A3D0-425E-97D1-4509C15B06D6}" dt="2025-09-26T08:04:12.513" v="1618" actId="478"/>
          <ac:picMkLst>
            <pc:docMk/>
            <pc:sldMk cId="2661041979" sldId="266"/>
            <ac:picMk id="5122" creationId="{7FAF826F-F195-8E97-2698-C40B7CDD1570}"/>
          </ac:picMkLst>
        </pc:picChg>
        <pc:picChg chg="add mod">
          <ac:chgData name="Richard Buntrock" userId="1e56b6ab-db35-4ce1-be34-fc2f5138025f" providerId="ADAL" clId="{798DC5F1-A3D0-425E-97D1-4509C15B06D6}" dt="2025-09-26T08:14:22.889" v="1886" actId="1076"/>
          <ac:picMkLst>
            <pc:docMk/>
            <pc:sldMk cId="2661041979" sldId="266"/>
            <ac:picMk id="5124" creationId="{CF963BBE-5518-999A-D921-5A8079FA5DD5}"/>
          </ac:picMkLst>
        </pc:picChg>
      </pc:sldChg>
      <pc:sldChg chg="addSp delSp modSp new mod">
        <pc:chgData name="Richard Buntrock" userId="1e56b6ab-db35-4ce1-be34-fc2f5138025f" providerId="ADAL" clId="{798DC5F1-A3D0-425E-97D1-4509C15B06D6}" dt="2025-09-26T09:26:41.394" v="2397" actId="20577"/>
        <pc:sldMkLst>
          <pc:docMk/>
          <pc:sldMk cId="2411908053" sldId="267"/>
        </pc:sldMkLst>
        <pc:spChg chg="mod">
          <ac:chgData name="Richard Buntrock" userId="1e56b6ab-db35-4ce1-be34-fc2f5138025f" providerId="ADAL" clId="{798DC5F1-A3D0-425E-97D1-4509C15B06D6}" dt="2025-09-26T08:21:08.799" v="1971" actId="948"/>
          <ac:spMkLst>
            <pc:docMk/>
            <pc:sldMk cId="2411908053" sldId="267"/>
            <ac:spMk id="2" creationId="{7026B06D-1101-0112-C793-10D27009135F}"/>
          </ac:spMkLst>
        </pc:spChg>
        <pc:spChg chg="mod">
          <ac:chgData name="Richard Buntrock" userId="1e56b6ab-db35-4ce1-be34-fc2f5138025f" providerId="ADAL" clId="{798DC5F1-A3D0-425E-97D1-4509C15B06D6}" dt="2025-09-26T09:26:41.394" v="2397" actId="20577"/>
          <ac:spMkLst>
            <pc:docMk/>
            <pc:sldMk cId="2411908053" sldId="267"/>
            <ac:spMk id="3" creationId="{9C88D6B7-2621-B3D9-60B0-D10908C94CE4}"/>
          </ac:spMkLst>
        </pc:spChg>
        <pc:spChg chg="add del mod modVis">
          <ac:chgData name="Richard Buntrock" userId="1e56b6ab-db35-4ce1-be34-fc2f5138025f" providerId="ADAL" clId="{798DC5F1-A3D0-425E-97D1-4509C15B06D6}" dt="2025-09-26T08:21:05.187" v="1937"/>
          <ac:spMkLst>
            <pc:docMk/>
            <pc:sldMk cId="2411908053" sldId="267"/>
            <ac:spMk id="4" creationId="{214FC511-A1FF-F5F4-0C5F-D27E93713D5C}"/>
          </ac:spMkLst>
        </pc:spChg>
        <pc:spChg chg="add del mod modVis">
          <ac:chgData name="Richard Buntrock" userId="1e56b6ab-db35-4ce1-be34-fc2f5138025f" providerId="ADAL" clId="{798DC5F1-A3D0-425E-97D1-4509C15B06D6}" dt="2025-09-26T08:21:08.832" v="1993"/>
          <ac:spMkLst>
            <pc:docMk/>
            <pc:sldMk cId="2411908053" sldId="267"/>
            <ac:spMk id="6" creationId="{49467179-B714-7F41-209E-CC304455B156}"/>
          </ac:spMkLst>
        </pc:spChg>
        <pc:graphicFrameChg chg="add mod ord modVis">
          <ac:chgData name="Richard Buntrock" userId="1e56b6ab-db35-4ce1-be34-fc2f5138025f" providerId="ADAL" clId="{798DC5F1-A3D0-425E-97D1-4509C15B06D6}" dt="2025-09-26T08:21:08.845" v="1995"/>
          <ac:graphicFrameMkLst>
            <pc:docMk/>
            <pc:sldMk cId="2411908053" sldId="267"/>
            <ac:graphicFrameMk id="5" creationId="{23C62302-30E2-447D-48D4-0E34B1DBBB5F}"/>
          </ac:graphicFrameMkLst>
        </pc:graphicFrameChg>
        <pc:picChg chg="add del mod">
          <ac:chgData name="Richard Buntrock" userId="1e56b6ab-db35-4ce1-be34-fc2f5138025f" providerId="ADAL" clId="{798DC5F1-A3D0-425E-97D1-4509C15B06D6}" dt="2025-09-26T08:32:59.882" v="2013" actId="478"/>
          <ac:picMkLst>
            <pc:docMk/>
            <pc:sldMk cId="2411908053" sldId="267"/>
            <ac:picMk id="6146" creationId="{3F43A7E7-C57A-BC7A-19EF-23679206FECD}"/>
          </ac:picMkLst>
        </pc:picChg>
        <pc:picChg chg="add del mod">
          <ac:chgData name="Richard Buntrock" userId="1e56b6ab-db35-4ce1-be34-fc2f5138025f" providerId="ADAL" clId="{798DC5F1-A3D0-425E-97D1-4509C15B06D6}" dt="2025-09-26T08:32:11.067" v="2008" actId="478"/>
          <ac:picMkLst>
            <pc:docMk/>
            <pc:sldMk cId="2411908053" sldId="267"/>
            <ac:picMk id="6148" creationId="{EA6D01C9-A259-4E86-75DB-E368FB69EB02}"/>
          </ac:picMkLst>
        </pc:picChg>
        <pc:picChg chg="add mod">
          <ac:chgData name="Richard Buntrock" userId="1e56b6ab-db35-4ce1-be34-fc2f5138025f" providerId="ADAL" clId="{798DC5F1-A3D0-425E-97D1-4509C15B06D6}" dt="2025-09-26T09:00:09.976" v="2189" actId="1076"/>
          <ac:picMkLst>
            <pc:docMk/>
            <pc:sldMk cId="2411908053" sldId="267"/>
            <ac:picMk id="6150" creationId="{FE018B4C-9193-A9F3-61C3-8474A938A9C8}"/>
          </ac:picMkLst>
        </pc:picChg>
        <pc:picChg chg="add mod">
          <ac:chgData name="Richard Buntrock" userId="1e56b6ab-db35-4ce1-be34-fc2f5138025f" providerId="ADAL" clId="{798DC5F1-A3D0-425E-97D1-4509C15B06D6}" dt="2025-09-26T09:00:17.523" v="2193" actId="1076"/>
          <ac:picMkLst>
            <pc:docMk/>
            <pc:sldMk cId="2411908053" sldId="267"/>
            <ac:picMk id="6152" creationId="{7BBF21E5-1327-5235-5CD0-0A7C077D1551}"/>
          </ac:picMkLst>
        </pc:picChg>
      </pc:sldChg>
      <pc:sldChg chg="addSp delSp modSp new mod">
        <pc:chgData name="Richard Buntrock" userId="1e56b6ab-db35-4ce1-be34-fc2f5138025f" providerId="ADAL" clId="{798DC5F1-A3D0-425E-97D1-4509C15B06D6}" dt="2025-09-26T09:44:41.859" v="2932" actId="27636"/>
        <pc:sldMkLst>
          <pc:docMk/>
          <pc:sldMk cId="2324054950" sldId="268"/>
        </pc:sldMkLst>
        <pc:spChg chg="mod">
          <ac:chgData name="Richard Buntrock" userId="1e56b6ab-db35-4ce1-be34-fc2f5138025f" providerId="ADAL" clId="{798DC5F1-A3D0-425E-97D1-4509C15B06D6}" dt="2025-09-26T09:11:59.651" v="2231" actId="948"/>
          <ac:spMkLst>
            <pc:docMk/>
            <pc:sldMk cId="2324054950" sldId="268"/>
            <ac:spMk id="2" creationId="{08486985-7E6E-5271-4E0D-675687EC485D}"/>
          </ac:spMkLst>
        </pc:spChg>
        <pc:spChg chg="add del mod">
          <ac:chgData name="Richard Buntrock" userId="1e56b6ab-db35-4ce1-be34-fc2f5138025f" providerId="ADAL" clId="{798DC5F1-A3D0-425E-97D1-4509C15B06D6}" dt="2025-09-26T09:44:41.859" v="2932" actId="27636"/>
          <ac:spMkLst>
            <pc:docMk/>
            <pc:sldMk cId="2324054950" sldId="268"/>
            <ac:spMk id="3" creationId="{4059122C-771B-D248-3C13-1F84BDA828DD}"/>
          </ac:spMkLst>
        </pc:spChg>
        <pc:spChg chg="add del mod modVis">
          <ac:chgData name="Richard Buntrock" userId="1e56b6ab-db35-4ce1-be34-fc2f5138025f" providerId="ADAL" clId="{798DC5F1-A3D0-425E-97D1-4509C15B06D6}" dt="2025-09-26T09:11:59.683" v="2253"/>
          <ac:spMkLst>
            <pc:docMk/>
            <pc:sldMk cId="2324054950" sldId="268"/>
            <ac:spMk id="5" creationId="{A2ACF207-CFC6-D0B7-845C-3D3D5F54AC35}"/>
          </ac:spMkLst>
        </pc:spChg>
        <pc:spChg chg="add del">
          <ac:chgData name="Richard Buntrock" userId="1e56b6ab-db35-4ce1-be34-fc2f5138025f" providerId="ADAL" clId="{798DC5F1-A3D0-425E-97D1-4509C15B06D6}" dt="2025-09-26T09:12:38.899" v="2277" actId="22"/>
          <ac:spMkLst>
            <pc:docMk/>
            <pc:sldMk cId="2324054950" sldId="268"/>
            <ac:spMk id="10" creationId="{A4289CB8-976A-C126-9D81-0F0A70D9FCED}"/>
          </ac:spMkLst>
        </pc:spChg>
        <pc:graphicFrameChg chg="add mod ord modVis">
          <ac:chgData name="Richard Buntrock" userId="1e56b6ab-db35-4ce1-be34-fc2f5138025f" providerId="ADAL" clId="{798DC5F1-A3D0-425E-97D1-4509C15B06D6}" dt="2025-09-26T09:11:59.699" v="2255"/>
          <ac:graphicFrameMkLst>
            <pc:docMk/>
            <pc:sldMk cId="2324054950" sldId="268"/>
            <ac:graphicFrameMk id="4" creationId="{6E9C1923-7C8B-EF3B-F1E8-1110ED227E94}"/>
          </ac:graphicFrameMkLst>
        </pc:graphicFrameChg>
        <pc:graphicFrameChg chg="add mod modGraphic">
          <ac:chgData name="Richard Buntrock" userId="1e56b6ab-db35-4ce1-be34-fc2f5138025f" providerId="ADAL" clId="{798DC5F1-A3D0-425E-97D1-4509C15B06D6}" dt="2025-09-26T09:12:29.906" v="2270"/>
          <ac:graphicFrameMkLst>
            <pc:docMk/>
            <pc:sldMk cId="2324054950" sldId="268"/>
            <ac:graphicFrameMk id="6" creationId="{617E37D1-81EC-DD51-CE84-428D10EC0438}"/>
          </ac:graphicFrameMkLst>
        </pc:graphicFrameChg>
        <pc:graphicFrameChg chg="add mod">
          <ac:chgData name="Richard Buntrock" userId="1e56b6ab-db35-4ce1-be34-fc2f5138025f" providerId="ADAL" clId="{798DC5F1-A3D0-425E-97D1-4509C15B06D6}" dt="2025-09-26T09:12:32.005" v="2272"/>
          <ac:graphicFrameMkLst>
            <pc:docMk/>
            <pc:sldMk cId="2324054950" sldId="268"/>
            <ac:graphicFrameMk id="7" creationId="{B59680B4-CFF2-C807-5A8A-1056FB4DA8C7}"/>
          </ac:graphicFrameMkLst>
        </pc:graphicFrameChg>
        <pc:graphicFrameChg chg="add mod">
          <ac:chgData name="Richard Buntrock" userId="1e56b6ab-db35-4ce1-be34-fc2f5138025f" providerId="ADAL" clId="{798DC5F1-A3D0-425E-97D1-4509C15B06D6}" dt="2025-09-26T09:12:35.724" v="2274"/>
          <ac:graphicFrameMkLst>
            <pc:docMk/>
            <pc:sldMk cId="2324054950" sldId="268"/>
            <ac:graphicFrameMk id="8" creationId="{A01C9B75-C1B7-5786-26EE-848E0CAE14EF}"/>
          </ac:graphicFrameMkLst>
        </pc:graphicFrameChg>
        <pc:picChg chg="add mod">
          <ac:chgData name="Richard Buntrock" userId="1e56b6ab-db35-4ce1-be34-fc2f5138025f" providerId="ADAL" clId="{798DC5F1-A3D0-425E-97D1-4509C15B06D6}" dt="2025-09-26T09:12:03.657" v="2257"/>
          <ac:picMkLst>
            <pc:docMk/>
            <pc:sldMk cId="2324054950" sldId="268"/>
            <ac:picMk id="7170" creationId="{E956940B-484C-59A7-EE79-3E74554161A0}"/>
          </ac:picMkLst>
        </pc:picChg>
        <pc:picChg chg="add mod">
          <ac:chgData name="Richard Buntrock" userId="1e56b6ab-db35-4ce1-be34-fc2f5138025f" providerId="ADAL" clId="{798DC5F1-A3D0-425E-97D1-4509C15B06D6}" dt="2025-09-26T09:28:56.336" v="2399" actId="1076"/>
          <ac:picMkLst>
            <pc:docMk/>
            <pc:sldMk cId="2324054950" sldId="268"/>
            <ac:picMk id="7172" creationId="{F1E02E08-1A2F-CE30-251D-FFC5C80C699C}"/>
          </ac:picMkLst>
        </pc:picChg>
        <pc:picChg chg="add mod">
          <ac:chgData name="Richard Buntrock" userId="1e56b6ab-db35-4ce1-be34-fc2f5138025f" providerId="ADAL" clId="{798DC5F1-A3D0-425E-97D1-4509C15B06D6}" dt="2025-09-26T09:29:06.170" v="2403" actId="1076"/>
          <ac:picMkLst>
            <pc:docMk/>
            <pc:sldMk cId="2324054950" sldId="268"/>
            <ac:picMk id="7174" creationId="{5FE7BBDD-C933-C7CD-93C4-039103CBED06}"/>
          </ac:picMkLst>
        </pc:picChg>
      </pc:sldChg>
      <pc:sldChg chg="addSp delSp modSp new mod ord">
        <pc:chgData name="Richard Buntrock" userId="1e56b6ab-db35-4ce1-be34-fc2f5138025f" providerId="ADAL" clId="{798DC5F1-A3D0-425E-97D1-4509C15B06D6}" dt="2025-09-26T11:45:21.805" v="4886" actId="1076"/>
        <pc:sldMkLst>
          <pc:docMk/>
          <pc:sldMk cId="3533797009" sldId="269"/>
        </pc:sldMkLst>
        <pc:spChg chg="mod">
          <ac:chgData name="Richard Buntrock" userId="1e56b6ab-db35-4ce1-be34-fc2f5138025f" providerId="ADAL" clId="{798DC5F1-A3D0-425E-97D1-4509C15B06D6}" dt="2025-09-26T10:13:17.324" v="3228" actId="948"/>
          <ac:spMkLst>
            <pc:docMk/>
            <pc:sldMk cId="3533797009" sldId="269"/>
            <ac:spMk id="2" creationId="{CB71800B-68B1-4CDD-3A04-435CCB20301E}"/>
          </ac:spMkLst>
        </pc:spChg>
        <pc:spChg chg="del">
          <ac:chgData name="Richard Buntrock" userId="1e56b6ab-db35-4ce1-be34-fc2f5138025f" providerId="ADAL" clId="{798DC5F1-A3D0-425E-97D1-4509C15B06D6}" dt="2025-09-26T10:13:12.918" v="3209"/>
          <ac:spMkLst>
            <pc:docMk/>
            <pc:sldMk cId="3533797009" sldId="269"/>
            <ac:spMk id="3" creationId="{D8A2D399-110C-D5A9-9DA2-A357A4D8D0E2}"/>
          </ac:spMkLst>
        </pc:spChg>
        <pc:spChg chg="add del mod modVis">
          <ac:chgData name="Richard Buntrock" userId="1e56b6ab-db35-4ce1-be34-fc2f5138025f" providerId="ADAL" clId="{798DC5F1-A3D0-425E-97D1-4509C15B06D6}" dt="2025-09-26T10:13:17.355" v="3250"/>
          <ac:spMkLst>
            <pc:docMk/>
            <pc:sldMk cId="3533797009" sldId="269"/>
            <ac:spMk id="6" creationId="{7E656A0D-686F-5885-AF03-E901CE5A9B76}"/>
          </ac:spMkLst>
        </pc:spChg>
        <pc:spChg chg="add del mod">
          <ac:chgData name="Richard Buntrock" userId="1e56b6ab-db35-4ce1-be34-fc2f5138025f" providerId="ADAL" clId="{798DC5F1-A3D0-425E-97D1-4509C15B06D6}" dt="2025-09-26T11:45:14.924" v="4885" actId="478"/>
          <ac:spMkLst>
            <pc:docMk/>
            <pc:sldMk cId="3533797009" sldId="269"/>
            <ac:spMk id="10" creationId="{154C0887-2237-1905-534B-CDF633F2AAF6}"/>
          </ac:spMkLst>
        </pc:spChg>
        <pc:graphicFrameChg chg="add mod ord modVis">
          <ac:chgData name="Richard Buntrock" userId="1e56b6ab-db35-4ce1-be34-fc2f5138025f" providerId="ADAL" clId="{798DC5F1-A3D0-425E-97D1-4509C15B06D6}" dt="2025-09-26T10:13:17.402" v="3264"/>
          <ac:graphicFrameMkLst>
            <pc:docMk/>
            <pc:sldMk cId="3533797009" sldId="269"/>
            <ac:graphicFrameMk id="7" creationId="{EC53BB02-C7C1-C941-677B-0E5A077AB675}"/>
          </ac:graphicFrameMkLst>
        </pc:graphicFrameChg>
        <pc:graphicFrameChg chg="add mod modGraphic">
          <ac:chgData name="Richard Buntrock" userId="1e56b6ab-db35-4ce1-be34-fc2f5138025f" providerId="ADAL" clId="{798DC5F1-A3D0-425E-97D1-4509C15B06D6}" dt="2025-09-26T11:45:21.805" v="4886" actId="1076"/>
          <ac:graphicFrameMkLst>
            <pc:docMk/>
            <pc:sldMk cId="3533797009" sldId="269"/>
            <ac:graphicFrameMk id="8" creationId="{D77B0080-0EE8-9BF0-A6D9-69ED6421721F}"/>
          </ac:graphicFrameMkLst>
        </pc:graphicFrameChg>
        <pc:picChg chg="add del mod">
          <ac:chgData name="Richard Buntrock" userId="1e56b6ab-db35-4ce1-be34-fc2f5138025f" providerId="ADAL" clId="{798DC5F1-A3D0-425E-97D1-4509C15B06D6}" dt="2025-09-26T11:44:30.886" v="4877" actId="478"/>
          <ac:picMkLst>
            <pc:docMk/>
            <pc:sldMk cId="3533797009" sldId="269"/>
            <ac:picMk id="5" creationId="{A06AE0BA-50C5-049E-11C9-FD2D7F9E6466}"/>
          </ac:picMkLst>
        </pc:picChg>
      </pc:sldChg>
      <pc:sldChg chg="addSp modSp new mod">
        <pc:chgData name="Richard Buntrock" userId="1e56b6ab-db35-4ce1-be34-fc2f5138025f" providerId="ADAL" clId="{798DC5F1-A3D0-425E-97D1-4509C15B06D6}" dt="2025-09-26T12:26:37.697" v="6231" actId="20577"/>
        <pc:sldMkLst>
          <pc:docMk/>
          <pc:sldMk cId="763574856" sldId="270"/>
        </pc:sldMkLst>
        <pc:spChg chg="mod">
          <ac:chgData name="Richard Buntrock" userId="1e56b6ab-db35-4ce1-be34-fc2f5138025f" providerId="ADAL" clId="{798DC5F1-A3D0-425E-97D1-4509C15B06D6}" dt="2025-09-26T10:18:53.980" v="3296" actId="948"/>
          <ac:spMkLst>
            <pc:docMk/>
            <pc:sldMk cId="763574856" sldId="270"/>
            <ac:spMk id="2" creationId="{7DAF62C7-C014-9093-7CD4-EF04C8393D45}"/>
          </ac:spMkLst>
        </pc:spChg>
        <pc:spChg chg="mod">
          <ac:chgData name="Richard Buntrock" userId="1e56b6ab-db35-4ce1-be34-fc2f5138025f" providerId="ADAL" clId="{798DC5F1-A3D0-425E-97D1-4509C15B06D6}" dt="2025-09-26T12:26:37.697" v="6231" actId="20577"/>
          <ac:spMkLst>
            <pc:docMk/>
            <pc:sldMk cId="763574856" sldId="270"/>
            <ac:spMk id="3" creationId="{FB2FC79C-302E-09F2-5ACF-1C27A71C6216}"/>
          </ac:spMkLst>
        </pc:spChg>
        <pc:graphicFrameChg chg="add mod ord modVis">
          <ac:chgData name="Richard Buntrock" userId="1e56b6ab-db35-4ce1-be34-fc2f5138025f" providerId="ADAL" clId="{798DC5F1-A3D0-425E-97D1-4509C15B06D6}" dt="2025-09-26T10:18:53.996" v="3298"/>
          <ac:graphicFrameMkLst>
            <pc:docMk/>
            <pc:sldMk cId="763574856" sldId="270"/>
            <ac:graphicFrameMk id="4" creationId="{2E930CEF-0EE8-6DB6-04C6-525311B01707}"/>
          </ac:graphicFrameMkLst>
        </pc:graphicFrameChg>
      </pc:sldChg>
      <pc:sldChg chg="addSp delSp modSp new mod ord">
        <pc:chgData name="Richard Buntrock" userId="1e56b6ab-db35-4ce1-be34-fc2f5138025f" providerId="ADAL" clId="{798DC5F1-A3D0-425E-97D1-4509C15B06D6}" dt="2025-09-26T11:03:55.603" v="3714" actId="20577"/>
        <pc:sldMkLst>
          <pc:docMk/>
          <pc:sldMk cId="1185603794" sldId="271"/>
        </pc:sldMkLst>
        <pc:spChg chg="mod">
          <ac:chgData name="Richard Buntrock" userId="1e56b6ab-db35-4ce1-be34-fc2f5138025f" providerId="ADAL" clId="{798DC5F1-A3D0-425E-97D1-4509C15B06D6}" dt="2025-09-26T11:01:36.010" v="3372" actId="948"/>
          <ac:spMkLst>
            <pc:docMk/>
            <pc:sldMk cId="1185603794" sldId="271"/>
            <ac:spMk id="2" creationId="{58B66CFF-D36F-7AEF-5949-3A73D50C0BF6}"/>
          </ac:spMkLst>
        </pc:spChg>
        <pc:spChg chg="mod">
          <ac:chgData name="Richard Buntrock" userId="1e56b6ab-db35-4ce1-be34-fc2f5138025f" providerId="ADAL" clId="{798DC5F1-A3D0-425E-97D1-4509C15B06D6}" dt="2025-09-26T11:03:55.603" v="3714" actId="20577"/>
          <ac:spMkLst>
            <pc:docMk/>
            <pc:sldMk cId="1185603794" sldId="271"/>
            <ac:spMk id="3" creationId="{C1B2C212-D6D4-3573-356F-92B7139165CA}"/>
          </ac:spMkLst>
        </pc:spChg>
        <pc:spChg chg="add del mod modVis">
          <ac:chgData name="Richard Buntrock" userId="1e56b6ab-db35-4ce1-be34-fc2f5138025f" providerId="ADAL" clId="{798DC5F1-A3D0-425E-97D1-4509C15B06D6}" dt="2025-09-26T11:01:05.009" v="3346"/>
          <ac:spMkLst>
            <pc:docMk/>
            <pc:sldMk cId="1185603794" sldId="271"/>
            <ac:spMk id="4" creationId="{B9BEA58A-0BDA-9381-E58A-34A3A17B6CAE}"/>
          </ac:spMkLst>
        </pc:spChg>
        <pc:spChg chg="add del mod modVis">
          <ac:chgData name="Richard Buntrock" userId="1e56b6ab-db35-4ce1-be34-fc2f5138025f" providerId="ADAL" clId="{798DC5F1-A3D0-425E-97D1-4509C15B06D6}" dt="2025-09-26T11:01:36.053" v="3394"/>
          <ac:spMkLst>
            <pc:docMk/>
            <pc:sldMk cId="1185603794" sldId="271"/>
            <ac:spMk id="6" creationId="{34F37E9E-3EED-C276-D1A2-527B3378EBCA}"/>
          </ac:spMkLst>
        </pc:spChg>
        <pc:graphicFrameChg chg="add mod ord modVis">
          <ac:chgData name="Richard Buntrock" userId="1e56b6ab-db35-4ce1-be34-fc2f5138025f" providerId="ADAL" clId="{798DC5F1-A3D0-425E-97D1-4509C15B06D6}" dt="2025-09-26T11:01:36.055" v="3396"/>
          <ac:graphicFrameMkLst>
            <pc:docMk/>
            <pc:sldMk cId="1185603794" sldId="271"/>
            <ac:graphicFrameMk id="5" creationId="{3186FE7E-1266-87AC-2EA0-C998C55D4D80}"/>
          </ac:graphicFrameMkLst>
        </pc:graphicFrameChg>
        <pc:picChg chg="add mod">
          <ac:chgData name="Richard Buntrock" userId="1e56b6ab-db35-4ce1-be34-fc2f5138025f" providerId="ADAL" clId="{798DC5F1-A3D0-425E-97D1-4509C15B06D6}" dt="2025-09-26T11:00:57.036" v="3322" actId="1076"/>
          <ac:picMkLst>
            <pc:docMk/>
            <pc:sldMk cId="1185603794" sldId="271"/>
            <ac:picMk id="9218" creationId="{63FC64B7-F0C0-3A2F-BE0D-46DF24768920}"/>
          </ac:picMkLst>
        </pc:picChg>
      </pc:sldChg>
      <pc:sldChg chg="addSp delSp modSp new mod">
        <pc:chgData name="Richard Buntrock" userId="1e56b6ab-db35-4ce1-be34-fc2f5138025f" providerId="ADAL" clId="{798DC5F1-A3D0-425E-97D1-4509C15B06D6}" dt="2025-09-26T11:29:01.512" v="4296" actId="1076"/>
        <pc:sldMkLst>
          <pc:docMk/>
          <pc:sldMk cId="3695967228" sldId="272"/>
        </pc:sldMkLst>
        <pc:spChg chg="mod">
          <ac:chgData name="Richard Buntrock" userId="1e56b6ab-db35-4ce1-be34-fc2f5138025f" providerId="ADAL" clId="{798DC5F1-A3D0-425E-97D1-4509C15B06D6}" dt="2025-09-26T11:24:32.302" v="3881" actId="948"/>
          <ac:spMkLst>
            <pc:docMk/>
            <pc:sldMk cId="3695967228" sldId="272"/>
            <ac:spMk id="2" creationId="{96DFA657-9CE2-687F-19F6-E2FAA59C0BA3}"/>
          </ac:spMkLst>
        </pc:spChg>
        <pc:spChg chg="add del mod">
          <ac:chgData name="Richard Buntrock" userId="1e56b6ab-db35-4ce1-be34-fc2f5138025f" providerId="ADAL" clId="{798DC5F1-A3D0-425E-97D1-4509C15B06D6}" dt="2025-09-26T11:28:48.765" v="4295" actId="20577"/>
          <ac:spMkLst>
            <pc:docMk/>
            <pc:sldMk cId="3695967228" sldId="272"/>
            <ac:spMk id="3" creationId="{90F0B7AA-86CC-7D7F-4836-BBC583FA614A}"/>
          </ac:spMkLst>
        </pc:spChg>
        <pc:spChg chg="add del mod modVis">
          <ac:chgData name="Richard Buntrock" userId="1e56b6ab-db35-4ce1-be34-fc2f5138025f" providerId="ADAL" clId="{798DC5F1-A3D0-425E-97D1-4509C15B06D6}" dt="2025-09-26T11:22:41.288" v="3749"/>
          <ac:spMkLst>
            <pc:docMk/>
            <pc:sldMk cId="3695967228" sldId="272"/>
            <ac:spMk id="4" creationId="{798A97F1-E98D-A069-0FFC-270A9A148094}"/>
          </ac:spMkLst>
        </pc:spChg>
        <pc:spChg chg="add del mod modVis">
          <ac:chgData name="Richard Buntrock" userId="1e56b6ab-db35-4ce1-be34-fc2f5138025f" providerId="ADAL" clId="{798DC5F1-A3D0-425E-97D1-4509C15B06D6}" dt="2025-09-26T11:22:41.903" v="3787"/>
          <ac:spMkLst>
            <pc:docMk/>
            <pc:sldMk cId="3695967228" sldId="272"/>
            <ac:spMk id="6" creationId="{8A611932-9EF1-944B-9276-AC333D9F5974}"/>
          </ac:spMkLst>
        </pc:spChg>
        <pc:spChg chg="add del mod modVis">
          <ac:chgData name="Richard Buntrock" userId="1e56b6ab-db35-4ce1-be34-fc2f5138025f" providerId="ADAL" clId="{798DC5F1-A3D0-425E-97D1-4509C15B06D6}" dt="2025-09-26T11:22:43.058" v="3819"/>
          <ac:spMkLst>
            <pc:docMk/>
            <pc:sldMk cId="3695967228" sldId="272"/>
            <ac:spMk id="7" creationId="{E65DB966-60B3-7536-E8DB-68BDEB35435A}"/>
          </ac:spMkLst>
        </pc:spChg>
        <pc:spChg chg="add del mod modVis">
          <ac:chgData name="Richard Buntrock" userId="1e56b6ab-db35-4ce1-be34-fc2f5138025f" providerId="ADAL" clId="{798DC5F1-A3D0-425E-97D1-4509C15B06D6}" dt="2025-09-26T11:22:45.018" v="3853"/>
          <ac:spMkLst>
            <pc:docMk/>
            <pc:sldMk cId="3695967228" sldId="272"/>
            <ac:spMk id="8" creationId="{76403456-2586-14F9-E7E4-8A630A69274E}"/>
          </ac:spMkLst>
        </pc:spChg>
        <pc:spChg chg="add del mod modVis">
          <ac:chgData name="Richard Buntrock" userId="1e56b6ab-db35-4ce1-be34-fc2f5138025f" providerId="ADAL" clId="{798DC5F1-A3D0-425E-97D1-4509C15B06D6}" dt="2025-09-26T11:24:32.333" v="3903"/>
          <ac:spMkLst>
            <pc:docMk/>
            <pc:sldMk cId="3695967228" sldId="272"/>
            <ac:spMk id="9" creationId="{80D09388-836D-DAA0-2A7F-95D932F25573}"/>
          </ac:spMkLst>
        </pc:spChg>
        <pc:graphicFrameChg chg="add mod ord modVis">
          <ac:chgData name="Richard Buntrock" userId="1e56b6ab-db35-4ce1-be34-fc2f5138025f" providerId="ADAL" clId="{798DC5F1-A3D0-425E-97D1-4509C15B06D6}" dt="2025-09-26T11:24:32.334" v="3905"/>
          <ac:graphicFrameMkLst>
            <pc:docMk/>
            <pc:sldMk cId="3695967228" sldId="272"/>
            <ac:graphicFrameMk id="5" creationId="{2F5C3877-4200-20A3-F0D2-B593CA0308D6}"/>
          </ac:graphicFrameMkLst>
        </pc:graphicFrameChg>
        <pc:picChg chg="add mod">
          <ac:chgData name="Richard Buntrock" userId="1e56b6ab-db35-4ce1-be34-fc2f5138025f" providerId="ADAL" clId="{798DC5F1-A3D0-425E-97D1-4509C15B06D6}" dt="2025-09-26T11:25:35.683" v="3908"/>
          <ac:picMkLst>
            <pc:docMk/>
            <pc:sldMk cId="3695967228" sldId="272"/>
            <ac:picMk id="11" creationId="{0305E9B0-3D12-1D26-AE7F-1EDDCC418F7B}"/>
          </ac:picMkLst>
        </pc:picChg>
        <pc:picChg chg="add mod">
          <ac:chgData name="Richard Buntrock" userId="1e56b6ab-db35-4ce1-be34-fc2f5138025f" providerId="ADAL" clId="{798DC5F1-A3D0-425E-97D1-4509C15B06D6}" dt="2025-09-26T11:25:42.168" v="3912"/>
          <ac:picMkLst>
            <pc:docMk/>
            <pc:sldMk cId="3695967228" sldId="272"/>
            <ac:picMk id="13" creationId="{993B4437-4109-DABA-4198-6B9C4AB63DC9}"/>
          </ac:picMkLst>
        </pc:picChg>
        <pc:picChg chg="add del mod">
          <ac:chgData name="Richard Buntrock" userId="1e56b6ab-db35-4ce1-be34-fc2f5138025f" providerId="ADAL" clId="{798DC5F1-A3D0-425E-97D1-4509C15B06D6}" dt="2025-09-26T11:27:55.165" v="4167" actId="478"/>
          <ac:picMkLst>
            <pc:docMk/>
            <pc:sldMk cId="3695967228" sldId="272"/>
            <ac:picMk id="14" creationId="{C115921D-AE22-0567-FFD2-E15EF0BD9B4C}"/>
          </ac:picMkLst>
        </pc:picChg>
        <pc:picChg chg="add del mod">
          <ac:chgData name="Richard Buntrock" userId="1e56b6ab-db35-4ce1-be34-fc2f5138025f" providerId="ADAL" clId="{798DC5F1-A3D0-425E-97D1-4509C15B06D6}" dt="2025-09-26T11:23:34.212" v="3861" actId="478"/>
          <ac:picMkLst>
            <pc:docMk/>
            <pc:sldMk cId="3695967228" sldId="272"/>
            <ac:picMk id="10242" creationId="{58707A55-571B-3605-36B8-6A35577A5E79}"/>
          </ac:picMkLst>
        </pc:picChg>
        <pc:picChg chg="add del mod">
          <ac:chgData name="Richard Buntrock" userId="1e56b6ab-db35-4ce1-be34-fc2f5138025f" providerId="ADAL" clId="{798DC5F1-A3D0-425E-97D1-4509C15B06D6}" dt="2025-09-26T11:23:40.828" v="3865" actId="478"/>
          <ac:picMkLst>
            <pc:docMk/>
            <pc:sldMk cId="3695967228" sldId="272"/>
            <ac:picMk id="10244" creationId="{F3E9FF4D-865F-6BE8-CC84-177C1E6D0DA4}"/>
          </ac:picMkLst>
        </pc:picChg>
        <pc:picChg chg="add mod">
          <ac:chgData name="Richard Buntrock" userId="1e56b6ab-db35-4ce1-be34-fc2f5138025f" providerId="ADAL" clId="{798DC5F1-A3D0-425E-97D1-4509C15B06D6}" dt="2025-09-26T11:29:01.512" v="4296" actId="1076"/>
          <ac:picMkLst>
            <pc:docMk/>
            <pc:sldMk cId="3695967228" sldId="272"/>
            <ac:picMk id="10246" creationId="{FC8C5ED9-8CED-EE12-68A8-4741CE1D02F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8FB95C-3BED-46F4-9658-C38B05E07E1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9AAC569-A4CE-43DD-81E2-1E49E009CDE7}">
      <dgm:prSet phldrT="[Text]"/>
      <dgm:spPr/>
      <dgm:t>
        <a:bodyPr/>
        <a:lstStyle/>
        <a:p>
          <a:r>
            <a:rPr lang="de-DE" dirty="0" err="1"/>
            <a:t>Understand</a:t>
          </a:r>
          <a:r>
            <a:rPr lang="de-DE" dirty="0"/>
            <a:t> </a:t>
          </a:r>
          <a:r>
            <a:rPr lang="de-DE" dirty="0" err="1"/>
            <a:t>business</a:t>
          </a:r>
          <a:r>
            <a:rPr lang="de-DE" dirty="0"/>
            <a:t> </a:t>
          </a:r>
          <a:r>
            <a:rPr lang="de-DE" dirty="0" err="1"/>
            <a:t>problem</a:t>
          </a:r>
          <a:r>
            <a:rPr lang="de-DE" dirty="0"/>
            <a:t> and </a:t>
          </a:r>
          <a:r>
            <a:rPr lang="de-DE" dirty="0" err="1"/>
            <a:t>objective</a:t>
          </a:r>
          <a:endParaRPr lang="de-DE" dirty="0"/>
        </a:p>
      </dgm:t>
    </dgm:pt>
    <dgm:pt modelId="{33147701-2A4B-4EAB-B4FF-0FCEF3ED3465}" type="parTrans" cxnId="{462815F6-D80E-40F1-BCB2-DD9E60ACD005}">
      <dgm:prSet/>
      <dgm:spPr/>
      <dgm:t>
        <a:bodyPr/>
        <a:lstStyle/>
        <a:p>
          <a:endParaRPr lang="de-DE"/>
        </a:p>
      </dgm:t>
    </dgm:pt>
    <dgm:pt modelId="{2F2B82BE-6523-4206-949E-D1F41933DFA4}" type="sibTrans" cxnId="{462815F6-D80E-40F1-BCB2-DD9E60ACD005}">
      <dgm:prSet/>
      <dgm:spPr/>
      <dgm:t>
        <a:bodyPr/>
        <a:lstStyle/>
        <a:p>
          <a:endParaRPr lang="de-DE"/>
        </a:p>
      </dgm:t>
    </dgm:pt>
    <dgm:pt modelId="{D866EE44-D678-462A-9B7E-571B78AFA396}">
      <dgm:prSet phldrT="[Text]"/>
      <dgm:spPr/>
      <dgm:t>
        <a:bodyPr/>
        <a:lstStyle/>
        <a:p>
          <a:r>
            <a:rPr lang="de-DE" dirty="0"/>
            <a:t>Gather relevant </a:t>
          </a:r>
          <a:r>
            <a:rPr lang="de-DE" dirty="0" err="1"/>
            <a:t>data</a:t>
          </a:r>
          <a:endParaRPr lang="de-DE" dirty="0"/>
        </a:p>
      </dgm:t>
    </dgm:pt>
    <dgm:pt modelId="{491196F0-9BCD-474D-B36C-331CD2AE59E4}" type="parTrans" cxnId="{8BC41FD3-EB1F-4B80-8063-A6F1B6F9B0DD}">
      <dgm:prSet/>
      <dgm:spPr/>
      <dgm:t>
        <a:bodyPr/>
        <a:lstStyle/>
        <a:p>
          <a:endParaRPr lang="de-DE"/>
        </a:p>
      </dgm:t>
    </dgm:pt>
    <dgm:pt modelId="{D5CB49B4-D0A0-4D48-99C4-B1ACD66989F2}" type="sibTrans" cxnId="{8BC41FD3-EB1F-4B80-8063-A6F1B6F9B0DD}">
      <dgm:prSet/>
      <dgm:spPr/>
      <dgm:t>
        <a:bodyPr/>
        <a:lstStyle/>
        <a:p>
          <a:endParaRPr lang="de-DE"/>
        </a:p>
      </dgm:t>
    </dgm:pt>
    <dgm:pt modelId="{F084A1F8-23B8-486E-A6C9-8D7177DA9052}">
      <dgm:prSet phldrT="[Text]"/>
      <dgm:spPr/>
      <dgm:t>
        <a:bodyPr/>
        <a:lstStyle/>
        <a:p>
          <a:r>
            <a:rPr lang="de-DE" dirty="0" err="1"/>
            <a:t>Understand</a:t>
          </a:r>
          <a:r>
            <a:rPr lang="de-DE" dirty="0"/>
            <a:t> </a:t>
          </a:r>
          <a:r>
            <a:rPr lang="de-DE" dirty="0" err="1"/>
            <a:t>data</a:t>
          </a:r>
          <a:endParaRPr lang="de-DE" dirty="0"/>
        </a:p>
      </dgm:t>
    </dgm:pt>
    <dgm:pt modelId="{8A1C095B-AF66-42E0-9222-FF2531E23713}" type="parTrans" cxnId="{9E3B3970-28D7-49D7-AFF2-D96258629370}">
      <dgm:prSet/>
      <dgm:spPr/>
      <dgm:t>
        <a:bodyPr/>
        <a:lstStyle/>
        <a:p>
          <a:endParaRPr lang="de-DE"/>
        </a:p>
      </dgm:t>
    </dgm:pt>
    <dgm:pt modelId="{1EE6DF83-F21C-40AE-B466-81EF7BF7FF99}" type="sibTrans" cxnId="{9E3B3970-28D7-49D7-AFF2-D96258629370}">
      <dgm:prSet/>
      <dgm:spPr/>
      <dgm:t>
        <a:bodyPr/>
        <a:lstStyle/>
        <a:p>
          <a:endParaRPr lang="de-DE"/>
        </a:p>
      </dgm:t>
    </dgm:pt>
    <dgm:pt modelId="{431AD62A-4EA1-47A1-B8E7-7B1C1C14635D}">
      <dgm:prSet phldrT="[Text]"/>
      <dgm:spPr/>
      <dgm:t>
        <a:bodyPr/>
        <a:lstStyle/>
        <a:p>
          <a:r>
            <a:rPr lang="de-DE" dirty="0" err="1"/>
            <a:t>Merge</a:t>
          </a:r>
          <a:r>
            <a:rPr lang="de-DE" dirty="0"/>
            <a:t> and clean </a:t>
          </a:r>
          <a:r>
            <a:rPr lang="de-DE" dirty="0" err="1"/>
            <a:t>data</a:t>
          </a:r>
          <a:endParaRPr lang="de-DE" dirty="0"/>
        </a:p>
      </dgm:t>
    </dgm:pt>
    <dgm:pt modelId="{47A8EFC2-8C9B-4423-8617-9A1A70FB44E5}" type="parTrans" cxnId="{2EAC6FCF-A146-43DA-B3D9-60F185099423}">
      <dgm:prSet/>
      <dgm:spPr/>
      <dgm:t>
        <a:bodyPr/>
        <a:lstStyle/>
        <a:p>
          <a:endParaRPr lang="de-DE"/>
        </a:p>
      </dgm:t>
    </dgm:pt>
    <dgm:pt modelId="{087917C4-AF00-4167-A642-0DA4E723579F}" type="sibTrans" cxnId="{2EAC6FCF-A146-43DA-B3D9-60F185099423}">
      <dgm:prSet/>
      <dgm:spPr/>
      <dgm:t>
        <a:bodyPr/>
        <a:lstStyle/>
        <a:p>
          <a:endParaRPr lang="de-DE"/>
        </a:p>
      </dgm:t>
    </dgm:pt>
    <dgm:pt modelId="{DD380248-1D1E-41B7-9821-D4DC91C5AECF}">
      <dgm:prSet phldrT="[Text]"/>
      <dgm:spPr/>
      <dgm:t>
        <a:bodyPr/>
        <a:lstStyle/>
        <a:p>
          <a:r>
            <a:rPr lang="de-DE" dirty="0" err="1"/>
            <a:t>Exploratory</a:t>
          </a:r>
          <a:r>
            <a:rPr lang="de-DE" dirty="0"/>
            <a:t> Data Analysis</a:t>
          </a:r>
        </a:p>
      </dgm:t>
    </dgm:pt>
    <dgm:pt modelId="{603737A7-278B-4065-BB46-D7F498C3D55C}" type="parTrans" cxnId="{5010EFB8-C038-4C0F-AC9D-2990D361E0DC}">
      <dgm:prSet/>
      <dgm:spPr/>
      <dgm:t>
        <a:bodyPr/>
        <a:lstStyle/>
        <a:p>
          <a:endParaRPr lang="de-DE"/>
        </a:p>
      </dgm:t>
    </dgm:pt>
    <dgm:pt modelId="{5FCB6377-6610-43AF-9E41-4CC74C37D8F8}" type="sibTrans" cxnId="{5010EFB8-C038-4C0F-AC9D-2990D361E0DC}">
      <dgm:prSet/>
      <dgm:spPr/>
      <dgm:t>
        <a:bodyPr/>
        <a:lstStyle/>
        <a:p>
          <a:endParaRPr lang="de-DE"/>
        </a:p>
      </dgm:t>
    </dgm:pt>
    <dgm:pt modelId="{6466803E-5FB3-4749-9B22-7A4EEEE2C1A4}">
      <dgm:prSet phldrT="[Text]"/>
      <dgm:spPr/>
      <dgm:t>
        <a:bodyPr/>
        <a:lstStyle/>
        <a:p>
          <a:r>
            <a:rPr lang="de-DE" dirty="0"/>
            <a:t>Extract </a:t>
          </a:r>
          <a:r>
            <a:rPr lang="de-DE" dirty="0" err="1"/>
            <a:t>key</a:t>
          </a:r>
          <a:r>
            <a:rPr lang="de-DE" dirty="0"/>
            <a:t> </a:t>
          </a:r>
          <a:r>
            <a:rPr lang="de-DE" dirty="0" err="1"/>
            <a:t>insights</a:t>
          </a:r>
          <a:r>
            <a:rPr lang="de-DE" dirty="0"/>
            <a:t> and </a:t>
          </a:r>
          <a:r>
            <a:rPr lang="de-DE" dirty="0" err="1"/>
            <a:t>trends</a:t>
          </a:r>
          <a:endParaRPr lang="de-DE" dirty="0"/>
        </a:p>
      </dgm:t>
    </dgm:pt>
    <dgm:pt modelId="{9A654E2F-210E-45CF-BEF2-97C126D92619}" type="parTrans" cxnId="{8431A147-9F40-4BF9-A1C9-EB99D71E7788}">
      <dgm:prSet/>
      <dgm:spPr/>
      <dgm:t>
        <a:bodyPr/>
        <a:lstStyle/>
        <a:p>
          <a:endParaRPr lang="de-DE"/>
        </a:p>
      </dgm:t>
    </dgm:pt>
    <dgm:pt modelId="{B0FF935B-D8DD-4458-AF4E-17743BFE740F}" type="sibTrans" cxnId="{8431A147-9F40-4BF9-A1C9-EB99D71E7788}">
      <dgm:prSet/>
      <dgm:spPr/>
      <dgm:t>
        <a:bodyPr/>
        <a:lstStyle/>
        <a:p>
          <a:endParaRPr lang="de-DE"/>
        </a:p>
      </dgm:t>
    </dgm:pt>
    <dgm:pt modelId="{8CA5504F-626E-4476-BF52-F5B7B1AB8A88}">
      <dgm:prSet phldrT="[Text]"/>
      <dgm:spPr/>
      <dgm:t>
        <a:bodyPr/>
        <a:lstStyle/>
        <a:p>
          <a:r>
            <a:rPr lang="de-DE" dirty="0" err="1"/>
            <a:t>Present</a:t>
          </a:r>
          <a:r>
            <a:rPr lang="de-DE" dirty="0"/>
            <a:t> </a:t>
          </a:r>
          <a:r>
            <a:rPr lang="de-DE" dirty="0" err="1"/>
            <a:t>findings</a:t>
          </a:r>
          <a:endParaRPr lang="de-DE" dirty="0"/>
        </a:p>
      </dgm:t>
    </dgm:pt>
    <dgm:pt modelId="{685199AE-EEDA-4AA8-AA89-E16697C2AD02}" type="parTrans" cxnId="{B97DC7AD-11D6-4A2D-8B2C-AFFECA5ACD1E}">
      <dgm:prSet/>
      <dgm:spPr/>
      <dgm:t>
        <a:bodyPr/>
        <a:lstStyle/>
        <a:p>
          <a:endParaRPr lang="de-DE"/>
        </a:p>
      </dgm:t>
    </dgm:pt>
    <dgm:pt modelId="{88919761-7563-4AD9-9D80-573BB3809F8F}" type="sibTrans" cxnId="{B97DC7AD-11D6-4A2D-8B2C-AFFECA5ACD1E}">
      <dgm:prSet/>
      <dgm:spPr/>
      <dgm:t>
        <a:bodyPr/>
        <a:lstStyle/>
        <a:p>
          <a:endParaRPr lang="de-DE"/>
        </a:p>
      </dgm:t>
    </dgm:pt>
    <dgm:pt modelId="{9609EDD5-02AB-439B-AD81-1E9D83EEBE39}" type="pres">
      <dgm:prSet presAssocID="{208FB95C-3BED-46F4-9658-C38B05E07E18}" presName="Name0" presStyleCnt="0">
        <dgm:presLayoutVars>
          <dgm:dir/>
          <dgm:resizeHandles val="exact"/>
        </dgm:presLayoutVars>
      </dgm:prSet>
      <dgm:spPr/>
    </dgm:pt>
    <dgm:pt modelId="{658536B9-D2B1-42EA-8563-A07DADCC60FE}" type="pres">
      <dgm:prSet presAssocID="{79AAC569-A4CE-43DD-81E2-1E49E009CDE7}" presName="node" presStyleLbl="node1" presStyleIdx="0" presStyleCnt="7">
        <dgm:presLayoutVars>
          <dgm:bulletEnabled val="1"/>
        </dgm:presLayoutVars>
      </dgm:prSet>
      <dgm:spPr/>
    </dgm:pt>
    <dgm:pt modelId="{7532DA37-0D5C-4D2F-87D5-1F92C52F0DCE}" type="pres">
      <dgm:prSet presAssocID="{2F2B82BE-6523-4206-949E-D1F41933DFA4}" presName="sibTrans" presStyleLbl="sibTrans2D1" presStyleIdx="0" presStyleCnt="6"/>
      <dgm:spPr/>
    </dgm:pt>
    <dgm:pt modelId="{6BF0E744-D186-4116-B2C7-B407491CBDDD}" type="pres">
      <dgm:prSet presAssocID="{2F2B82BE-6523-4206-949E-D1F41933DFA4}" presName="connectorText" presStyleLbl="sibTrans2D1" presStyleIdx="0" presStyleCnt="6"/>
      <dgm:spPr/>
    </dgm:pt>
    <dgm:pt modelId="{D8944D66-C33C-41FE-BFD4-CDFAC9460EE6}" type="pres">
      <dgm:prSet presAssocID="{D866EE44-D678-462A-9B7E-571B78AFA396}" presName="node" presStyleLbl="node1" presStyleIdx="1" presStyleCnt="7">
        <dgm:presLayoutVars>
          <dgm:bulletEnabled val="1"/>
        </dgm:presLayoutVars>
      </dgm:prSet>
      <dgm:spPr/>
    </dgm:pt>
    <dgm:pt modelId="{006E4BEA-956D-4808-8E71-39360EA28033}" type="pres">
      <dgm:prSet presAssocID="{D5CB49B4-D0A0-4D48-99C4-B1ACD66989F2}" presName="sibTrans" presStyleLbl="sibTrans2D1" presStyleIdx="1" presStyleCnt="6"/>
      <dgm:spPr/>
    </dgm:pt>
    <dgm:pt modelId="{28B6708A-C6F9-468E-8D70-A9A27072EA7B}" type="pres">
      <dgm:prSet presAssocID="{D5CB49B4-D0A0-4D48-99C4-B1ACD66989F2}" presName="connectorText" presStyleLbl="sibTrans2D1" presStyleIdx="1" presStyleCnt="6"/>
      <dgm:spPr/>
    </dgm:pt>
    <dgm:pt modelId="{87AE0124-5647-48CA-9B44-F9F9C2389BB9}" type="pres">
      <dgm:prSet presAssocID="{F084A1F8-23B8-486E-A6C9-8D7177DA9052}" presName="node" presStyleLbl="node1" presStyleIdx="2" presStyleCnt="7">
        <dgm:presLayoutVars>
          <dgm:bulletEnabled val="1"/>
        </dgm:presLayoutVars>
      </dgm:prSet>
      <dgm:spPr/>
    </dgm:pt>
    <dgm:pt modelId="{3C55CE77-9971-42DA-9755-1A82EED1918F}" type="pres">
      <dgm:prSet presAssocID="{1EE6DF83-F21C-40AE-B466-81EF7BF7FF99}" presName="sibTrans" presStyleLbl="sibTrans2D1" presStyleIdx="2" presStyleCnt="6"/>
      <dgm:spPr/>
    </dgm:pt>
    <dgm:pt modelId="{45B69EB5-E2AE-44CF-B73E-2A0E19F145FC}" type="pres">
      <dgm:prSet presAssocID="{1EE6DF83-F21C-40AE-B466-81EF7BF7FF99}" presName="connectorText" presStyleLbl="sibTrans2D1" presStyleIdx="2" presStyleCnt="6"/>
      <dgm:spPr/>
    </dgm:pt>
    <dgm:pt modelId="{21623ADD-E348-4E64-AB5F-A539F73BE14C}" type="pres">
      <dgm:prSet presAssocID="{431AD62A-4EA1-47A1-B8E7-7B1C1C14635D}" presName="node" presStyleLbl="node1" presStyleIdx="3" presStyleCnt="7">
        <dgm:presLayoutVars>
          <dgm:bulletEnabled val="1"/>
        </dgm:presLayoutVars>
      </dgm:prSet>
      <dgm:spPr/>
    </dgm:pt>
    <dgm:pt modelId="{90F50ED7-FE4A-47A7-B204-545AFABA8B75}" type="pres">
      <dgm:prSet presAssocID="{087917C4-AF00-4167-A642-0DA4E723579F}" presName="sibTrans" presStyleLbl="sibTrans2D1" presStyleIdx="3" presStyleCnt="6"/>
      <dgm:spPr/>
    </dgm:pt>
    <dgm:pt modelId="{BEA99FE3-CE3A-422D-96AB-E67F6919F903}" type="pres">
      <dgm:prSet presAssocID="{087917C4-AF00-4167-A642-0DA4E723579F}" presName="connectorText" presStyleLbl="sibTrans2D1" presStyleIdx="3" presStyleCnt="6"/>
      <dgm:spPr/>
    </dgm:pt>
    <dgm:pt modelId="{3D5020A1-2977-4A64-8348-6996632837EC}" type="pres">
      <dgm:prSet presAssocID="{DD380248-1D1E-41B7-9821-D4DC91C5AECF}" presName="node" presStyleLbl="node1" presStyleIdx="4" presStyleCnt="7">
        <dgm:presLayoutVars>
          <dgm:bulletEnabled val="1"/>
        </dgm:presLayoutVars>
      </dgm:prSet>
      <dgm:spPr/>
    </dgm:pt>
    <dgm:pt modelId="{C6EEBA1E-91BA-41C0-9E4F-F3E9E7BAC8F4}" type="pres">
      <dgm:prSet presAssocID="{5FCB6377-6610-43AF-9E41-4CC74C37D8F8}" presName="sibTrans" presStyleLbl="sibTrans2D1" presStyleIdx="4" presStyleCnt="6"/>
      <dgm:spPr/>
    </dgm:pt>
    <dgm:pt modelId="{6FC75622-7622-4098-896D-ED11D731719C}" type="pres">
      <dgm:prSet presAssocID="{5FCB6377-6610-43AF-9E41-4CC74C37D8F8}" presName="connectorText" presStyleLbl="sibTrans2D1" presStyleIdx="4" presStyleCnt="6"/>
      <dgm:spPr/>
    </dgm:pt>
    <dgm:pt modelId="{F0309A0E-34DA-46D5-A28B-6034806C72CF}" type="pres">
      <dgm:prSet presAssocID="{6466803E-5FB3-4749-9B22-7A4EEEE2C1A4}" presName="node" presStyleLbl="node1" presStyleIdx="5" presStyleCnt="7">
        <dgm:presLayoutVars>
          <dgm:bulletEnabled val="1"/>
        </dgm:presLayoutVars>
      </dgm:prSet>
      <dgm:spPr/>
    </dgm:pt>
    <dgm:pt modelId="{7C59AA1C-ADA0-4383-966E-DF4B371916C4}" type="pres">
      <dgm:prSet presAssocID="{B0FF935B-D8DD-4458-AF4E-17743BFE740F}" presName="sibTrans" presStyleLbl="sibTrans2D1" presStyleIdx="5" presStyleCnt="6"/>
      <dgm:spPr/>
    </dgm:pt>
    <dgm:pt modelId="{46AD69E4-94D8-4D5A-B946-6D565E6A3767}" type="pres">
      <dgm:prSet presAssocID="{B0FF935B-D8DD-4458-AF4E-17743BFE740F}" presName="connectorText" presStyleLbl="sibTrans2D1" presStyleIdx="5" presStyleCnt="6"/>
      <dgm:spPr/>
    </dgm:pt>
    <dgm:pt modelId="{B2FAE84B-270D-4E72-9CEF-2655FACF1590}" type="pres">
      <dgm:prSet presAssocID="{8CA5504F-626E-4476-BF52-F5B7B1AB8A88}" presName="node" presStyleLbl="node1" presStyleIdx="6" presStyleCnt="7">
        <dgm:presLayoutVars>
          <dgm:bulletEnabled val="1"/>
        </dgm:presLayoutVars>
      </dgm:prSet>
      <dgm:spPr/>
    </dgm:pt>
  </dgm:ptLst>
  <dgm:cxnLst>
    <dgm:cxn modelId="{3155BA0B-6C8F-4468-841E-AE55AB5CDC1B}" type="presOf" srcId="{8CA5504F-626E-4476-BF52-F5B7B1AB8A88}" destId="{B2FAE84B-270D-4E72-9CEF-2655FACF1590}" srcOrd="0" destOrd="0" presId="urn:microsoft.com/office/officeart/2005/8/layout/process1"/>
    <dgm:cxn modelId="{6495EB20-FE6D-4D8E-971E-73FE5BB09363}" type="presOf" srcId="{D5CB49B4-D0A0-4D48-99C4-B1ACD66989F2}" destId="{006E4BEA-956D-4808-8E71-39360EA28033}" srcOrd="0" destOrd="0" presId="urn:microsoft.com/office/officeart/2005/8/layout/process1"/>
    <dgm:cxn modelId="{94CE2125-D8DD-470B-B0D9-000F4AE666CF}" type="presOf" srcId="{79AAC569-A4CE-43DD-81E2-1E49E009CDE7}" destId="{658536B9-D2B1-42EA-8563-A07DADCC60FE}" srcOrd="0" destOrd="0" presId="urn:microsoft.com/office/officeart/2005/8/layout/process1"/>
    <dgm:cxn modelId="{0007AA33-AB38-4408-8C00-75EF29CEDBA8}" type="presOf" srcId="{5FCB6377-6610-43AF-9E41-4CC74C37D8F8}" destId="{C6EEBA1E-91BA-41C0-9E4F-F3E9E7BAC8F4}" srcOrd="0" destOrd="0" presId="urn:microsoft.com/office/officeart/2005/8/layout/process1"/>
    <dgm:cxn modelId="{954DD33C-48D5-447B-A0B6-3DAB5137A3BC}" type="presOf" srcId="{D866EE44-D678-462A-9B7E-571B78AFA396}" destId="{D8944D66-C33C-41FE-BFD4-CDFAC9460EE6}" srcOrd="0" destOrd="0" presId="urn:microsoft.com/office/officeart/2005/8/layout/process1"/>
    <dgm:cxn modelId="{FE0A713F-2051-4010-8A16-AD65773FD4C4}" type="presOf" srcId="{5FCB6377-6610-43AF-9E41-4CC74C37D8F8}" destId="{6FC75622-7622-4098-896D-ED11D731719C}" srcOrd="1" destOrd="0" presId="urn:microsoft.com/office/officeart/2005/8/layout/process1"/>
    <dgm:cxn modelId="{8431A147-9F40-4BF9-A1C9-EB99D71E7788}" srcId="{208FB95C-3BED-46F4-9658-C38B05E07E18}" destId="{6466803E-5FB3-4749-9B22-7A4EEEE2C1A4}" srcOrd="5" destOrd="0" parTransId="{9A654E2F-210E-45CF-BEF2-97C126D92619}" sibTransId="{B0FF935B-D8DD-4458-AF4E-17743BFE740F}"/>
    <dgm:cxn modelId="{6BF5F74D-681A-4998-A19B-0C6D234C0FC3}" type="presOf" srcId="{2F2B82BE-6523-4206-949E-D1F41933DFA4}" destId="{7532DA37-0D5C-4D2F-87D5-1F92C52F0DCE}" srcOrd="0" destOrd="0" presId="urn:microsoft.com/office/officeart/2005/8/layout/process1"/>
    <dgm:cxn modelId="{9E3B3970-28D7-49D7-AFF2-D96258629370}" srcId="{208FB95C-3BED-46F4-9658-C38B05E07E18}" destId="{F084A1F8-23B8-486E-A6C9-8D7177DA9052}" srcOrd="2" destOrd="0" parTransId="{8A1C095B-AF66-42E0-9222-FF2531E23713}" sibTransId="{1EE6DF83-F21C-40AE-B466-81EF7BF7FF99}"/>
    <dgm:cxn modelId="{F7F92152-833C-4733-9F06-5F2DF9DD07A8}" type="presOf" srcId="{208FB95C-3BED-46F4-9658-C38B05E07E18}" destId="{9609EDD5-02AB-439B-AD81-1E9D83EEBE39}" srcOrd="0" destOrd="0" presId="urn:microsoft.com/office/officeart/2005/8/layout/process1"/>
    <dgm:cxn modelId="{29D96B74-B191-41D0-A956-AB33077CA6D9}" type="presOf" srcId="{2F2B82BE-6523-4206-949E-D1F41933DFA4}" destId="{6BF0E744-D186-4116-B2C7-B407491CBDDD}" srcOrd="1" destOrd="0" presId="urn:microsoft.com/office/officeart/2005/8/layout/process1"/>
    <dgm:cxn modelId="{55274879-8E1D-45DF-A5B2-3789599F957E}" type="presOf" srcId="{B0FF935B-D8DD-4458-AF4E-17743BFE740F}" destId="{7C59AA1C-ADA0-4383-966E-DF4B371916C4}" srcOrd="0" destOrd="0" presId="urn:microsoft.com/office/officeart/2005/8/layout/process1"/>
    <dgm:cxn modelId="{804B4E8C-6ADC-403F-B273-2D4D1F809AA8}" type="presOf" srcId="{1EE6DF83-F21C-40AE-B466-81EF7BF7FF99}" destId="{3C55CE77-9971-42DA-9755-1A82EED1918F}" srcOrd="0" destOrd="0" presId="urn:microsoft.com/office/officeart/2005/8/layout/process1"/>
    <dgm:cxn modelId="{863D149C-6717-4D85-9221-FF1821B50F50}" type="presOf" srcId="{F084A1F8-23B8-486E-A6C9-8D7177DA9052}" destId="{87AE0124-5647-48CA-9B44-F9F9C2389BB9}" srcOrd="0" destOrd="0" presId="urn:microsoft.com/office/officeart/2005/8/layout/process1"/>
    <dgm:cxn modelId="{986360A4-6BCF-40BA-87E8-FAC1B5AF10DD}" type="presOf" srcId="{431AD62A-4EA1-47A1-B8E7-7B1C1C14635D}" destId="{21623ADD-E348-4E64-AB5F-A539F73BE14C}" srcOrd="0" destOrd="0" presId="urn:microsoft.com/office/officeart/2005/8/layout/process1"/>
    <dgm:cxn modelId="{72B0CAA6-E5DB-4E92-B848-BF00A16BAC8A}" type="presOf" srcId="{D5CB49B4-D0A0-4D48-99C4-B1ACD66989F2}" destId="{28B6708A-C6F9-468E-8D70-A9A27072EA7B}" srcOrd="1" destOrd="0" presId="urn:microsoft.com/office/officeart/2005/8/layout/process1"/>
    <dgm:cxn modelId="{0CE65DAD-61C3-42AD-A7D5-3A6FDB438577}" type="presOf" srcId="{DD380248-1D1E-41B7-9821-D4DC91C5AECF}" destId="{3D5020A1-2977-4A64-8348-6996632837EC}" srcOrd="0" destOrd="0" presId="urn:microsoft.com/office/officeart/2005/8/layout/process1"/>
    <dgm:cxn modelId="{B97DC7AD-11D6-4A2D-8B2C-AFFECA5ACD1E}" srcId="{208FB95C-3BED-46F4-9658-C38B05E07E18}" destId="{8CA5504F-626E-4476-BF52-F5B7B1AB8A88}" srcOrd="6" destOrd="0" parTransId="{685199AE-EEDA-4AA8-AA89-E16697C2AD02}" sibTransId="{88919761-7563-4AD9-9D80-573BB3809F8F}"/>
    <dgm:cxn modelId="{B4697FB4-F31C-4E14-920D-AE193A2880AB}" type="presOf" srcId="{1EE6DF83-F21C-40AE-B466-81EF7BF7FF99}" destId="{45B69EB5-E2AE-44CF-B73E-2A0E19F145FC}" srcOrd="1" destOrd="0" presId="urn:microsoft.com/office/officeart/2005/8/layout/process1"/>
    <dgm:cxn modelId="{0484B5B7-2F38-44D1-B7FD-ED1381E13DD0}" type="presOf" srcId="{6466803E-5FB3-4749-9B22-7A4EEEE2C1A4}" destId="{F0309A0E-34DA-46D5-A28B-6034806C72CF}" srcOrd="0" destOrd="0" presId="urn:microsoft.com/office/officeart/2005/8/layout/process1"/>
    <dgm:cxn modelId="{5010EFB8-C038-4C0F-AC9D-2990D361E0DC}" srcId="{208FB95C-3BED-46F4-9658-C38B05E07E18}" destId="{DD380248-1D1E-41B7-9821-D4DC91C5AECF}" srcOrd="4" destOrd="0" parTransId="{603737A7-278B-4065-BB46-D7F498C3D55C}" sibTransId="{5FCB6377-6610-43AF-9E41-4CC74C37D8F8}"/>
    <dgm:cxn modelId="{2EAC6FCF-A146-43DA-B3D9-60F185099423}" srcId="{208FB95C-3BED-46F4-9658-C38B05E07E18}" destId="{431AD62A-4EA1-47A1-B8E7-7B1C1C14635D}" srcOrd="3" destOrd="0" parTransId="{47A8EFC2-8C9B-4423-8617-9A1A70FB44E5}" sibTransId="{087917C4-AF00-4167-A642-0DA4E723579F}"/>
    <dgm:cxn modelId="{8BC41FD3-EB1F-4B80-8063-A6F1B6F9B0DD}" srcId="{208FB95C-3BED-46F4-9658-C38B05E07E18}" destId="{D866EE44-D678-462A-9B7E-571B78AFA396}" srcOrd="1" destOrd="0" parTransId="{491196F0-9BCD-474D-B36C-331CD2AE59E4}" sibTransId="{D5CB49B4-D0A0-4D48-99C4-B1ACD66989F2}"/>
    <dgm:cxn modelId="{A49956F0-FB64-401B-8C0C-78E63F978228}" type="presOf" srcId="{087917C4-AF00-4167-A642-0DA4E723579F}" destId="{BEA99FE3-CE3A-422D-96AB-E67F6919F903}" srcOrd="1" destOrd="0" presId="urn:microsoft.com/office/officeart/2005/8/layout/process1"/>
    <dgm:cxn modelId="{9CE358F4-E67E-40B6-848C-01BB3D19DF29}" type="presOf" srcId="{087917C4-AF00-4167-A642-0DA4E723579F}" destId="{90F50ED7-FE4A-47A7-B204-545AFABA8B75}" srcOrd="0" destOrd="0" presId="urn:microsoft.com/office/officeart/2005/8/layout/process1"/>
    <dgm:cxn modelId="{462815F6-D80E-40F1-BCB2-DD9E60ACD005}" srcId="{208FB95C-3BED-46F4-9658-C38B05E07E18}" destId="{79AAC569-A4CE-43DD-81E2-1E49E009CDE7}" srcOrd="0" destOrd="0" parTransId="{33147701-2A4B-4EAB-B4FF-0FCEF3ED3465}" sibTransId="{2F2B82BE-6523-4206-949E-D1F41933DFA4}"/>
    <dgm:cxn modelId="{BD42E4FD-ACDA-4277-9659-3DD97EE51280}" type="presOf" srcId="{B0FF935B-D8DD-4458-AF4E-17743BFE740F}" destId="{46AD69E4-94D8-4D5A-B946-6D565E6A3767}" srcOrd="1" destOrd="0" presId="urn:microsoft.com/office/officeart/2005/8/layout/process1"/>
    <dgm:cxn modelId="{4D4D6B34-86E8-4B54-B273-8765913BF91F}" type="presParOf" srcId="{9609EDD5-02AB-439B-AD81-1E9D83EEBE39}" destId="{658536B9-D2B1-42EA-8563-A07DADCC60FE}" srcOrd="0" destOrd="0" presId="urn:microsoft.com/office/officeart/2005/8/layout/process1"/>
    <dgm:cxn modelId="{CBE6F21A-7417-47CB-A4EB-198C54C087A4}" type="presParOf" srcId="{9609EDD5-02AB-439B-AD81-1E9D83EEBE39}" destId="{7532DA37-0D5C-4D2F-87D5-1F92C52F0DCE}" srcOrd="1" destOrd="0" presId="urn:microsoft.com/office/officeart/2005/8/layout/process1"/>
    <dgm:cxn modelId="{369176E7-49A6-49FB-B9EB-85DD49C3AEBA}" type="presParOf" srcId="{7532DA37-0D5C-4D2F-87D5-1F92C52F0DCE}" destId="{6BF0E744-D186-4116-B2C7-B407491CBDDD}" srcOrd="0" destOrd="0" presId="urn:microsoft.com/office/officeart/2005/8/layout/process1"/>
    <dgm:cxn modelId="{46072DF7-1588-4C70-858F-59D313217931}" type="presParOf" srcId="{9609EDD5-02AB-439B-AD81-1E9D83EEBE39}" destId="{D8944D66-C33C-41FE-BFD4-CDFAC9460EE6}" srcOrd="2" destOrd="0" presId="urn:microsoft.com/office/officeart/2005/8/layout/process1"/>
    <dgm:cxn modelId="{6EFCD7A5-83B6-4A8B-A131-5C55E204ABE5}" type="presParOf" srcId="{9609EDD5-02AB-439B-AD81-1E9D83EEBE39}" destId="{006E4BEA-956D-4808-8E71-39360EA28033}" srcOrd="3" destOrd="0" presId="urn:microsoft.com/office/officeart/2005/8/layout/process1"/>
    <dgm:cxn modelId="{5CD4FAF8-8317-439B-93F3-F64F1A75D5D7}" type="presParOf" srcId="{006E4BEA-956D-4808-8E71-39360EA28033}" destId="{28B6708A-C6F9-468E-8D70-A9A27072EA7B}" srcOrd="0" destOrd="0" presId="urn:microsoft.com/office/officeart/2005/8/layout/process1"/>
    <dgm:cxn modelId="{279E4A12-286C-4485-B2DD-E2C5081C41A3}" type="presParOf" srcId="{9609EDD5-02AB-439B-AD81-1E9D83EEBE39}" destId="{87AE0124-5647-48CA-9B44-F9F9C2389BB9}" srcOrd="4" destOrd="0" presId="urn:microsoft.com/office/officeart/2005/8/layout/process1"/>
    <dgm:cxn modelId="{EBFD58F5-4BBB-4D24-84C6-695E9A502E80}" type="presParOf" srcId="{9609EDD5-02AB-439B-AD81-1E9D83EEBE39}" destId="{3C55CE77-9971-42DA-9755-1A82EED1918F}" srcOrd="5" destOrd="0" presId="urn:microsoft.com/office/officeart/2005/8/layout/process1"/>
    <dgm:cxn modelId="{C6C70625-4468-4F24-A86F-AB84F1DA485C}" type="presParOf" srcId="{3C55CE77-9971-42DA-9755-1A82EED1918F}" destId="{45B69EB5-E2AE-44CF-B73E-2A0E19F145FC}" srcOrd="0" destOrd="0" presId="urn:microsoft.com/office/officeart/2005/8/layout/process1"/>
    <dgm:cxn modelId="{4EC00FD0-BD00-425C-9ECA-32898B5817DA}" type="presParOf" srcId="{9609EDD5-02AB-439B-AD81-1E9D83EEBE39}" destId="{21623ADD-E348-4E64-AB5F-A539F73BE14C}" srcOrd="6" destOrd="0" presId="urn:microsoft.com/office/officeart/2005/8/layout/process1"/>
    <dgm:cxn modelId="{D29525C2-3815-40D2-B75C-B350603112F1}" type="presParOf" srcId="{9609EDD5-02AB-439B-AD81-1E9D83EEBE39}" destId="{90F50ED7-FE4A-47A7-B204-545AFABA8B75}" srcOrd="7" destOrd="0" presId="urn:microsoft.com/office/officeart/2005/8/layout/process1"/>
    <dgm:cxn modelId="{87C44A3C-5BB8-4F57-90AF-09C7407E9886}" type="presParOf" srcId="{90F50ED7-FE4A-47A7-B204-545AFABA8B75}" destId="{BEA99FE3-CE3A-422D-96AB-E67F6919F903}" srcOrd="0" destOrd="0" presId="urn:microsoft.com/office/officeart/2005/8/layout/process1"/>
    <dgm:cxn modelId="{9E618FAC-8EED-480E-91D3-876693013124}" type="presParOf" srcId="{9609EDD5-02AB-439B-AD81-1E9D83EEBE39}" destId="{3D5020A1-2977-4A64-8348-6996632837EC}" srcOrd="8" destOrd="0" presId="urn:microsoft.com/office/officeart/2005/8/layout/process1"/>
    <dgm:cxn modelId="{66B9B205-78DC-44F6-91AA-F88ECDCCD68A}" type="presParOf" srcId="{9609EDD5-02AB-439B-AD81-1E9D83EEBE39}" destId="{C6EEBA1E-91BA-41C0-9E4F-F3E9E7BAC8F4}" srcOrd="9" destOrd="0" presId="urn:microsoft.com/office/officeart/2005/8/layout/process1"/>
    <dgm:cxn modelId="{AC862150-FC97-4877-B870-6C0EC8CB085C}" type="presParOf" srcId="{C6EEBA1E-91BA-41C0-9E4F-F3E9E7BAC8F4}" destId="{6FC75622-7622-4098-896D-ED11D731719C}" srcOrd="0" destOrd="0" presId="urn:microsoft.com/office/officeart/2005/8/layout/process1"/>
    <dgm:cxn modelId="{EC04EBA1-16CD-4710-B46D-32E2A15B95F9}" type="presParOf" srcId="{9609EDD5-02AB-439B-AD81-1E9D83EEBE39}" destId="{F0309A0E-34DA-46D5-A28B-6034806C72CF}" srcOrd="10" destOrd="0" presId="urn:microsoft.com/office/officeart/2005/8/layout/process1"/>
    <dgm:cxn modelId="{D43820AE-3510-4293-8654-D3D4F3F0E454}" type="presParOf" srcId="{9609EDD5-02AB-439B-AD81-1E9D83EEBE39}" destId="{7C59AA1C-ADA0-4383-966E-DF4B371916C4}" srcOrd="11" destOrd="0" presId="urn:microsoft.com/office/officeart/2005/8/layout/process1"/>
    <dgm:cxn modelId="{4295AF51-4CEF-4EF4-A40E-CFB712B03929}" type="presParOf" srcId="{7C59AA1C-ADA0-4383-966E-DF4B371916C4}" destId="{46AD69E4-94D8-4D5A-B946-6D565E6A3767}" srcOrd="0" destOrd="0" presId="urn:microsoft.com/office/officeart/2005/8/layout/process1"/>
    <dgm:cxn modelId="{B45239CB-AAF2-42D0-A759-8E8FD32C9810}" type="presParOf" srcId="{9609EDD5-02AB-439B-AD81-1E9D83EEBE39}" destId="{B2FAE84B-270D-4E72-9CEF-2655FACF1590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536B9-D2B1-42EA-8563-A07DADCC60FE}">
      <dsp:nvSpPr>
        <dsp:cNvPr id="0" name=""/>
        <dsp:cNvSpPr/>
      </dsp:nvSpPr>
      <dsp:spPr>
        <a:xfrm>
          <a:off x="3257" y="1288429"/>
          <a:ext cx="1233464" cy="12951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Understand</a:t>
          </a:r>
          <a:r>
            <a:rPr lang="de-DE" sz="1600" kern="1200" dirty="0"/>
            <a:t> </a:t>
          </a:r>
          <a:r>
            <a:rPr lang="de-DE" sz="1600" kern="1200" dirty="0" err="1"/>
            <a:t>business</a:t>
          </a:r>
          <a:r>
            <a:rPr lang="de-DE" sz="1600" kern="1200" dirty="0"/>
            <a:t> </a:t>
          </a:r>
          <a:r>
            <a:rPr lang="de-DE" sz="1600" kern="1200" dirty="0" err="1"/>
            <a:t>problem</a:t>
          </a:r>
          <a:r>
            <a:rPr lang="de-DE" sz="1600" kern="1200" dirty="0"/>
            <a:t> and </a:t>
          </a:r>
          <a:r>
            <a:rPr lang="de-DE" sz="1600" kern="1200" dirty="0" err="1"/>
            <a:t>objective</a:t>
          </a:r>
          <a:endParaRPr lang="de-DE" sz="1600" kern="1200" dirty="0"/>
        </a:p>
      </dsp:txBody>
      <dsp:txXfrm>
        <a:off x="39384" y="1324556"/>
        <a:ext cx="1161210" cy="1222883"/>
      </dsp:txXfrm>
    </dsp:sp>
    <dsp:sp modelId="{7532DA37-0D5C-4D2F-87D5-1F92C52F0DCE}">
      <dsp:nvSpPr>
        <dsp:cNvPr id="0" name=""/>
        <dsp:cNvSpPr/>
      </dsp:nvSpPr>
      <dsp:spPr>
        <a:xfrm>
          <a:off x="1360068" y="1783048"/>
          <a:ext cx="261494" cy="3058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1360068" y="1844228"/>
        <a:ext cx="183046" cy="183539"/>
      </dsp:txXfrm>
    </dsp:sp>
    <dsp:sp modelId="{D8944D66-C33C-41FE-BFD4-CDFAC9460EE6}">
      <dsp:nvSpPr>
        <dsp:cNvPr id="0" name=""/>
        <dsp:cNvSpPr/>
      </dsp:nvSpPr>
      <dsp:spPr>
        <a:xfrm>
          <a:off x="1730107" y="1288429"/>
          <a:ext cx="1233464" cy="12951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Gather relevant </a:t>
          </a:r>
          <a:r>
            <a:rPr lang="de-DE" sz="1600" kern="1200" dirty="0" err="1"/>
            <a:t>data</a:t>
          </a:r>
          <a:endParaRPr lang="de-DE" sz="1600" kern="1200" dirty="0"/>
        </a:p>
      </dsp:txBody>
      <dsp:txXfrm>
        <a:off x="1766234" y="1324556"/>
        <a:ext cx="1161210" cy="1222883"/>
      </dsp:txXfrm>
    </dsp:sp>
    <dsp:sp modelId="{006E4BEA-956D-4808-8E71-39360EA28033}">
      <dsp:nvSpPr>
        <dsp:cNvPr id="0" name=""/>
        <dsp:cNvSpPr/>
      </dsp:nvSpPr>
      <dsp:spPr>
        <a:xfrm>
          <a:off x="3086918" y="1783048"/>
          <a:ext cx="261494" cy="3058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3086918" y="1844228"/>
        <a:ext cx="183046" cy="183539"/>
      </dsp:txXfrm>
    </dsp:sp>
    <dsp:sp modelId="{87AE0124-5647-48CA-9B44-F9F9C2389BB9}">
      <dsp:nvSpPr>
        <dsp:cNvPr id="0" name=""/>
        <dsp:cNvSpPr/>
      </dsp:nvSpPr>
      <dsp:spPr>
        <a:xfrm>
          <a:off x="3456958" y="1288429"/>
          <a:ext cx="1233464" cy="12951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Understand</a:t>
          </a:r>
          <a:r>
            <a:rPr lang="de-DE" sz="1600" kern="1200" dirty="0"/>
            <a:t> </a:t>
          </a:r>
          <a:r>
            <a:rPr lang="de-DE" sz="1600" kern="1200" dirty="0" err="1"/>
            <a:t>data</a:t>
          </a:r>
          <a:endParaRPr lang="de-DE" sz="1600" kern="1200" dirty="0"/>
        </a:p>
      </dsp:txBody>
      <dsp:txXfrm>
        <a:off x="3493085" y="1324556"/>
        <a:ext cx="1161210" cy="1222883"/>
      </dsp:txXfrm>
    </dsp:sp>
    <dsp:sp modelId="{3C55CE77-9971-42DA-9755-1A82EED1918F}">
      <dsp:nvSpPr>
        <dsp:cNvPr id="0" name=""/>
        <dsp:cNvSpPr/>
      </dsp:nvSpPr>
      <dsp:spPr>
        <a:xfrm>
          <a:off x="4813769" y="1783048"/>
          <a:ext cx="261494" cy="3058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4813769" y="1844228"/>
        <a:ext cx="183046" cy="183539"/>
      </dsp:txXfrm>
    </dsp:sp>
    <dsp:sp modelId="{21623ADD-E348-4E64-AB5F-A539F73BE14C}">
      <dsp:nvSpPr>
        <dsp:cNvPr id="0" name=""/>
        <dsp:cNvSpPr/>
      </dsp:nvSpPr>
      <dsp:spPr>
        <a:xfrm>
          <a:off x="5183808" y="1288429"/>
          <a:ext cx="1233464" cy="12951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Merge</a:t>
          </a:r>
          <a:r>
            <a:rPr lang="de-DE" sz="1600" kern="1200" dirty="0"/>
            <a:t> and clean </a:t>
          </a:r>
          <a:r>
            <a:rPr lang="de-DE" sz="1600" kern="1200" dirty="0" err="1"/>
            <a:t>data</a:t>
          </a:r>
          <a:endParaRPr lang="de-DE" sz="1600" kern="1200" dirty="0"/>
        </a:p>
      </dsp:txBody>
      <dsp:txXfrm>
        <a:off x="5219935" y="1324556"/>
        <a:ext cx="1161210" cy="1222883"/>
      </dsp:txXfrm>
    </dsp:sp>
    <dsp:sp modelId="{90F50ED7-FE4A-47A7-B204-545AFABA8B75}">
      <dsp:nvSpPr>
        <dsp:cNvPr id="0" name=""/>
        <dsp:cNvSpPr/>
      </dsp:nvSpPr>
      <dsp:spPr>
        <a:xfrm>
          <a:off x="6540619" y="1783048"/>
          <a:ext cx="261494" cy="3058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6540619" y="1844228"/>
        <a:ext cx="183046" cy="183539"/>
      </dsp:txXfrm>
    </dsp:sp>
    <dsp:sp modelId="{3D5020A1-2977-4A64-8348-6996632837EC}">
      <dsp:nvSpPr>
        <dsp:cNvPr id="0" name=""/>
        <dsp:cNvSpPr/>
      </dsp:nvSpPr>
      <dsp:spPr>
        <a:xfrm>
          <a:off x="6910659" y="1288429"/>
          <a:ext cx="1233464" cy="12951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Exploratory</a:t>
          </a:r>
          <a:r>
            <a:rPr lang="de-DE" sz="1600" kern="1200" dirty="0"/>
            <a:t> Data Analysis</a:t>
          </a:r>
        </a:p>
      </dsp:txBody>
      <dsp:txXfrm>
        <a:off x="6946786" y="1324556"/>
        <a:ext cx="1161210" cy="1222883"/>
      </dsp:txXfrm>
    </dsp:sp>
    <dsp:sp modelId="{C6EEBA1E-91BA-41C0-9E4F-F3E9E7BAC8F4}">
      <dsp:nvSpPr>
        <dsp:cNvPr id="0" name=""/>
        <dsp:cNvSpPr/>
      </dsp:nvSpPr>
      <dsp:spPr>
        <a:xfrm>
          <a:off x="8267470" y="1783048"/>
          <a:ext cx="261494" cy="3058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8267470" y="1844228"/>
        <a:ext cx="183046" cy="183539"/>
      </dsp:txXfrm>
    </dsp:sp>
    <dsp:sp modelId="{F0309A0E-34DA-46D5-A28B-6034806C72CF}">
      <dsp:nvSpPr>
        <dsp:cNvPr id="0" name=""/>
        <dsp:cNvSpPr/>
      </dsp:nvSpPr>
      <dsp:spPr>
        <a:xfrm>
          <a:off x="8637509" y="1288429"/>
          <a:ext cx="1233464" cy="12951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Extract </a:t>
          </a:r>
          <a:r>
            <a:rPr lang="de-DE" sz="1600" kern="1200" dirty="0" err="1"/>
            <a:t>key</a:t>
          </a:r>
          <a:r>
            <a:rPr lang="de-DE" sz="1600" kern="1200" dirty="0"/>
            <a:t> </a:t>
          </a:r>
          <a:r>
            <a:rPr lang="de-DE" sz="1600" kern="1200" dirty="0" err="1"/>
            <a:t>insights</a:t>
          </a:r>
          <a:r>
            <a:rPr lang="de-DE" sz="1600" kern="1200" dirty="0"/>
            <a:t> and </a:t>
          </a:r>
          <a:r>
            <a:rPr lang="de-DE" sz="1600" kern="1200" dirty="0" err="1"/>
            <a:t>trends</a:t>
          </a:r>
          <a:endParaRPr lang="de-DE" sz="1600" kern="1200" dirty="0"/>
        </a:p>
      </dsp:txBody>
      <dsp:txXfrm>
        <a:off x="8673636" y="1324556"/>
        <a:ext cx="1161210" cy="1222883"/>
      </dsp:txXfrm>
    </dsp:sp>
    <dsp:sp modelId="{7C59AA1C-ADA0-4383-966E-DF4B371916C4}">
      <dsp:nvSpPr>
        <dsp:cNvPr id="0" name=""/>
        <dsp:cNvSpPr/>
      </dsp:nvSpPr>
      <dsp:spPr>
        <a:xfrm>
          <a:off x="9994320" y="1783048"/>
          <a:ext cx="261494" cy="3058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300" kern="1200"/>
        </a:p>
      </dsp:txBody>
      <dsp:txXfrm>
        <a:off x="9994320" y="1844228"/>
        <a:ext cx="183046" cy="183539"/>
      </dsp:txXfrm>
    </dsp:sp>
    <dsp:sp modelId="{B2FAE84B-270D-4E72-9CEF-2655FACF1590}">
      <dsp:nvSpPr>
        <dsp:cNvPr id="0" name=""/>
        <dsp:cNvSpPr/>
      </dsp:nvSpPr>
      <dsp:spPr>
        <a:xfrm>
          <a:off x="10364360" y="1288429"/>
          <a:ext cx="1233464" cy="12951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Present</a:t>
          </a:r>
          <a:r>
            <a:rPr lang="de-DE" sz="1600" kern="1200" dirty="0"/>
            <a:t> </a:t>
          </a:r>
          <a:r>
            <a:rPr lang="de-DE" sz="1600" kern="1200" dirty="0" err="1"/>
            <a:t>findings</a:t>
          </a:r>
          <a:endParaRPr lang="de-DE" sz="1600" kern="1200" dirty="0"/>
        </a:p>
      </dsp:txBody>
      <dsp:txXfrm>
        <a:off x="10400487" y="1324556"/>
        <a:ext cx="1161210" cy="12228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2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0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2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68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7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1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6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4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9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281049EB-8A9C-8619-FB3A-0B4E9AE5798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0717061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4" imgW="473" imgH="473" progId="TCLayout.ActiveDocument.1">
                  <p:embed/>
                </p:oleObj>
              </mc:Choice>
              <mc:Fallback>
                <p:oleObj name="think-cell Folie" r:id="rId14" imgW="473" imgH="473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81049EB-8A9C-8619-FB3A-0B4E9AE579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94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8.png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10.png"/><Relationship Id="rId4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11.png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oleObject" Target="../embeddings/oleObject4.bin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.emf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9C916F8-529C-5DBF-B5F7-A2DDC2C5EA4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328035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3" progId="TCLayout.ActiveDocument.1">
                  <p:embed/>
                </p:oleObj>
              </mc:Choice>
              <mc:Fallback>
                <p:oleObj name="think-cell Folie" r:id="rId3" imgW="473" imgH="473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9C916F8-529C-5DBF-B5F7-A2DDC2C5EA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stellfarben im Oberflächenverlaufsdesign">
            <a:extLst>
              <a:ext uri="{FF2B5EF4-FFF2-40B4-BE49-F238E27FC236}">
                <a16:creationId xmlns:a16="http://schemas.microsoft.com/office/drawing/2014/main" id="{41BBD243-3EFA-B36B-7881-A343DD85FA0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917" b="6813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4B6E94-CCF9-A288-9121-F3A162F61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8061" y="914400"/>
            <a:ext cx="4892948" cy="3427867"/>
          </a:xfrm>
        </p:spPr>
        <p:txBody>
          <a:bodyPr vert="horz" anchor="t">
            <a:normAutofit/>
          </a:bodyPr>
          <a:lstStyle/>
          <a:p>
            <a:pPr algn="r"/>
            <a:r>
              <a:rPr lang="de-DE" b="0" dirty="0"/>
              <a:t>Regional Sales Summary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C7EBCC-0959-E21D-B170-4C6DE8692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9835" y="5253051"/>
            <a:ext cx="4941173" cy="812923"/>
          </a:xfrm>
        </p:spPr>
        <p:txBody>
          <a:bodyPr anchor="t">
            <a:normAutofit fontScale="92500" lnSpcReduction="10000"/>
          </a:bodyPr>
          <a:lstStyle/>
          <a:p>
            <a:pPr algn="r"/>
            <a:r>
              <a:rPr lang="de-DE" dirty="0">
                <a:solidFill>
                  <a:srgbClr val="FFFFFF"/>
                </a:solidFill>
              </a:rPr>
              <a:t>R. Buntrock</a:t>
            </a:r>
          </a:p>
          <a:p>
            <a:pPr algn="r"/>
            <a:r>
              <a:rPr lang="de-DE" dirty="0">
                <a:solidFill>
                  <a:srgbClr val="FFFFFF"/>
                </a:solidFill>
              </a:rPr>
              <a:t>23.09.2025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5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56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23C62302-30E2-447D-48D4-0E34B1DBBB5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742572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3" progId="TCLayout.ActiveDocument.1">
                  <p:embed/>
                </p:oleObj>
              </mc:Choice>
              <mc:Fallback>
                <p:oleObj name="think-cell Folie" r:id="rId3" imgW="473" imgH="473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3C62302-30E2-447D-48D4-0E34B1DBBB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7026B06D-1101-0112-C793-10D27009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Sales </a:t>
            </a:r>
            <a:r>
              <a:rPr lang="de-DE" dirty="0" err="1"/>
              <a:t>by</a:t>
            </a:r>
            <a:r>
              <a:rPr lang="de-DE" dirty="0"/>
              <a:t> US Region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88D6B7-2621-B3D9-60B0-D10908C94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633472"/>
            <a:ext cx="6317311" cy="3566160"/>
          </a:xfrm>
        </p:spPr>
        <p:txBody>
          <a:bodyPr>
            <a:normAutofit/>
          </a:bodyPr>
          <a:lstStyle/>
          <a:p>
            <a:r>
              <a:rPr lang="en-US" dirty="0"/>
              <a:t>The West region is the strongest region, while the Northeast is trailing at around 17% in total sales</a:t>
            </a:r>
          </a:p>
          <a:p>
            <a:r>
              <a:rPr lang="en-US" dirty="0"/>
              <a:t>California leads by a wide margin, generating about $230 M in revenue more than twice the next-highest state.</a:t>
            </a:r>
          </a:p>
          <a:p>
            <a:r>
              <a:rPr lang="en-US" dirty="0"/>
              <a:t>Illinois, Florida, and Texas form a second group, each generating around $85–110 M in revenue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FE018B4C-9193-A9F3-61C3-8474A938A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497" y="4337688"/>
            <a:ext cx="4279416" cy="214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7BBF21E5-1327-5235-5CD0-0A7C077D1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828" y="482084"/>
            <a:ext cx="3557173" cy="359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908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186FE7E-1266-87AC-2EA0-C998C55D4D8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79644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3" progId="TCLayout.ActiveDocument.1">
                  <p:embed/>
                </p:oleObj>
              </mc:Choice>
              <mc:Fallback>
                <p:oleObj name="think-cell Folie" r:id="rId3" imgW="473" imgH="473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186FE7E-1266-87AC-2EA0-C998C55D4D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58B66CFF-D36F-7AEF-5949-3A73D50C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Historical Sales </a:t>
            </a:r>
            <a:r>
              <a:rPr lang="de-DE" dirty="0" err="1"/>
              <a:t>by</a:t>
            </a:r>
            <a:r>
              <a:rPr lang="de-DE" dirty="0"/>
              <a:t> US Region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B2C212-D6D4-3573-356F-92B713916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5528807" cy="3566160"/>
          </a:xfrm>
        </p:spPr>
        <p:txBody>
          <a:bodyPr/>
          <a:lstStyle/>
          <a:p>
            <a:r>
              <a:rPr lang="de-DE" dirty="0"/>
              <a:t>West </a:t>
            </a:r>
            <a:r>
              <a:rPr lang="de-DE" dirty="0" err="1"/>
              <a:t>region</a:t>
            </a:r>
            <a:r>
              <a:rPr lang="de-DE" dirty="0"/>
              <a:t> </a:t>
            </a:r>
            <a:r>
              <a:rPr lang="de-DE" dirty="0" err="1"/>
              <a:t>showing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revenue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almost</a:t>
            </a:r>
            <a:r>
              <a:rPr lang="de-DE" dirty="0"/>
              <a:t> all </a:t>
            </a:r>
            <a:r>
              <a:rPr lang="de-DE" dirty="0" err="1"/>
              <a:t>months</a:t>
            </a:r>
            <a:r>
              <a:rPr lang="de-DE" dirty="0"/>
              <a:t>,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Northeast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consistently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lowest</a:t>
            </a:r>
            <a:endParaRPr lang="de-DE" dirty="0"/>
          </a:p>
          <a:p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region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a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upward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downward</a:t>
            </a:r>
            <a:r>
              <a:rPr lang="de-DE" dirty="0"/>
              <a:t> </a:t>
            </a:r>
            <a:r>
              <a:rPr lang="de-DE" dirty="0" err="1"/>
              <a:t>trend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analyzed</a:t>
            </a:r>
            <a:r>
              <a:rPr lang="de-DE" dirty="0"/>
              <a:t> </a:t>
            </a:r>
            <a:r>
              <a:rPr lang="de-DE" dirty="0" err="1"/>
              <a:t>period</a:t>
            </a:r>
            <a:endParaRPr lang="de-DE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3FC64B7-F0C0-3A2F-BE0D-46DF24768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44" y="2579139"/>
            <a:ext cx="5762418" cy="362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603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8F442F6B-C1D4-2BA7-25DD-04C8FA8EA5F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709642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3" progId="TCLayout.ActiveDocument.1">
                  <p:embed/>
                </p:oleObj>
              </mc:Choice>
              <mc:Fallback>
                <p:oleObj name="think-cell Folie" r:id="rId3" imgW="473" imgH="473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F442F6B-C1D4-2BA7-25DD-04C8FA8EA5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57669195-865D-00C7-63F6-6E1BB54A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Top and Bottom </a:t>
            </a:r>
            <a:r>
              <a:rPr lang="de-DE" dirty="0" err="1"/>
              <a:t>performing</a:t>
            </a:r>
            <a:r>
              <a:rPr lang="de-DE" dirty="0"/>
              <a:t> SKUs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9DDE35C6-AFEB-25A5-9D47-98DA5A417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715" y="2633472"/>
            <a:ext cx="5870181" cy="3566160"/>
          </a:xfrm>
        </p:spPr>
        <p:txBody>
          <a:bodyPr>
            <a:normAutofit/>
          </a:bodyPr>
          <a:lstStyle/>
          <a:p>
            <a:r>
              <a:rPr lang="de-DE" dirty="0"/>
              <a:t>The top </a:t>
            </a:r>
            <a:r>
              <a:rPr lang="de-DE" dirty="0" err="1"/>
              <a:t>performing</a:t>
            </a:r>
            <a:r>
              <a:rPr lang="de-DE" dirty="0"/>
              <a:t> SKUs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8k USD,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18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leading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8531 USD.</a:t>
            </a:r>
          </a:p>
          <a:p>
            <a:r>
              <a:rPr lang="de-DE" dirty="0"/>
              <a:t>The </a:t>
            </a:r>
            <a:r>
              <a:rPr lang="de-DE" dirty="0" err="1"/>
              <a:t>lowest</a:t>
            </a:r>
            <a:r>
              <a:rPr lang="de-DE" dirty="0"/>
              <a:t> </a:t>
            </a:r>
            <a:r>
              <a:rPr lang="de-DE" dirty="0" err="1"/>
              <a:t>grossing</a:t>
            </a:r>
            <a:r>
              <a:rPr lang="de-DE" dirty="0"/>
              <a:t> </a:t>
            </a:r>
            <a:r>
              <a:rPr lang="de-DE" dirty="0" err="1"/>
              <a:t>products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</a:t>
            </a:r>
            <a:r>
              <a:rPr lang="de-DE" dirty="0" err="1"/>
              <a:t>below</a:t>
            </a:r>
            <a:r>
              <a:rPr lang="de-DE" dirty="0"/>
              <a:t> 6600 USD on </a:t>
            </a:r>
            <a:r>
              <a:rPr lang="de-DE" dirty="0" err="1"/>
              <a:t>average</a:t>
            </a:r>
            <a:r>
              <a:rPr lang="de-DE" dirty="0"/>
              <a:t>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6063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product</a:t>
            </a:r>
            <a:r>
              <a:rPr lang="de-DE" dirty="0"/>
              <a:t> 29.</a:t>
            </a:r>
          </a:p>
          <a:p>
            <a:r>
              <a:rPr lang="de-DE" dirty="0"/>
              <a:t>Understanding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cost</a:t>
            </a:r>
            <a:r>
              <a:rPr lang="de-DE" dirty="0"/>
              <a:t> and pricing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products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positively</a:t>
            </a:r>
            <a:r>
              <a:rPr lang="de-DE" dirty="0"/>
              <a:t> </a:t>
            </a:r>
            <a:r>
              <a:rPr lang="de-DE" dirty="0" err="1"/>
              <a:t>impact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bottom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.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DF24C5BC-1913-F338-3910-82F452395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67" y="2633472"/>
            <a:ext cx="39052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292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86D76DD-A2C5-03F6-74C8-A25B9B3CB8E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51288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3" progId="TCLayout.ActiveDocument.1">
                  <p:embed/>
                </p:oleObj>
              </mc:Choice>
              <mc:Fallback>
                <p:oleObj name="think-cell Folie" r:id="rId3" imgW="473" imgH="473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86D76DD-A2C5-03F6-74C8-A25B9B3CB8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D6DD9B10-D6AA-5402-03F7-426DBC05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Sales </a:t>
            </a:r>
            <a:r>
              <a:rPr lang="de-DE" dirty="0" err="1"/>
              <a:t>by</a:t>
            </a:r>
            <a:r>
              <a:rPr lang="de-DE" dirty="0"/>
              <a:t> Channel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F7799C-7C42-1FEB-1521-A7C2F476C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4925833" cy="356616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Wholesale channels contribute 54% of total sales, followed by distributors at approximately 31% and exports at 15%, highlighting a strong dependence on domestic bulk sales.</a:t>
            </a:r>
          </a:p>
          <a:p>
            <a:r>
              <a:rPr lang="en-US" b="1" dirty="0"/>
              <a:t>To reduce revenue concentration and enhance resilience, focus on expanding export operations through targeted international marketing and cultivating strategic partnerships abroad.</a:t>
            </a:r>
            <a:endParaRPr lang="en-US" dirty="0"/>
          </a:p>
          <a:p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349420-AC99-2CE6-BAC3-E8A9AE19B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416" y="2246242"/>
            <a:ext cx="4079599" cy="407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359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2F5C3877-4200-20A3-F0D2-B593CA0308D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42284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3" progId="TCLayout.ActiveDocument.1">
                  <p:embed/>
                </p:oleObj>
              </mc:Choice>
              <mc:Fallback>
                <p:oleObj name="think-cell Folie" r:id="rId3" imgW="473" imgH="473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F5C3877-4200-20A3-F0D2-B593CA0308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96DFA657-9CE2-687F-19F6-E2FAA59C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Customer Ranking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F0B7AA-86CC-7D7F-4836-BBC583FA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5515555" cy="3566160"/>
          </a:xfrm>
        </p:spPr>
        <p:txBody>
          <a:bodyPr/>
          <a:lstStyle/>
          <a:p>
            <a:r>
              <a:rPr lang="de-DE" dirty="0" err="1"/>
              <a:t>Aibox</a:t>
            </a:r>
            <a:r>
              <a:rPr lang="de-DE" dirty="0"/>
              <a:t> Company and State Ltd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customers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revenue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wide</a:t>
            </a:r>
            <a:r>
              <a:rPr lang="de-DE" dirty="0"/>
              <a:t> </a:t>
            </a:r>
            <a:r>
              <a:rPr lang="de-DE" dirty="0" err="1"/>
              <a:t>margin</a:t>
            </a:r>
            <a:r>
              <a:rPr lang="de-DE" dirty="0"/>
              <a:t>. </a:t>
            </a:r>
            <a:r>
              <a:rPr lang="de-DE" dirty="0" err="1"/>
              <a:t>Closely</a:t>
            </a:r>
            <a:r>
              <a:rPr lang="de-DE" dirty="0"/>
              <a:t> </a:t>
            </a:r>
            <a:r>
              <a:rPr lang="de-DE" dirty="0" err="1"/>
              <a:t>followed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$10-11M.</a:t>
            </a:r>
          </a:p>
          <a:p>
            <a:r>
              <a:rPr lang="de-DE" dirty="0"/>
              <a:t>The </a:t>
            </a:r>
            <a:r>
              <a:rPr lang="de-DE" dirty="0" err="1"/>
              <a:t>bottom</a:t>
            </a:r>
            <a:r>
              <a:rPr lang="de-DE" dirty="0"/>
              <a:t> 10 </a:t>
            </a:r>
            <a:r>
              <a:rPr lang="de-DE" dirty="0" err="1"/>
              <a:t>customers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$5M in </a:t>
            </a:r>
            <a:r>
              <a:rPr lang="de-DE" dirty="0" err="1"/>
              <a:t>revenue</a:t>
            </a:r>
            <a:r>
              <a:rPr lang="de-DE" dirty="0"/>
              <a:t>,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smallest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BB17 Company </a:t>
            </a:r>
            <a:r>
              <a:rPr lang="de-DE" dirty="0" err="1"/>
              <a:t>with</a:t>
            </a:r>
            <a:r>
              <a:rPr lang="de-DE" dirty="0"/>
              <a:t> $4M.</a:t>
            </a:r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FC8C5ED9-8CED-EE12-68A8-4741CE1D0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141" y="1238250"/>
            <a:ext cx="565785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967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6E9C1923-7C8B-EF3B-F1E8-1110ED227E9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45412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3" progId="TCLayout.ActiveDocument.1">
                  <p:embed/>
                </p:oleObj>
              </mc:Choice>
              <mc:Fallback>
                <p:oleObj name="think-cell Folie" r:id="rId3" imgW="473" imgH="473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E9C1923-7C8B-EF3B-F1E8-1110ED227E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08486985-7E6E-5271-4E0D-675687EC4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Customer Segmentation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59122C-771B-D248-3C13-1F84BDA82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6734755" cy="3566160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All </a:t>
            </a:r>
            <a:r>
              <a:rPr lang="de-DE" dirty="0" err="1"/>
              <a:t>customers</a:t>
            </a:r>
            <a:r>
              <a:rPr lang="de-DE" dirty="0"/>
              <a:t> </a:t>
            </a:r>
            <a:r>
              <a:rPr lang="de-DE" dirty="0" err="1"/>
              <a:t>purchase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all 3 </a:t>
            </a:r>
            <a:r>
              <a:rPr lang="de-DE" dirty="0" err="1"/>
              <a:t>sales</a:t>
            </a:r>
            <a:r>
              <a:rPr lang="de-DE" dirty="0"/>
              <a:t> </a:t>
            </a:r>
            <a:r>
              <a:rPr lang="de-DE" dirty="0" err="1"/>
              <a:t>channels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varying</a:t>
            </a:r>
            <a:r>
              <a:rPr lang="de-DE" dirty="0"/>
              <a:t> </a:t>
            </a:r>
            <a:r>
              <a:rPr lang="de-DE" dirty="0" err="1"/>
              <a:t>degree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Customers </a:t>
            </a:r>
            <a:r>
              <a:rPr lang="de-DE" dirty="0" err="1"/>
              <a:t>ordering</a:t>
            </a:r>
            <a:r>
              <a:rPr lang="de-DE" dirty="0"/>
              <a:t> via Export </a:t>
            </a:r>
            <a:r>
              <a:rPr lang="de-DE" dirty="0" err="1"/>
              <a:t>tend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volumes</a:t>
            </a:r>
            <a:r>
              <a:rPr lang="de-DE" dirty="0"/>
              <a:t> &lt;$2 M at </a:t>
            </a:r>
            <a:r>
              <a:rPr lang="de-DE" dirty="0" err="1"/>
              <a:t>highly</a:t>
            </a:r>
            <a:r>
              <a:rPr lang="de-DE" dirty="0"/>
              <a:t> variable </a:t>
            </a:r>
            <a:r>
              <a:rPr lang="de-DE" dirty="0" err="1"/>
              <a:t>profit</a:t>
            </a:r>
            <a:r>
              <a:rPr lang="de-DE" dirty="0"/>
              <a:t> </a:t>
            </a:r>
            <a:r>
              <a:rPr lang="de-DE" dirty="0" err="1"/>
              <a:t>margins</a:t>
            </a:r>
            <a:r>
              <a:rPr lang="de-DE" dirty="0"/>
              <a:t> (%)</a:t>
            </a:r>
          </a:p>
          <a:p>
            <a:r>
              <a:rPr lang="en-US" dirty="0"/>
              <a:t>Customers purchasing over $3 M tend to buy through Wholesale channels at stable margins (~34–40%), suggesting consistent pricing in this tier.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F1E02E08-1A2F-CE30-251D-FFC5C80C6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757" y="196133"/>
            <a:ext cx="4161182" cy="295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5FE7BBDD-C933-C7CD-93C4-039103CBE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757" y="3429000"/>
            <a:ext cx="4161183" cy="295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054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6969685F-03B9-7C9A-3EA5-3E60C46D2C0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82279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3" progId="TCLayout.ActiveDocument.1">
                  <p:embed/>
                </p:oleObj>
              </mc:Choice>
              <mc:Fallback>
                <p:oleObj name="think-cell Folie" r:id="rId3" imgW="473" imgH="473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969685F-03B9-7C9A-3EA5-3E60C46D2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965A76B3-1F24-5B73-B3F9-A5B48F30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Key </a:t>
            </a:r>
            <a:r>
              <a:rPr lang="de-DE" dirty="0" err="1"/>
              <a:t>insights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7804A-524F-ABDB-FEC7-043740050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Average </a:t>
            </a:r>
            <a:r>
              <a:rPr lang="de-DE" dirty="0" err="1"/>
              <a:t>revenue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consistent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among</a:t>
            </a:r>
            <a:r>
              <a:rPr lang="de-DE" dirty="0"/>
              <a:t> </a:t>
            </a:r>
            <a:r>
              <a:rPr lang="de-DE" dirty="0" err="1"/>
              <a:t>regions</a:t>
            </a:r>
            <a:r>
              <a:rPr lang="de-DE" dirty="0"/>
              <a:t> and different </a:t>
            </a:r>
            <a:r>
              <a:rPr lang="de-DE" dirty="0" err="1"/>
              <a:t>sales</a:t>
            </a:r>
            <a:r>
              <a:rPr lang="de-DE" dirty="0"/>
              <a:t> </a:t>
            </a:r>
            <a:r>
              <a:rPr lang="de-DE" dirty="0" err="1"/>
              <a:t>channels</a:t>
            </a:r>
            <a:endParaRPr lang="de-DE" dirty="0"/>
          </a:p>
          <a:p>
            <a:r>
              <a:rPr lang="de-DE" dirty="0"/>
              <a:t>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consistently</a:t>
            </a:r>
            <a:r>
              <a:rPr lang="de-DE" dirty="0"/>
              <a:t> high </a:t>
            </a:r>
            <a:r>
              <a:rPr lang="de-DE" dirty="0" err="1"/>
              <a:t>revenue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remaining</a:t>
            </a:r>
            <a:r>
              <a:rPr lang="de-DE" dirty="0"/>
              <a:t> </a:t>
            </a:r>
            <a:r>
              <a:rPr lang="de-DE" dirty="0" err="1"/>
              <a:t>months</a:t>
            </a:r>
            <a:r>
              <a:rPr lang="de-DE" dirty="0"/>
              <a:t> </a:t>
            </a:r>
            <a:r>
              <a:rPr lang="de-DE" dirty="0" err="1"/>
              <a:t>fluctuate</a:t>
            </a:r>
            <a:endParaRPr lang="de-DE" dirty="0"/>
          </a:p>
          <a:p>
            <a:r>
              <a:rPr lang="de-DE" dirty="0"/>
              <a:t>West </a:t>
            </a:r>
            <a:r>
              <a:rPr lang="de-DE" dirty="0" err="1"/>
              <a:t>region</a:t>
            </a:r>
            <a:r>
              <a:rPr lang="de-DE" dirty="0"/>
              <a:t> </a:t>
            </a:r>
            <a:r>
              <a:rPr lang="de-DE" dirty="0" err="1"/>
              <a:t>generates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revenue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California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strongest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.</a:t>
            </a:r>
          </a:p>
          <a:p>
            <a:r>
              <a:rPr lang="de-DE" dirty="0" err="1"/>
              <a:t>Northeast</a:t>
            </a:r>
            <a:r>
              <a:rPr lang="de-DE" dirty="0"/>
              <a:t> Region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lowest</a:t>
            </a:r>
            <a:r>
              <a:rPr lang="de-DE" dirty="0"/>
              <a:t> </a:t>
            </a:r>
            <a:r>
              <a:rPr lang="de-DE" dirty="0" err="1"/>
              <a:t>performer</a:t>
            </a:r>
            <a:endParaRPr lang="de-DE" dirty="0"/>
          </a:p>
          <a:p>
            <a:r>
              <a:rPr lang="de-DE" dirty="0" err="1"/>
              <a:t>Largest</a:t>
            </a:r>
            <a:r>
              <a:rPr lang="de-DE" dirty="0"/>
              <a:t> </a:t>
            </a:r>
            <a:r>
              <a:rPr lang="de-DE" dirty="0" err="1"/>
              <a:t>sales</a:t>
            </a:r>
            <a:r>
              <a:rPr lang="de-DE" dirty="0"/>
              <a:t> </a:t>
            </a:r>
            <a:r>
              <a:rPr lang="de-DE" dirty="0" err="1"/>
              <a:t>channel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Wholesale</a:t>
            </a:r>
            <a:r>
              <a:rPr lang="de-DE" dirty="0"/>
              <a:t>, </a:t>
            </a:r>
            <a:r>
              <a:rPr lang="de-DE" dirty="0" err="1"/>
              <a:t>exports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lowest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0553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9F421D67-B8C5-A6A0-EBE3-B36AC93F7F1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11620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3" progId="TCLayout.ActiveDocument.1">
                  <p:embed/>
                </p:oleObj>
              </mc:Choice>
              <mc:Fallback>
                <p:oleObj name="think-cell Folie" r:id="rId3" imgW="473" imgH="473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F421D67-B8C5-A6A0-EBE3-B36AC93F7F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787EBAF0-456C-9EB3-9FCF-5960DC46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US" dirty="0" err="1"/>
              <a:t>Recommendatio</a:t>
            </a:r>
            <a:r>
              <a:rPr lang="de-DE" dirty="0" err="1"/>
              <a:t>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8B055B-D851-4E56-9585-4E3FC2368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Boost sales in Northeast through marketing.</a:t>
            </a:r>
          </a:p>
          <a:p>
            <a:r>
              <a:rPr lang="en-US" dirty="0"/>
              <a:t>Anticipate the fluctuations and decrease inventory or increase sales activities.</a:t>
            </a:r>
          </a:p>
          <a:p>
            <a:r>
              <a:rPr lang="en-US" dirty="0"/>
              <a:t>improve cost structure for low performing SKUs</a:t>
            </a:r>
          </a:p>
          <a:p>
            <a:r>
              <a:rPr lang="en-US" dirty="0"/>
              <a:t>Grow export channel to rely less on Wholesale</a:t>
            </a:r>
          </a:p>
          <a:p>
            <a:r>
              <a:rPr lang="en-US" dirty="0"/>
              <a:t>Maintain relationships with TOP 10 customers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37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CD93B2A-4AB6-CCAB-59B8-091A1EA0A61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865695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3" progId="TCLayout.ActiveDocument.1">
                  <p:embed/>
                </p:oleObj>
              </mc:Choice>
              <mc:Fallback>
                <p:oleObj name="think-cell Folie" r:id="rId3" imgW="473" imgH="473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CD93B2A-4AB6-CCAB-59B8-091A1EA0A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4FC39FBD-E237-F37C-BCAC-E2E1D23F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b="0" dirty="0"/>
              <a:t>Regional Sales Summary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B3C0F5-2A6A-A2C3-CC80-5E3886C38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Problem Statement</a:t>
            </a:r>
          </a:p>
          <a:p>
            <a:r>
              <a:rPr lang="en-US" dirty="0" err="1"/>
              <a:t>analyse</a:t>
            </a:r>
            <a:r>
              <a:rPr lang="en-US" dirty="0"/>
              <a:t> and visualize regional sales data to understand inconsistent revenue and profit performance across U.S. regions</a:t>
            </a:r>
          </a:p>
          <a:p>
            <a:r>
              <a:rPr lang="en-US" dirty="0"/>
              <a:t>evaluate profitability for top SKUs, and channel profitability</a:t>
            </a:r>
          </a:p>
          <a:p>
            <a:r>
              <a:rPr lang="en-US" dirty="0"/>
              <a:t>support strategic decision-making.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Goal</a:t>
            </a:r>
          </a:p>
          <a:p>
            <a:r>
              <a:rPr lang="en-US" b="1" dirty="0"/>
              <a:t>Leverage 5 years of historical data to pinpoint growth levers and optimize strategy</a:t>
            </a:r>
          </a:p>
          <a:p>
            <a:endParaRPr lang="en-US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535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EC53BB02-C7C1-C941-677B-0E5A077AB67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2562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3" progId="TCLayout.ActiveDocument.1">
                  <p:embed/>
                </p:oleObj>
              </mc:Choice>
              <mc:Fallback>
                <p:oleObj name="think-cell Folie" r:id="rId3" imgW="473" imgH="473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C53BB02-C7C1-C941-677B-0E5A077AB6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CB71800B-68B1-4CDD-3A04-435CCB203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Project Workflow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D77B0080-0EE8-9BF0-A6D9-69ED642172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352255"/>
              </p:ext>
            </p:extLst>
          </p:nvPr>
        </p:nvGraphicFramePr>
        <p:xfrm>
          <a:off x="285002" y="2071996"/>
          <a:ext cx="11601082" cy="3871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53379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E930CEF-0EE8-6DB6-04C6-525311B0170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579244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3" progId="TCLayout.ActiveDocument.1">
                  <p:embed/>
                </p:oleObj>
              </mc:Choice>
              <mc:Fallback>
                <p:oleObj name="think-cell Folie" r:id="rId3" imgW="473" imgH="473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E930CEF-0EE8-6DB6-04C6-525311B017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7DAF62C7-C014-9093-7CD4-EF04C839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Approach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2FC79C-302E-09F2-5ACF-1C27A71C6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was </a:t>
            </a:r>
            <a:r>
              <a:rPr lang="de-DE" dirty="0" err="1"/>
              <a:t>loaded</a:t>
            </a:r>
            <a:r>
              <a:rPr lang="de-DE" dirty="0"/>
              <a:t> </a:t>
            </a:r>
            <a:r>
              <a:rPr lang="de-DE" dirty="0" err="1"/>
              <a:t>analyzed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Python‘s</a:t>
            </a:r>
            <a:r>
              <a:rPr lang="de-DE" dirty="0"/>
              <a:t> </a:t>
            </a:r>
            <a:r>
              <a:rPr lang="de-DE" dirty="0" err="1"/>
              <a:t>pandas</a:t>
            </a:r>
            <a:r>
              <a:rPr lang="de-DE" dirty="0"/>
              <a:t> </a:t>
            </a:r>
            <a:r>
              <a:rPr lang="de-DE" dirty="0" err="1"/>
              <a:t>library</a:t>
            </a:r>
            <a:r>
              <a:rPr lang="de-DE" dirty="0"/>
              <a:t>. </a:t>
            </a:r>
            <a:r>
              <a:rPr lang="de-DE" dirty="0" err="1"/>
              <a:t>Matplotlib</a:t>
            </a:r>
            <a:r>
              <a:rPr lang="de-DE" dirty="0"/>
              <a:t> and </a:t>
            </a:r>
            <a:r>
              <a:rPr lang="de-DE" dirty="0" err="1"/>
              <a:t>Seaborn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visualisations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data</a:t>
            </a:r>
            <a:r>
              <a:rPr lang="de-DE" dirty="0"/>
              <a:t> was </a:t>
            </a:r>
            <a:r>
              <a:rPr lang="de-DE" dirty="0" err="1"/>
              <a:t>loaded</a:t>
            </a:r>
            <a:r>
              <a:rPr lang="de-DE" dirty="0"/>
              <a:t>, </a:t>
            </a:r>
            <a:r>
              <a:rPr lang="de-DE" dirty="0" err="1"/>
              <a:t>merge</a:t>
            </a:r>
            <a:r>
              <a:rPr lang="de-DE" dirty="0"/>
              <a:t> and </a:t>
            </a:r>
            <a:r>
              <a:rPr lang="de-DE" dirty="0" err="1"/>
              <a:t>checked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duplicates</a:t>
            </a:r>
            <a:r>
              <a:rPr lang="de-DE" dirty="0"/>
              <a:t>, </a:t>
            </a:r>
            <a:r>
              <a:rPr lang="de-DE" dirty="0" err="1"/>
              <a:t>outlier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/>
              <a:t>Time-</a:t>
            </a:r>
            <a:r>
              <a:rPr lang="de-DE" dirty="0" err="1"/>
              <a:t>series</a:t>
            </a:r>
            <a:r>
              <a:rPr lang="de-DE" dirty="0"/>
              <a:t> </a:t>
            </a:r>
            <a:r>
              <a:rPr lang="de-DE" dirty="0" err="1"/>
              <a:t>plots</a:t>
            </a:r>
            <a:r>
              <a:rPr lang="de-DE" dirty="0"/>
              <a:t> and bar </a:t>
            </a:r>
            <a:r>
              <a:rPr lang="de-DE" dirty="0" err="1"/>
              <a:t>charts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visualizations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findings</a:t>
            </a:r>
            <a:r>
              <a:rPr lang="de-DE" dirty="0"/>
              <a:t> and </a:t>
            </a:r>
            <a:r>
              <a:rPr lang="de-DE" dirty="0" err="1"/>
              <a:t>recommendations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presented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357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A96A96E6-B524-FC32-A055-371F95F6AD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290940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3" progId="TCLayout.ActiveDocument.1">
                  <p:embed/>
                </p:oleObj>
              </mc:Choice>
              <mc:Fallback>
                <p:oleObj name="think-cell Folie" r:id="rId3" imgW="473" imgH="473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6A96E6-B524-FC32-A055-371F95F6AD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9F5F40A-B537-F8F3-B57C-3FECCE51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US" dirty="0"/>
              <a:t>Data Overview</a:t>
            </a:r>
            <a:endParaRPr lang="de-DE" dirty="0"/>
          </a:p>
        </p:txBody>
      </p:sp>
      <p:sp>
        <p:nvSpPr>
          <p:cNvPr id="45" name="Inhaltsplatzhalter 44">
            <a:extLst>
              <a:ext uri="{FF2B5EF4-FFF2-40B4-BE49-F238E27FC236}">
                <a16:creationId xmlns:a16="http://schemas.microsoft.com/office/drawing/2014/main" id="{95949004-9D72-CE1C-CA36-F1AFA4D77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5721390" cy="3566160"/>
          </a:xfrm>
        </p:spPr>
        <p:txBody>
          <a:bodyPr/>
          <a:lstStyle/>
          <a:p>
            <a:r>
              <a:rPr lang="de-DE" dirty="0"/>
              <a:t>Sales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US </a:t>
            </a:r>
            <a:r>
              <a:rPr lang="de-DE" dirty="0" err="1"/>
              <a:t>sales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in a </a:t>
            </a:r>
            <a:r>
              <a:rPr lang="de-DE" dirty="0" err="1"/>
              <a:t>spreadsheet</a:t>
            </a:r>
            <a:r>
              <a:rPr lang="de-DE" dirty="0"/>
              <a:t>, </a:t>
            </a:r>
            <a:r>
              <a:rPr lang="de-DE" dirty="0" err="1"/>
              <a:t>containing</a:t>
            </a:r>
            <a:r>
              <a:rPr lang="de-DE" dirty="0"/>
              <a:t> separate </a:t>
            </a:r>
            <a:r>
              <a:rPr lang="de-DE" dirty="0" err="1"/>
              <a:t>tabs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sales</a:t>
            </a:r>
            <a:r>
              <a:rPr lang="de-DE" dirty="0"/>
              <a:t> </a:t>
            </a:r>
            <a:r>
              <a:rPr lang="de-DE" dirty="0" err="1"/>
              <a:t>orders</a:t>
            </a:r>
            <a:r>
              <a:rPr lang="de-DE" dirty="0"/>
              <a:t>, regional </a:t>
            </a:r>
            <a:r>
              <a:rPr lang="de-DE" dirty="0" err="1"/>
              <a:t>information</a:t>
            </a:r>
            <a:r>
              <a:rPr lang="de-DE" dirty="0"/>
              <a:t>,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, </a:t>
            </a:r>
            <a:r>
              <a:rPr lang="de-DE" dirty="0" err="1"/>
              <a:t>product</a:t>
            </a:r>
            <a:r>
              <a:rPr lang="de-DE" dirty="0"/>
              <a:t> IDs and </a:t>
            </a:r>
            <a:r>
              <a:rPr lang="de-DE" dirty="0" err="1"/>
              <a:t>budget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includes</a:t>
            </a:r>
            <a:r>
              <a:rPr lang="de-DE" dirty="0"/>
              <a:t> 64104 </a:t>
            </a:r>
            <a:r>
              <a:rPr lang="de-DE" dirty="0" err="1"/>
              <a:t>sales</a:t>
            </a:r>
            <a:r>
              <a:rPr lang="de-DE" dirty="0"/>
              <a:t> </a:t>
            </a:r>
            <a:r>
              <a:rPr lang="de-DE" dirty="0" err="1"/>
              <a:t>records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2014-2018.</a:t>
            </a: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48FECCA6-03BF-D969-623E-BB4797384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186387"/>
              </p:ext>
            </p:extLst>
          </p:nvPr>
        </p:nvGraphicFramePr>
        <p:xfrm>
          <a:off x="6868896" y="2925937"/>
          <a:ext cx="1888435" cy="168402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888435">
                  <a:extLst>
                    <a:ext uri="{9D8B030D-6E8A-4147-A177-3AD203B41FA5}">
                      <a16:colId xmlns:a16="http://schemas.microsoft.com/office/drawing/2014/main" val="3167516268"/>
                    </a:ext>
                  </a:extLst>
                </a:gridCol>
              </a:tblGrid>
              <a:tr h="12954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8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Sales Orders</a:t>
                      </a:r>
                      <a:endParaRPr lang="de-DE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835941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None/>
                      </a:pPr>
                      <a:r>
                        <a:rPr lang="de-DE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OrderNumber</a:t>
                      </a:r>
                      <a:endParaRPr lang="de-DE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4382474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None/>
                      </a:pPr>
                      <a:r>
                        <a:rPr lang="de-DE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OrderDate</a:t>
                      </a:r>
                      <a:endParaRPr lang="de-DE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5862729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None/>
                      </a:pPr>
                      <a:r>
                        <a:rPr lang="de-DE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Customer Name Index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9088923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None/>
                      </a:pPr>
                      <a:r>
                        <a:rPr lang="de-DE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Channel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8471438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None/>
                      </a:pPr>
                      <a:r>
                        <a:rPr lang="de-DE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Currency Code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6883220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None/>
                      </a:pPr>
                      <a:r>
                        <a:rPr lang="de-DE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Warehouse Code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2506219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None/>
                      </a:pPr>
                      <a:r>
                        <a:rPr lang="de-DE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Delivery</a:t>
                      </a:r>
                      <a:r>
                        <a:rPr lang="de-DE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Region Index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60194382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None/>
                      </a:pPr>
                      <a:r>
                        <a:rPr lang="de-DE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Product</a:t>
                      </a:r>
                      <a:r>
                        <a:rPr lang="de-DE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Description Index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7906998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None/>
                      </a:pPr>
                      <a:r>
                        <a:rPr lang="de-DE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Order </a:t>
                      </a:r>
                      <a:r>
                        <a:rPr lang="de-DE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Quantity</a:t>
                      </a:r>
                      <a:endParaRPr lang="de-DE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9805697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None/>
                      </a:pPr>
                      <a:r>
                        <a:rPr lang="de-DE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Unit Price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1066070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None/>
                      </a:pPr>
                      <a:r>
                        <a:rPr lang="de-DE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Line Total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9460779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None/>
                      </a:pPr>
                      <a:r>
                        <a:rPr lang="de-DE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Total Unit </a:t>
                      </a:r>
                      <a:r>
                        <a:rPr lang="de-DE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Cost</a:t>
                      </a:r>
                      <a:endParaRPr lang="de-DE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64776401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046F60C2-6162-56A9-5F4B-7241337A5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50857"/>
              </p:ext>
            </p:extLst>
          </p:nvPr>
        </p:nvGraphicFramePr>
        <p:xfrm>
          <a:off x="6868895" y="5108677"/>
          <a:ext cx="1888435" cy="38862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888435">
                  <a:extLst>
                    <a:ext uri="{9D8B030D-6E8A-4147-A177-3AD203B41FA5}">
                      <a16:colId xmlns:a16="http://schemas.microsoft.com/office/drawing/2014/main" val="3167516268"/>
                    </a:ext>
                  </a:extLst>
                </a:gridCol>
              </a:tblGrid>
              <a:tr h="12954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8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Customers</a:t>
                      </a:r>
                      <a:endParaRPr lang="de-DE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835941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Customer Index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4382474"/>
                  </a:ext>
                </a:extLst>
              </a:tr>
              <a:tr h="12241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Customer </a:t>
                      </a:r>
                      <a:r>
                        <a:rPr lang="de-D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Names</a:t>
                      </a:r>
                      <a:endParaRPr lang="de-DE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5862729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3CC43650-4920-9591-FE26-EDFEE5316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447536"/>
              </p:ext>
            </p:extLst>
          </p:nvPr>
        </p:nvGraphicFramePr>
        <p:xfrm>
          <a:off x="9642573" y="2609707"/>
          <a:ext cx="1888435" cy="207264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888435">
                  <a:extLst>
                    <a:ext uri="{9D8B030D-6E8A-4147-A177-3AD203B41FA5}">
                      <a16:colId xmlns:a16="http://schemas.microsoft.com/office/drawing/2014/main" val="3167516268"/>
                    </a:ext>
                  </a:extLst>
                </a:gridCol>
              </a:tblGrid>
              <a:tr h="129540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None/>
                      </a:pPr>
                      <a:r>
                        <a:rPr lang="de-DE" sz="800" b="1" u="none" strike="noStrike" kern="1200" dirty="0" err="1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Regions</a:t>
                      </a:r>
                      <a:endParaRPr lang="de-DE" sz="800" b="1" u="none" strike="noStrike" kern="1200" dirty="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835941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None/>
                      </a:pPr>
                      <a:r>
                        <a:rPr lang="de-DE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id</a:t>
                      </a:r>
                      <a:endParaRPr lang="de-DE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4382474"/>
                  </a:ext>
                </a:extLst>
              </a:tr>
              <a:tr h="122417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None/>
                      </a:pPr>
                      <a:r>
                        <a:rPr lang="de-DE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5862729"/>
                  </a:ext>
                </a:extLst>
              </a:tr>
              <a:tr h="122417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None/>
                      </a:pPr>
                      <a:r>
                        <a:rPr lang="de-DE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county</a:t>
                      </a:r>
                      <a:endParaRPr lang="de-DE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0206878"/>
                  </a:ext>
                </a:extLst>
              </a:tr>
              <a:tr h="122417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None/>
                      </a:pPr>
                      <a:r>
                        <a:rPr lang="de-DE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state_code</a:t>
                      </a:r>
                      <a:endParaRPr lang="de-DE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3913868"/>
                  </a:ext>
                </a:extLst>
              </a:tr>
              <a:tr h="122417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None/>
                      </a:pPr>
                      <a:r>
                        <a:rPr lang="de-DE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state</a:t>
                      </a:r>
                      <a:endParaRPr lang="de-DE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4692797"/>
                  </a:ext>
                </a:extLst>
              </a:tr>
              <a:tr h="122417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None/>
                      </a:pPr>
                      <a:r>
                        <a:rPr lang="de-DE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6302201"/>
                  </a:ext>
                </a:extLst>
              </a:tr>
              <a:tr h="122417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None/>
                      </a:pPr>
                      <a:r>
                        <a:rPr lang="de-DE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latitude</a:t>
                      </a:r>
                      <a:endParaRPr lang="de-DE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4077987"/>
                  </a:ext>
                </a:extLst>
              </a:tr>
              <a:tr h="122417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None/>
                      </a:pPr>
                      <a:r>
                        <a:rPr lang="de-DE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longitude</a:t>
                      </a:r>
                      <a:endParaRPr lang="de-DE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1786385"/>
                  </a:ext>
                </a:extLst>
              </a:tr>
              <a:tr h="122417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None/>
                      </a:pPr>
                      <a:r>
                        <a:rPr lang="de-DE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area_code</a:t>
                      </a:r>
                      <a:endParaRPr lang="de-DE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553782"/>
                  </a:ext>
                </a:extLst>
              </a:tr>
              <a:tr h="122417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None/>
                      </a:pPr>
                      <a:r>
                        <a:rPr lang="de-DE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population</a:t>
                      </a:r>
                      <a:endParaRPr lang="de-DE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1279359"/>
                  </a:ext>
                </a:extLst>
              </a:tr>
              <a:tr h="122417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None/>
                      </a:pPr>
                      <a:r>
                        <a:rPr lang="de-DE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households</a:t>
                      </a:r>
                      <a:endParaRPr lang="de-DE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504702"/>
                  </a:ext>
                </a:extLst>
              </a:tr>
              <a:tr h="122417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None/>
                      </a:pPr>
                      <a:r>
                        <a:rPr lang="de-DE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median_income</a:t>
                      </a:r>
                      <a:endParaRPr lang="de-DE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7939502"/>
                  </a:ext>
                </a:extLst>
              </a:tr>
              <a:tr h="122417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None/>
                      </a:pPr>
                      <a:r>
                        <a:rPr lang="de-DE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land_area</a:t>
                      </a:r>
                      <a:endParaRPr lang="de-DE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890595"/>
                  </a:ext>
                </a:extLst>
              </a:tr>
              <a:tr h="122417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None/>
                      </a:pPr>
                      <a:r>
                        <a:rPr lang="de-DE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water_area</a:t>
                      </a:r>
                      <a:endParaRPr lang="de-DE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0828488"/>
                  </a:ext>
                </a:extLst>
              </a:tr>
              <a:tr h="122417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buNone/>
                      </a:pPr>
                      <a:r>
                        <a:rPr lang="de-DE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time_zone</a:t>
                      </a:r>
                      <a:endParaRPr lang="de-DE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83830875"/>
                  </a:ext>
                </a:extLst>
              </a:tr>
            </a:tbl>
          </a:graphicData>
        </a:graphic>
      </p:graphicFrame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5686DB4A-CAA4-4F52-8B25-5FDDA0D6D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727735"/>
              </p:ext>
            </p:extLst>
          </p:nvPr>
        </p:nvGraphicFramePr>
        <p:xfrm>
          <a:off x="9642572" y="1812783"/>
          <a:ext cx="1888435" cy="51816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888435">
                  <a:extLst>
                    <a:ext uri="{9D8B030D-6E8A-4147-A177-3AD203B41FA5}">
                      <a16:colId xmlns:a16="http://schemas.microsoft.com/office/drawing/2014/main" val="3167516268"/>
                    </a:ext>
                  </a:extLst>
                </a:gridCol>
              </a:tblGrid>
              <a:tr h="12954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8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State </a:t>
                      </a:r>
                      <a:r>
                        <a:rPr lang="de-DE" sz="800" b="1" u="none" strike="noStrike" dirty="0" err="1">
                          <a:solidFill>
                            <a:srgbClr val="FFFFFF"/>
                          </a:solidFill>
                          <a:effectLst/>
                        </a:rPr>
                        <a:t>Regions</a:t>
                      </a:r>
                      <a:endParaRPr lang="de-DE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835941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State Code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4382474"/>
                  </a:ext>
                </a:extLst>
              </a:tr>
              <a:tr h="12241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State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5862729"/>
                  </a:ext>
                </a:extLst>
              </a:tr>
              <a:tr h="12241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Region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7685623"/>
                  </a:ext>
                </a:extLst>
              </a:tr>
            </a:tbl>
          </a:graphicData>
        </a:graphic>
      </p:graphicFrame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F9A50E4E-F484-54C6-D16C-33F9AD197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8515"/>
              </p:ext>
            </p:extLst>
          </p:nvPr>
        </p:nvGraphicFramePr>
        <p:xfrm>
          <a:off x="9586251" y="5108677"/>
          <a:ext cx="1888435" cy="38862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888435">
                  <a:extLst>
                    <a:ext uri="{9D8B030D-6E8A-4147-A177-3AD203B41FA5}">
                      <a16:colId xmlns:a16="http://schemas.microsoft.com/office/drawing/2014/main" val="3167516268"/>
                    </a:ext>
                  </a:extLst>
                </a:gridCol>
              </a:tblGrid>
              <a:tr h="12954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8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Products</a:t>
                      </a:r>
                      <a:endParaRPr lang="de-DE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835941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Index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4382474"/>
                  </a:ext>
                </a:extLst>
              </a:tr>
              <a:tr h="12241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Name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5862729"/>
                  </a:ext>
                </a:extLst>
              </a:tr>
            </a:tbl>
          </a:graphicData>
        </a:graphic>
      </p:graphicFrame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6B912E86-C88E-BBEC-66A3-3C45FFD2E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70346"/>
              </p:ext>
            </p:extLst>
          </p:nvPr>
        </p:nvGraphicFramePr>
        <p:xfrm>
          <a:off x="9586250" y="6145161"/>
          <a:ext cx="1888435" cy="38862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888435">
                  <a:extLst>
                    <a:ext uri="{9D8B030D-6E8A-4147-A177-3AD203B41FA5}">
                      <a16:colId xmlns:a16="http://schemas.microsoft.com/office/drawing/2014/main" val="3167516268"/>
                    </a:ext>
                  </a:extLst>
                </a:gridCol>
              </a:tblGrid>
              <a:tr h="9473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8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2017 Budgets</a:t>
                      </a:r>
                      <a:endParaRPr lang="de-DE" sz="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835941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</a:t>
                      </a:r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Name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94382474"/>
                  </a:ext>
                </a:extLst>
              </a:tr>
              <a:tr h="12241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2017 Budgets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5862729"/>
                  </a:ext>
                </a:extLst>
              </a:tr>
            </a:tbl>
          </a:graphicData>
        </a:graphic>
      </p:graphicFrame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8738363-72D6-53FA-71FE-93B8CFC9506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10530467" y="5497297"/>
            <a:ext cx="1" cy="6478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157B7FE9-6DC5-1F95-317E-AF2167E14F5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10586789" y="2330943"/>
            <a:ext cx="1" cy="2787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B879682-47BF-51DF-CAC7-0BD88C3CA560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7813112" y="4609957"/>
            <a:ext cx="1" cy="4987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6E79B054-999E-05D1-8AE2-14446C74BBB9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8757331" y="3646027"/>
            <a:ext cx="885242" cy="2560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90523416-A358-0317-6E6F-4AEFCCDCF536}"/>
              </a:ext>
            </a:extLst>
          </p:cNvPr>
          <p:cNvCxnSpPr>
            <a:endCxn id="11" idx="1"/>
          </p:cNvCxnSpPr>
          <p:nvPr/>
        </p:nvCxnSpPr>
        <p:spPr>
          <a:xfrm>
            <a:off x="8757330" y="3902124"/>
            <a:ext cx="828921" cy="14008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596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B40A0F68-62A2-1D8D-BB3A-425ABF46728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940224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3" progId="TCLayout.ActiveDocument.1">
                  <p:embed/>
                </p:oleObj>
              </mc:Choice>
              <mc:Fallback>
                <p:oleObj name="think-cell Folie" r:id="rId3" imgW="473" imgH="473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40A0F68-62A2-1D8D-BB3A-425ABF4672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795CB0A3-C657-AE6A-FF3F-2068F8CE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en-US" dirty="0"/>
              <a:t>Exploratory Data Analysis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81890-2AA4-5214-CF95-042AB2329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522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CF2AD57E-DD48-BB05-028D-40C33732E5D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868885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3" progId="TCLayout.ActiveDocument.1">
                  <p:embed/>
                </p:oleObj>
              </mc:Choice>
              <mc:Fallback>
                <p:oleObj name="think-cell Folie" r:id="rId3" imgW="473" imgH="473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F2AD57E-DD48-BB05-028D-40C33732E5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1CE27F8D-160F-5E75-597B-52D6ADE6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r>
              <a:rPr lang="de-DE" altLang="de-DE" b="0" dirty="0">
                <a:latin typeface="menlo"/>
              </a:rPr>
              <a:t>Overall Sales </a:t>
            </a:r>
            <a:r>
              <a:rPr lang="de-DE" altLang="de-DE" b="0" dirty="0" err="1">
                <a:latin typeface="menlo"/>
              </a:rPr>
              <a:t>Statistics</a:t>
            </a:r>
            <a:endParaRPr lang="de-D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E94631F-A886-8640-7189-B40054893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291" y="2696479"/>
            <a:ext cx="4688840" cy="356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29C94BB2-D25B-2D32-A131-B8A154FC63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79" y="2696479"/>
            <a:ext cx="4510850" cy="21544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Total Revenue: 		$1,235,968,899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Total Profit: 		$461,772,556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Average Order Value: 	$19,280.68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Largest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Order Value: 	$78,711.60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Total Orders: 		10684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Total Unique Customers: 175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Total Unique Products: 	30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DE8E843-2DAB-0702-6FA6-09B1181129FE}"/>
              </a:ext>
            </a:extLst>
          </p:cNvPr>
          <p:cNvSpPr txBox="1"/>
          <p:nvPr/>
        </p:nvSpPr>
        <p:spPr>
          <a:xfrm>
            <a:off x="7202557" y="2327147"/>
            <a:ext cx="3680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Distribution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sales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volume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916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77273AA6-6977-7554-C311-3A25D849802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206495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3" progId="TCLayout.ActiveDocument.1">
                  <p:embed/>
                </p:oleObj>
              </mc:Choice>
              <mc:Fallback>
                <p:oleObj name="think-cell Folie" r:id="rId3" imgW="473" imgH="473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7273AA6-6977-7554-C311-3A25D84980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D099CD17-F34E-D499-F6D3-49DF710D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Historical </a:t>
            </a:r>
            <a:r>
              <a:rPr lang="de-DE" dirty="0" err="1"/>
              <a:t>sales</a:t>
            </a:r>
            <a:r>
              <a:rPr lang="de-DE" dirty="0"/>
              <a:t> </a:t>
            </a:r>
            <a:r>
              <a:rPr lang="de-DE" dirty="0" err="1"/>
              <a:t>volumes</a:t>
            </a:r>
            <a:r>
              <a:rPr lang="de-DE" dirty="0"/>
              <a:t> (total)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E5F3D1-1291-97D2-F698-EAE29C3FB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633472"/>
            <a:ext cx="5303521" cy="3566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overall trajectory does not show a consistent upward or downward movement over the 4 </a:t>
            </a:r>
            <a:r>
              <a:rPr lang="en-US" dirty="0" err="1"/>
              <a:t>years.Sales</a:t>
            </a:r>
            <a:r>
              <a:rPr lang="en-US" dirty="0"/>
              <a:t> fluctuate significantly month-to-month, indicating a volatile market or seasonal influences.</a:t>
            </a:r>
          </a:p>
          <a:p>
            <a:r>
              <a:rPr lang="en-US" dirty="0"/>
              <a:t>The is a major dip in early 2017</a:t>
            </a:r>
          </a:p>
          <a:p>
            <a:r>
              <a:rPr lang="en-US" dirty="0"/>
              <a:t>The business may be influenced by </a:t>
            </a:r>
            <a:r>
              <a:rPr lang="en-US" b="1" dirty="0"/>
              <a:t>seasonal cycles</a:t>
            </a:r>
            <a:r>
              <a:rPr lang="en-US" dirty="0"/>
              <a:t>, </a:t>
            </a:r>
            <a:r>
              <a:rPr lang="en-US" b="1" dirty="0"/>
              <a:t>market conditions</a:t>
            </a:r>
            <a:r>
              <a:rPr lang="en-US" dirty="0"/>
              <a:t>, or </a:t>
            </a:r>
            <a:r>
              <a:rPr lang="en-US" b="1" dirty="0"/>
              <a:t>product launches</a:t>
            </a:r>
            <a:r>
              <a:rPr lang="en-US" dirty="0"/>
              <a:t>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83261F2-5BA5-4C91-E7BA-9293418FD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914" y="2259139"/>
            <a:ext cx="56673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846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F16B87D-FD13-1EB4-DC1C-8413FC882E4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000878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3" progId="TCLayout.ActiveDocument.1">
                  <p:embed/>
                </p:oleObj>
              </mc:Choice>
              <mc:Fallback>
                <p:oleObj name="think-cell Folie" r:id="rId3" imgW="473" imgH="473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F16B87D-FD13-1EB4-DC1C-8413FC882E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45CEDE1F-7521-D910-CEFD-DC6658EE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Monthly Revenue (</a:t>
            </a:r>
            <a:r>
              <a:rPr lang="de-DE" dirty="0" err="1"/>
              <a:t>Seasonality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11149B-6494-D6DA-8BE0-40CEB1E04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5005346" cy="356616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February</a:t>
            </a:r>
            <a:r>
              <a:rPr lang="en-US" dirty="0"/>
              <a:t> shows the </a:t>
            </a:r>
            <a:r>
              <a:rPr lang="en-US" b="1" dirty="0"/>
              <a:t>lowest revenue</a:t>
            </a:r>
            <a:r>
              <a:rPr lang="en-US" dirty="0"/>
              <a:t>, around </a:t>
            </a:r>
            <a:r>
              <a:rPr lang="en-US" b="1" dirty="0"/>
              <a:t>92.0M</a:t>
            </a:r>
            <a:r>
              <a:rPr lang="en-US" dirty="0"/>
              <a:t>, suggesting a post-holiday slowdown</a:t>
            </a:r>
            <a:endParaRPr lang="de-DE" dirty="0"/>
          </a:p>
          <a:p>
            <a:r>
              <a:rPr lang="en-US" b="1" dirty="0"/>
              <a:t>May</a:t>
            </a:r>
            <a:r>
              <a:rPr lang="en-US" dirty="0"/>
              <a:t> marks the </a:t>
            </a:r>
            <a:r>
              <a:rPr lang="en-US" b="1" dirty="0"/>
              <a:t>highest peak</a:t>
            </a:r>
            <a:r>
              <a:rPr lang="en-US" dirty="0"/>
              <a:t>, reaching approximately </a:t>
            </a:r>
            <a:r>
              <a:rPr lang="en-US" b="1" dirty="0"/>
              <a:t>102.0M</a:t>
            </a:r>
          </a:p>
          <a:p>
            <a:r>
              <a:rPr lang="en-US" b="1" dirty="0"/>
              <a:t>August</a:t>
            </a:r>
            <a:r>
              <a:rPr lang="en-US" dirty="0"/>
              <a:t> also shows a strong performance, just below May’s peak.</a:t>
            </a:r>
          </a:p>
          <a:p>
            <a:r>
              <a:rPr lang="en-US" b="1" dirty="0"/>
              <a:t>June and July</a:t>
            </a:r>
            <a:r>
              <a:rPr lang="en-US" dirty="0"/>
              <a:t> experience a slight decline, with revenues around </a:t>
            </a:r>
            <a:r>
              <a:rPr lang="en-US" b="1" dirty="0"/>
              <a:t>96.0M</a:t>
            </a:r>
            <a:r>
              <a:rPr lang="en-US" dirty="0"/>
              <a:t>, possibly due to summer holidays or reduced business activity.</a:t>
            </a:r>
          </a:p>
          <a:p>
            <a:r>
              <a:rPr lang="en-US" dirty="0"/>
              <a:t>From </a:t>
            </a:r>
            <a:r>
              <a:rPr lang="en-US" b="1" dirty="0"/>
              <a:t>September to December</a:t>
            </a:r>
            <a:r>
              <a:rPr lang="en-US" dirty="0"/>
              <a:t>, sales remain relatively </a:t>
            </a:r>
            <a:r>
              <a:rPr lang="en-US" b="1" dirty="0"/>
              <a:t>stable</a:t>
            </a:r>
            <a:r>
              <a:rPr lang="en-US" dirty="0"/>
              <a:t>, fluctuating around </a:t>
            </a:r>
            <a:r>
              <a:rPr lang="en-US" b="1" dirty="0"/>
              <a:t>100.0M</a:t>
            </a:r>
            <a:r>
              <a:rPr lang="en-US" dirty="0"/>
              <a:t>, indicating consistent performance during the final quarter.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CF963BBE-5518-999A-D921-5A8079FA5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462" y="2559177"/>
            <a:ext cx="561022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0419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875</Words>
  <Application>Microsoft Office PowerPoint</Application>
  <PresentationFormat>Breitbild</PresentationFormat>
  <Paragraphs>124</Paragraphs>
  <Slides>17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Grandview Display</vt:lpstr>
      <vt:lpstr>menlo</vt:lpstr>
      <vt:lpstr>DashVTI</vt:lpstr>
      <vt:lpstr>think-cell Folie</vt:lpstr>
      <vt:lpstr>Regional Sales Summary</vt:lpstr>
      <vt:lpstr>Regional Sales Summary</vt:lpstr>
      <vt:lpstr>Project Workflow</vt:lpstr>
      <vt:lpstr>Approach</vt:lpstr>
      <vt:lpstr>Data Overview</vt:lpstr>
      <vt:lpstr>Exploratory Data Analysis</vt:lpstr>
      <vt:lpstr>Overall Sales Statistics</vt:lpstr>
      <vt:lpstr>Historical sales volumes (total)</vt:lpstr>
      <vt:lpstr>Monthly Revenue (Seasonality)</vt:lpstr>
      <vt:lpstr>Sales by US Region</vt:lpstr>
      <vt:lpstr>Historical Sales by US Region</vt:lpstr>
      <vt:lpstr>Top and Bottom performing SKUs</vt:lpstr>
      <vt:lpstr>Sales by Channel</vt:lpstr>
      <vt:lpstr>Customer Ranking</vt:lpstr>
      <vt:lpstr>Customer Segmentation</vt:lpstr>
      <vt:lpstr>Key insights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Buntrock</dc:creator>
  <cp:lastModifiedBy>Richard Buntrock</cp:lastModifiedBy>
  <cp:revision>1</cp:revision>
  <dcterms:created xsi:type="dcterms:W3CDTF">2025-09-23T07:19:03Z</dcterms:created>
  <dcterms:modified xsi:type="dcterms:W3CDTF">2025-09-26T12:26:43Z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4f9abf-41d9-4073-8cec-9d70b37e948d_Enabled">
    <vt:lpwstr>true</vt:lpwstr>
  </property>
  <property fmtid="{D5CDD505-2E9C-101B-9397-08002B2CF9AE}" pid="3" name="MSIP_Label_f64f9abf-41d9-4073-8cec-9d70b37e948d_SetDate">
    <vt:lpwstr>2025-09-24T07:17:46Z</vt:lpwstr>
  </property>
  <property fmtid="{D5CDD505-2E9C-101B-9397-08002B2CF9AE}" pid="4" name="MSIP_Label_f64f9abf-41d9-4073-8cec-9d70b37e948d_Method">
    <vt:lpwstr>Standard</vt:lpwstr>
  </property>
  <property fmtid="{D5CDD505-2E9C-101B-9397-08002B2CF9AE}" pid="5" name="MSIP_Label_f64f9abf-41d9-4073-8cec-9d70b37e948d_Name">
    <vt:lpwstr>f64f9abf-41d9-4073-8cec-9d70b37e948d</vt:lpwstr>
  </property>
  <property fmtid="{D5CDD505-2E9C-101B-9397-08002B2CF9AE}" pid="6" name="MSIP_Label_f64f9abf-41d9-4073-8cec-9d70b37e948d_SiteId">
    <vt:lpwstr>d22c77f4-2e36-47f9-91bd-85176efc7a36</vt:lpwstr>
  </property>
  <property fmtid="{D5CDD505-2E9C-101B-9397-08002B2CF9AE}" pid="7" name="MSIP_Label_f64f9abf-41d9-4073-8cec-9d70b37e948d_ActionId">
    <vt:lpwstr>453545f3-24bd-4196-b4ff-da9d31f3146a</vt:lpwstr>
  </property>
  <property fmtid="{D5CDD505-2E9C-101B-9397-08002B2CF9AE}" pid="8" name="MSIP_Label_f64f9abf-41d9-4073-8cec-9d70b37e948d_ContentBits">
    <vt:lpwstr>0</vt:lpwstr>
  </property>
  <property fmtid="{D5CDD505-2E9C-101B-9397-08002B2CF9AE}" pid="9" name="MSIP_Label_f64f9abf-41d9-4073-8cec-9d70b37e948d_Tag">
    <vt:lpwstr>10, 3, 0, 1</vt:lpwstr>
  </property>
</Properties>
</file>