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7" r:id="rId2"/>
    <p:sldId id="256" r:id="rId3"/>
    <p:sldId id="263" r:id="rId4"/>
    <p:sldId id="264" r:id="rId5"/>
    <p:sldId id="266" r:id="rId6"/>
    <p:sldId id="267" r:id="rId7"/>
    <p:sldId id="268" r:id="rId8"/>
    <p:sldId id="279" r:id="rId9"/>
    <p:sldId id="269" r:id="rId10"/>
    <p:sldId id="270" r:id="rId11"/>
    <p:sldId id="271" r:id="rId12"/>
    <p:sldId id="272" r:id="rId13"/>
    <p:sldId id="273" r:id="rId14"/>
    <p:sldId id="274" r:id="rId15"/>
    <p:sldId id="278" r:id="rId16"/>
    <p:sldId id="275" r:id="rId17"/>
    <p:sldId id="257" r:id="rId18"/>
    <p:sldId id="258" r:id="rId19"/>
    <p:sldId id="259" r:id="rId20"/>
    <p:sldId id="260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85F743-50B0-8E45-8040-17A5BBCE7A11}">
          <p14:sldIdLst>
            <p14:sldId id="277"/>
            <p14:sldId id="256"/>
            <p14:sldId id="263"/>
            <p14:sldId id="264"/>
            <p14:sldId id="266"/>
            <p14:sldId id="267"/>
            <p14:sldId id="268"/>
            <p14:sldId id="279"/>
            <p14:sldId id="269"/>
            <p14:sldId id="270"/>
            <p14:sldId id="271"/>
            <p14:sldId id="272"/>
            <p14:sldId id="273"/>
            <p14:sldId id="274"/>
            <p14:sldId id="278"/>
            <p14:sldId id="275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0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A2C182-5A3D-B74D-A441-D1155A9964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Vidit Kalani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B2B4E-21F1-624D-ACE7-22DC2C59E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83480-0E85-8549-B5F0-E673ED2FCAB0}" type="datetime1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3FB80-5208-7844-BA92-9255729AE4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4B230-5E17-274C-9F12-40453220C8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7724D-65CA-FA46-8411-52E6286F5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033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Vidit Kalani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75562-8140-DC45-B116-9C0E20FBD449}" type="datetime1">
              <a:rPr lang="en-US" smtClean="0"/>
              <a:t>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A7C83-E796-8A42-A6BE-6623911F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271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Vidit Kalani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8903422-18F0-BC4A-A250-EC2C3BA3F8E4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1ECA9-4B51-6444-BB61-A1C19C4053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42785-A9CC-E745-8D64-B7CE8D90C8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50A7C83-E796-8A42-A6BE-6623911F50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1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DB5-8886-6C43-B845-45A8761ED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FDA0E-5F3F-6E40-8883-C61DDAB9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8B15-5242-3E4C-8287-1FEBE606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6103-6F4C-FC45-95B4-1ABD433A359E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995DD-41E6-3B47-9530-BEA44C75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8F66-750C-C646-8DEC-7013638B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9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D75A-129E-1D44-8919-BDF14FE0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B0B14-1799-3340-9BFF-0AF6CC87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E120-5DDE-6E4F-A135-3C8B56F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CC2-CB2E-4148-9B65-D31C07514F0A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186B-D28A-6643-AFEE-A35350DE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91569-E426-414F-8A47-B01F1A6B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0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26EE1-882F-FF41-958D-C75F40DE8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5C60B-2F54-2D4B-91B5-2F109E17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BB47-F6BB-C445-ADCB-2795D807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6A43-FB7D-824D-8125-A7EE03C68A7E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802D-80C1-8847-988B-E9ABB176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64467-6BFE-0445-8141-E474ACA4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941C-6FA5-174C-AE11-D63DC46D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9721-BAC3-5442-8ACE-ADB02A59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A785-1864-D34C-86D2-CA738675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5AB3-2227-0144-A3A0-D6BD85BAF6FE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3E338-B9AA-8F4A-9B02-8D8D507B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72D2-4AED-7241-8675-BE222EBE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D1EC-74F8-2D40-9931-0041FCE9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BF40E-BDBD-1440-B367-FE884C4E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8E42-113D-F94D-A8B2-0BCA3A09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EC45-D288-034E-889C-9F55889F8D91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480B5-1AC0-1A4E-872A-AC02979E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EEB4-371B-6340-80A9-AF9D835E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5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CF5A-5F2F-5545-9371-96512203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93EF-F40D-E94E-B50A-ABBCB7ECA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5216C-C1EC-3246-A439-5E26ED5D8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50794-4A44-864F-92EA-83625969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8BEF-D559-B644-880D-62659734B2E3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3BB8E-6FDB-6847-859B-7A4891EB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3E95E-3B82-944E-BA0C-75FD5ACF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BCB7-11B9-3646-8CCE-AE745847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D21BF-AA5D-2440-B56F-8C2CEE38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DB368-19DA-4E4E-BE2C-B54699FE1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DDF1E-1714-6C4B-BF65-5E29C02DF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1F611-D8D0-8148-B6E9-7CDB984EA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75A73-D7E2-E14D-A8F4-E72F5A53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5E13-E3D7-154F-9996-92528D344FA3}" type="datetime1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5758D-A138-3342-AF82-6CB579D0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AFDEE-4E23-6F4F-84C5-F2BF9B17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1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4E9B-5852-A94D-BCA5-586041D4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F2736-EDB3-904B-ADF9-D27B30FE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8E23-B63B-7443-B67E-4C2733803175}" type="datetime1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B38E8-F3E3-0C49-A970-8220A05C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06C9D-3CD1-754E-94CA-4E1DAC1D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E8D07-4EB1-334D-9269-F2E86600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818E-0829-2E41-8CFD-48ACEE49E5A1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1E911-597B-8A41-9188-B4768881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91F2-3DA2-B84A-9A11-0DE4378C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B9C7-0B05-674D-B2C9-1ABDBE2A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19F6-6575-A144-AAC3-AFF2EBA2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0D87-12FA-F741-8EA6-0D26D9DD7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F0029-9647-7048-8A1B-5ED60949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6A2-3CFF-C14C-B95F-5F0E206CDF7A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AB49-C6B4-1843-9423-A29A1337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76F81-E8B8-2743-8E1A-A2606353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FA39-CF57-5D40-99CE-41196EE0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E5454-0E5C-AF48-A46B-4A0C535FB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A79E2-09A0-AB44-9AE1-2740A7DA1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E1EF0-22D9-C74D-866D-29EE7EC1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E5BF-630F-C44E-9BB8-1EA3C74D8E2A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4FC94-3B7E-1540-9E36-95C52A59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42748-035E-0447-8B7A-7969AC37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B5FE4-1D38-F642-8AD1-3D124322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D945-BA48-1C4B-B74E-10520DA5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33D1F-C047-6146-9467-BEFBA20B4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44EF-700A-094B-B62C-63636E241FB1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AD555-44F3-A544-8978-DE6E3102E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8AFF-169F-1C45-8C1A-912B8E6BE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E3DD-F066-E740-88E3-9AF147EA3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327"/>
            <a:ext cx="9144000" cy="238760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3</a:t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 Credit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B18FB-F19D-264C-BF97-4F5A00D4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934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Vidit Kalani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MSCS 6520 Business Analytics 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2018 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RJ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Nowling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9072-8CF5-8046-AB8A-7E3709C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6103-6F4C-FC45-95B4-1ABD433A359E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DCB62-2FE2-7D4E-B221-41AFB4D7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ED6B169-3204-A44C-83E8-FFCA58806DA7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791DA99-35B7-BE40-B3A6-5CB4296E1CDA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403351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818E-0829-2E41-8CFD-48ACEE49E5A1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811F7-6B28-514E-A4F0-92A84ACA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B8236-F6F3-1449-8B91-580A25E7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08F86313-1350-0141-B861-07DA779D2495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54032139-21CB-4544-855D-62F5CE693320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105342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818E-0829-2E41-8CFD-48ACEE49E5A1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D638A-68D0-0444-8AF2-A376D9C7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C665E-DFBF-934B-BC03-4163D64B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22E4FC6-81AE-684B-A9F3-5DF2BF502F51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30C8B02-BDB2-754D-AC44-03D8C54E9330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268578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8B17D-4B11-0B47-BF4D-00890EEA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818E-0829-2E41-8CFD-48ACEE49E5A1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793DC-8D33-3848-8395-63E0EBC5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9DDD1-0937-0E44-9937-4D86FADD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960C4-791F-D44A-9E4A-6FE5D6F8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EE7B239-B6C1-0446-AF7B-FDFF400CA756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2FF506E4-D989-9449-B1F3-ACD462813D14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273305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C20F6-00C0-DE4D-9020-668B3482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818E-0829-2E41-8CFD-48ACEE49E5A1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D9A18-D0E4-C247-9E23-10404E29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FBB82-CD48-A348-906E-53D74199C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0BCA2-EC1F-944F-8D17-39ED783C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20183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76295D92-F7D3-B648-9601-ADBC8A937E61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61E46D29-2432-6244-96FB-DF0B946972AA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2564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EDC98-1A72-6F4F-97FC-2280EFDD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F5A-D4FB-514C-9811-266ADAE22A9D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9EBEF8-1C9A-AC4B-A502-486B4662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16261-0A3B-574D-BE33-7635E7D5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1EFB9-35CE-CB49-ADDF-4DCF504D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D9E577B-55B2-2F42-9208-E31204619FEB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BA7E8FC-606A-9F49-A605-1C9FC8CFE3DD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15199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E46E-0231-CC41-88F4-272E1961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818E-0829-2E41-8CFD-48ACEE49E5A1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63E05E-A928-5945-A1A8-3BD96439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193B5-07B7-FE48-934D-D6879D6F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17105"/>
            <a:ext cx="10172700" cy="5651500"/>
          </a:xfrm>
          <a:prstGeom prst="rect">
            <a:avLst/>
          </a:prstGeom>
        </p:spPr>
      </p:pic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4DBC1488-D5CA-454D-B5FB-9976574F56A0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9AF524C-8331-9742-8A4E-776419EA1F77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3254609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E9019-6EF6-B44D-B6F5-463AFAAA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818E-0829-2E41-8CFD-48ACEE49E5A1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8AB1-6229-B747-866A-2E1F78F4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15C33-2A5F-AA43-882A-4660F4DF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257A4-D458-1441-BBDE-D80531017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140857F-A335-D946-9762-B6C3D289DA94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C4223EA0-6D82-D54B-97B3-D4F9AE6C2F5D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171944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327392-5F78-D54C-9D73-410863A3F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33791"/>
              </p:ext>
            </p:extLst>
          </p:nvPr>
        </p:nvGraphicFramePr>
        <p:xfrm>
          <a:off x="1407391" y="831500"/>
          <a:ext cx="7650018" cy="51232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31065">
                  <a:extLst>
                    <a:ext uri="{9D8B030D-6E8A-4147-A177-3AD203B41FA5}">
                      <a16:colId xmlns:a16="http://schemas.microsoft.com/office/drawing/2014/main" val="7665851"/>
                    </a:ext>
                  </a:extLst>
                </a:gridCol>
                <a:gridCol w="2718953">
                  <a:extLst>
                    <a:ext uri="{9D8B030D-6E8A-4147-A177-3AD203B41FA5}">
                      <a16:colId xmlns:a16="http://schemas.microsoft.com/office/drawing/2014/main" val="1322184890"/>
                    </a:ext>
                  </a:extLst>
                </a:gridCol>
              </a:tblGrid>
              <a:tr h="322785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6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6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6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Accuracies</a:t>
                      </a:r>
                      <a:endParaRPr lang="en-US" sz="16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13572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7190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41017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286130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15948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NumberExistingCredits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937363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NumberPeopleMaintenance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676552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Telephone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58380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ForeignWorker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73167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CheckingAccountStatus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49133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CreditHistory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57113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SavingsAccountBonds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08437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EmploymentDuratio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0903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18689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30931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Housing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5450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A311B28-6072-0047-8D1A-DE56C7E86721}"/>
              </a:ext>
            </a:extLst>
          </p:cNvPr>
          <p:cNvSpPr txBox="1"/>
          <p:nvPr/>
        </p:nvSpPr>
        <p:spPr>
          <a:xfrm>
            <a:off x="1739900" y="279400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Round: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4E3EA-15DE-684E-9227-91A1A79C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288D-485D-7747-94EB-5748BCF086CB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51319-8F67-2644-BD9A-4D5A492A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E9B42F-C82A-834C-B890-B932DD8E26A1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243A1A4D-0294-E94A-A41B-9BD387076A6B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11646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41373-92A2-3748-82B3-BDADA5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679-62FB-0B4F-A00B-F0848F6F07DF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24CB2-0093-8D40-928A-66DEC49D4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47610"/>
              </p:ext>
            </p:extLst>
          </p:nvPr>
        </p:nvGraphicFramePr>
        <p:xfrm>
          <a:off x="1136073" y="886691"/>
          <a:ext cx="7650018" cy="48004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31065">
                  <a:extLst>
                    <a:ext uri="{9D8B030D-6E8A-4147-A177-3AD203B41FA5}">
                      <a16:colId xmlns:a16="http://schemas.microsoft.com/office/drawing/2014/main" val="7665851"/>
                    </a:ext>
                  </a:extLst>
                </a:gridCol>
                <a:gridCol w="2718953">
                  <a:extLst>
                    <a:ext uri="{9D8B030D-6E8A-4147-A177-3AD203B41FA5}">
                      <a16:colId xmlns:a16="http://schemas.microsoft.com/office/drawing/2014/main" val="1322184890"/>
                    </a:ext>
                  </a:extLst>
                </a:gridCol>
              </a:tblGrid>
              <a:tr h="322785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Accuracies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13572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Amount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41017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InstallmentRatePercentage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286130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15948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NumberExistingCredits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937363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NumberPeopleMaintenance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76552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Telephone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58380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ForeignWorker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73167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CheckingAccountStatus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49133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CreditHistory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57113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08437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EmploymentDuratio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0903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Personal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18689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Property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30931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Housing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5450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C09DC2-2F27-2943-9D7A-3111B0CD8F48}"/>
              </a:ext>
            </a:extLst>
          </p:cNvPr>
          <p:cNvSpPr txBox="1"/>
          <p:nvPr/>
        </p:nvSpPr>
        <p:spPr>
          <a:xfrm>
            <a:off x="1739900" y="279400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Round: 2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D38BC09-510A-B542-BBA6-63B4876ACF6A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C2925E8-2FD8-5F4C-ACF1-AF947F7478D6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112580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41373-92A2-3748-82B3-BDADA5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679-62FB-0B4F-A00B-F0848F6F07DF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6FFF26-AA7E-F84D-A36F-538FA1FC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75034"/>
              </p:ext>
            </p:extLst>
          </p:nvPr>
        </p:nvGraphicFramePr>
        <p:xfrm>
          <a:off x="1116103" y="858982"/>
          <a:ext cx="9388294" cy="45189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69341">
                  <a:extLst>
                    <a:ext uri="{9D8B030D-6E8A-4147-A177-3AD203B41FA5}">
                      <a16:colId xmlns:a16="http://schemas.microsoft.com/office/drawing/2014/main" val="7665851"/>
                    </a:ext>
                  </a:extLst>
                </a:gridCol>
                <a:gridCol w="2718953">
                  <a:extLst>
                    <a:ext uri="{9D8B030D-6E8A-4147-A177-3AD203B41FA5}">
                      <a16:colId xmlns:a16="http://schemas.microsoft.com/office/drawing/2014/main" val="1322184890"/>
                    </a:ext>
                  </a:extLst>
                </a:gridCol>
              </a:tblGrid>
              <a:tr h="322785">
                <a:tc>
                  <a:txBody>
                    <a:bodyPr/>
                    <a:lstStyle/>
                    <a:p>
                      <a:pPr marL="103505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1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1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Accuracies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13572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Amount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41017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InstallmentRatePercentage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286130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15948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NumberExistingCredits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93736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 Telephone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58380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 NumberPeopleMaintenance + ForeignWorker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73167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CheckingAccountStatus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49133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CreditHistory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57113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SavingsAccountBonds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08437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EmploymentDuratio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0903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Personal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18689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Property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30931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+ NumberPeopleMaintenance +  Housing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0.765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45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823E49-8709-E847-96CC-D32694540D97}"/>
              </a:ext>
            </a:extLst>
          </p:cNvPr>
          <p:cNvSpPr txBox="1"/>
          <p:nvPr/>
        </p:nvSpPr>
        <p:spPr>
          <a:xfrm>
            <a:off x="1739900" y="279400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Round: 3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24D207C-85C0-C746-94B5-AA6800630938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771E7CF1-81DC-574E-8870-E2A94365FC58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243281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41373-92A2-3748-82B3-BDADA5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679-62FB-0B4F-A00B-F0848F6F07DF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8ADA3-2E11-714D-8AD3-A2E92AF5FF96}"/>
              </a:ext>
            </a:extLst>
          </p:cNvPr>
          <p:cNvSpPr/>
          <p:nvPr/>
        </p:nvSpPr>
        <p:spPr>
          <a:xfrm>
            <a:off x="367145" y="1278037"/>
            <a:ext cx="3920836" cy="507831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InstallmentRatePercentage,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NumberExistingCredits,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NumberPeopleMaintenance,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ForeignWorker,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CheckingAccountStatus.lt.0,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CheckingAccountStatus.0.to.200,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CheckingAccountStatus.gt.200,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CheckingAccountStatus.none,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CreditHistory.NoCredit.AllPaid,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CreditHistory.ThisBank.AllPaid,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CreditHistory.PaidDuly,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CreditHistory.Delay,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CreditHistory.Critical,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A782A-40B1-8048-8F01-6C681E1F95A5}"/>
              </a:ext>
            </a:extLst>
          </p:cNvPr>
          <p:cNvSpPr/>
          <p:nvPr/>
        </p:nvSpPr>
        <p:spPr>
          <a:xfrm>
            <a:off x="4287981" y="1062889"/>
            <a:ext cx="432261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SavingsAccountBonds.lt.100,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SavingsAccountBonds.100.to.500,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SavingsAccountBonds.500.to.1000,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SavingsAccountBonds.gt.1000,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SavingsAccountBonds.Unknown,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EmploymentDuration.lt.1,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EmploymentDuration.1.to.4,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EmploymentDuration.4.to.7,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EmploymentDuration.gt.7,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EmploymentDuration.Unemployed,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Personal.Male.Divorced.Seperated,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Personal.Female.NotSingle,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Personal.Male.Single,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Personal.Male.Married.Widowed,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Personal.Female.Single,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Property.RealEstate,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Property.Insurance,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Property.CarOther,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Property.Unknown,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308C8-6F8B-A94C-916A-A59C1E709915}"/>
              </a:ext>
            </a:extLst>
          </p:cNvPr>
          <p:cNvSpPr/>
          <p:nvPr/>
        </p:nvSpPr>
        <p:spPr>
          <a:xfrm>
            <a:off x="8271162" y="1062889"/>
            <a:ext cx="3657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Housing.Rent,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Housing.Own,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Housing.ForFree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85929-9432-6146-AAA6-63595D06D125}"/>
              </a:ext>
            </a:extLst>
          </p:cNvPr>
          <p:cNvSpPr txBox="1"/>
          <p:nvPr/>
        </p:nvSpPr>
        <p:spPr>
          <a:xfrm>
            <a:off x="450273" y="555205"/>
            <a:ext cx="752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my of the features for study in German Credit dataset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76970A6-0476-F049-84A2-3A2FEF75F764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586FCEF5-355D-704B-A203-1DED94E2B882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3276548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41373-92A2-3748-82B3-BDADA5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679-62FB-0B4F-A00B-F0848F6F07DF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FB4BC6-5CCB-6947-BDFF-ADF4B92CB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72845"/>
              </p:ext>
            </p:extLst>
          </p:nvPr>
        </p:nvGraphicFramePr>
        <p:xfrm>
          <a:off x="838200" y="818554"/>
          <a:ext cx="10233226" cy="41962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514273">
                  <a:extLst>
                    <a:ext uri="{9D8B030D-6E8A-4147-A177-3AD203B41FA5}">
                      <a16:colId xmlns:a16="http://schemas.microsoft.com/office/drawing/2014/main" val="7665851"/>
                    </a:ext>
                  </a:extLst>
                </a:gridCol>
                <a:gridCol w="2718953">
                  <a:extLst>
                    <a:ext uri="{9D8B030D-6E8A-4147-A177-3AD203B41FA5}">
                      <a16:colId xmlns:a16="http://schemas.microsoft.com/office/drawing/2014/main" val="1322184890"/>
                    </a:ext>
                  </a:extLst>
                </a:gridCol>
              </a:tblGrid>
              <a:tr h="322785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Accuracies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13572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 Housing +Amount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41017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InstallmentRatePercentage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286130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15948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NumberExistingCredits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93736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Telephone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58380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NumberPeopleMaintenance + Housing + ForeignWorker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73167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+Housing + CheckingAccountStatus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49133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CreditHistory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57113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SavingsAccountBonds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08437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EmploymentDuratio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0903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Personal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18689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Property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3093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C5FF2B-B6EB-6F46-A41D-E81707CC91FB}"/>
              </a:ext>
            </a:extLst>
          </p:cNvPr>
          <p:cNvSpPr txBox="1"/>
          <p:nvPr/>
        </p:nvSpPr>
        <p:spPr>
          <a:xfrm>
            <a:off x="1739900" y="279400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Round: 4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421CC54D-A0AE-1E42-8582-5759E044647C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ADCDD748-BA3B-F148-A8BA-1EEE188F9016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1657970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41373-92A2-3748-82B3-BDADA5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679-62FB-0B4F-A00B-F0848F6F07DF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F8A705-DA7A-414F-97B9-4DE34AFB2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97774"/>
              </p:ext>
            </p:extLst>
          </p:nvPr>
        </p:nvGraphicFramePr>
        <p:xfrm>
          <a:off x="576506" y="901681"/>
          <a:ext cx="11478397" cy="38734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59444">
                  <a:extLst>
                    <a:ext uri="{9D8B030D-6E8A-4147-A177-3AD203B41FA5}">
                      <a16:colId xmlns:a16="http://schemas.microsoft.com/office/drawing/2014/main" val="7665851"/>
                    </a:ext>
                  </a:extLst>
                </a:gridCol>
                <a:gridCol w="2718953">
                  <a:extLst>
                    <a:ext uri="{9D8B030D-6E8A-4147-A177-3AD203B41FA5}">
                      <a16:colId xmlns:a16="http://schemas.microsoft.com/office/drawing/2014/main" val="1322184890"/>
                    </a:ext>
                  </a:extLst>
                </a:gridCol>
              </a:tblGrid>
              <a:tr h="322785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Accuracies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13572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 Housing + Telephone + Amount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41017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Telephone +  InstallmentRatePercentage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286130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 Telephone +  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5948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Telephone +  NumberExistingCredits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93736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NumberPeopleMaintenance + Housing + Telephone +  ForeignWorker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73167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+Housing + Telephone +  CheckingAccountStatus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49133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Telephone +  CreditHistory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57113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Telephone +  SavingsAccountBonds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08437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Telephone +  EmploymentDuratio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0903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+Telephone +  Personal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18689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NumberPeopleMaintenance + Housing + Telephone + Property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3093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83C453-B31F-9243-9746-A559ADD82D86}"/>
              </a:ext>
            </a:extLst>
          </p:cNvPr>
          <p:cNvSpPr txBox="1"/>
          <p:nvPr/>
        </p:nvSpPr>
        <p:spPr>
          <a:xfrm>
            <a:off x="1739900" y="279400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Round: 5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D796ACFB-CE3E-0347-8B87-C4743794E38C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615E6B3-A250-8E4C-B637-317ADB77BFC7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368863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41373-92A2-3748-82B3-BDADA5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679-62FB-0B4F-A00B-F0848F6F07DF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9AA7D-D525-F24D-B7E6-E82C756C6C93}"/>
              </a:ext>
            </a:extLst>
          </p:cNvPr>
          <p:cNvSpPr txBox="1"/>
          <p:nvPr/>
        </p:nvSpPr>
        <p:spPr>
          <a:xfrm>
            <a:off x="838200" y="900545"/>
            <a:ext cx="10293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1:-  Duration feature is best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2:-  Duration +  NumberPeopleMaintenance features are best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3:-  Duration + NumberPeopleMaintenance +  Housing features are best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Round 4:-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+ NumberPeopleMaintenance + Housing + Telephone features are best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Round 5:-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+ NumberPeopleMaintenance + Housing +  Telephone +  Age features are best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I noticed that after Round 4 the some features accuracy going down compare to first 3 rounds.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In Round 5 only one feature’s accuracy is going up compare to first 4 rounds.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EC393A8-A369-6A4C-B502-2B8B13470691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C0A903A-DC32-8B41-A316-5931D66DBC0C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27791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818E-0829-2E41-8CFD-48ACEE49E5A1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5D635-5DC6-0242-A019-556E41F9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94993-0093-E040-BC8B-A93CE67AA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17105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4DA9731D-FBA5-2A48-A7A9-22EDA98156D9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7528F3D4-A254-DF4B-B60B-AB5C738B34AB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267033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818E-0829-2E41-8CFD-48ACEE49E5A1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7706C-6EA0-FC4A-A7B7-DA3F237E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6FD91-8656-344B-8437-7A918264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07A5B8FC-61F9-4D4C-9D88-04DDBEF5C9A6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64E7C506-D769-E64C-BF44-CDD7EBF50230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303766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818E-0829-2E41-8CFD-48ACEE49E5A1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D97DF-31A7-E043-B197-D0B31988B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4CA6E-9A36-0842-B3A6-A5784B11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20183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7D1F0BC-E09A-E443-9F5D-E44625D4F580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1E6F773-0A22-5749-BC76-5F937CC4D02A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89569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818E-0829-2E41-8CFD-48ACEE49E5A1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EF67B-C2E7-7540-B9AE-595B8AF3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E7F6D-1E63-DF42-B5BE-627B2ECE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EEF7C535-8746-CD40-93BF-E86B399EA332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D7CB7746-A999-194A-BD73-C5BD9B7A74FA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409539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818E-0829-2E41-8CFD-48ACEE49E5A1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3EDF1-EE27-DA49-931A-C7EA4EBC0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F96E5-AA00-B84C-A5EA-E1343C4B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0A7E5FB-27F3-CF46-81DC-C5AB9BE2B1E6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1574AB1E-50BC-D941-8308-90D8AAFAE3E6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364059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818E-0829-2E41-8CFD-48ACEE49E5A1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72029-EF8F-4245-B4EF-9C8096EA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B2277-0E10-3E46-A574-A448EFE3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489F3F66-F020-F047-9466-BF7D709FA04F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2F001D44-50C2-744E-9128-C4E954A128DB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42632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DC79-F82D-F549-A2B7-9EE3910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818E-0829-2E41-8CFD-48ACEE49E5A1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79975-56F1-D142-9022-93699E3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8F264-3B7A-7A4E-8F6C-E62FAB98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BA680-2744-AA41-89AE-2A31C1D2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03250"/>
            <a:ext cx="10172700" cy="56515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A953C7B-D89D-F549-8998-53542C7BBA6F}"/>
              </a:ext>
            </a:extLst>
          </p:cNvPr>
          <p:cNvSpPr txBox="1">
            <a:spLocks/>
          </p:cNvSpPr>
          <p:nvPr/>
        </p:nvSpPr>
        <p:spPr>
          <a:xfrm>
            <a:off x="450273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	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E9C46DBA-6FDC-9143-9CFE-4214F5A8A576}"/>
              </a:ext>
            </a:extLst>
          </p:cNvPr>
          <p:cNvSpPr txBox="1">
            <a:spLocks/>
          </p:cNvSpPr>
          <p:nvPr/>
        </p:nvSpPr>
        <p:spPr>
          <a:xfrm>
            <a:off x="9476509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6520 Business Analytic	</a:t>
            </a:r>
          </a:p>
        </p:txBody>
      </p:sp>
    </p:spTree>
    <p:extLst>
      <p:ext uri="{BB962C8B-B14F-4D97-AF65-F5344CB8AC3E}">
        <p14:creationId xmlns:p14="http://schemas.microsoft.com/office/powerpoint/2010/main" val="172295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883</Words>
  <Application>Microsoft Macintosh PowerPoint</Application>
  <PresentationFormat>Widescreen</PresentationFormat>
  <Paragraphs>289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Homework 3 German Credit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Kalani, Vidit</dc:creator>
  <cp:lastModifiedBy>Kalani, Vidit</cp:lastModifiedBy>
  <cp:revision>104</cp:revision>
  <cp:lastPrinted>2018-02-20T20:40:28Z</cp:lastPrinted>
  <dcterms:created xsi:type="dcterms:W3CDTF">2018-02-20T17:23:01Z</dcterms:created>
  <dcterms:modified xsi:type="dcterms:W3CDTF">2018-02-20T20:46:11Z</dcterms:modified>
</cp:coreProperties>
</file>