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Heart Disease Prediction Using Machine Learning</a:t>
            </a:r>
          </a:p>
        </p:txBody>
      </p:sp>
      <p:sp>
        <p:nvSpPr>
          <p:cNvPr id="3" name="Subtitle 2"/>
          <p:cNvSpPr>
            <a:spLocks noGrp="1"/>
          </p:cNvSpPr>
          <p:nvPr>
            <p:ph type="subTitle" idx="1"/>
          </p:nvPr>
        </p:nvSpPr>
        <p:spPr/>
        <p:txBody>
          <a:bodyPr/>
          <a:lstStyle/>
          <a:p>
            <a:r>
              <a:t>Presented by: [Your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Heart disease is one of the leading causes of death worldwide. Early detection can help in prevention and treatment. This project predicts the likelihood of heart disease using machine learning models.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 Dataset: 'heart.csv'</a:t>
            </a:r>
          </a:p>
          <a:p>
            <a:r>
              <a:t>• Features: Age, Sex, Blood Pressure, Cholesterol, Heart Rate, etc.</a:t>
            </a:r>
          </a:p>
          <a:p>
            <a:r>
              <a:t>• Target: 1 (Disease) or 0 (No Disease)</a:t>
            </a:r>
          </a:p>
          <a:p>
            <a:r>
              <a:t>• Preprocessing: Handling missing values, feature scaling, and train-test split.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Machine Learning Models Used</a:t>
            </a:r>
          </a:p>
        </p:txBody>
      </p:sp>
      <p:sp>
        <p:nvSpPr>
          <p:cNvPr id="3" name="Content Placeholder 2"/>
          <p:cNvSpPr>
            <a:spLocks noGrp="1"/>
          </p:cNvSpPr>
          <p:nvPr>
            <p:ph idx="1"/>
          </p:nvPr>
        </p:nvSpPr>
        <p:spPr/>
        <p:txBody>
          <a:bodyPr/>
          <a:lstStyle/>
          <a:p>
            <a:r>
              <a:t>• Logistic Regression – Simple and interpretable</a:t>
            </a:r>
          </a:p>
          <a:p>
            <a:r>
              <a:t>• Random Forest – Handles non-linearity well</a:t>
            </a:r>
          </a:p>
          <a:p>
            <a:r>
              <a:t>• XGBoost – Reduces errors and improves accuracy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Ensemble Learning (Hybrid Model)</a:t>
            </a:r>
          </a:p>
        </p:txBody>
      </p:sp>
      <p:sp>
        <p:nvSpPr>
          <p:cNvPr id="3" name="Content Placeholder 2"/>
          <p:cNvSpPr>
            <a:spLocks noGrp="1"/>
          </p:cNvSpPr>
          <p:nvPr>
            <p:ph idx="1"/>
          </p:nvPr>
        </p:nvSpPr>
        <p:spPr/>
        <p:txBody>
          <a:bodyPr/>
          <a:lstStyle/>
          <a:p>
            <a:r>
              <a:t>• Combines Logistic Regression, Random Forest, and XGBoost</a:t>
            </a:r>
          </a:p>
          <a:p>
            <a:r>
              <a:t>• Uses Voting Classifier (Soft Voting) for better accuracy</a:t>
            </a:r>
          </a:p>
          <a:p>
            <a:r>
              <a:t>• Balances simplicity and power, reducing false positives and negatives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Evaluation &amp; Accuracy</a:t>
            </a:r>
          </a:p>
        </p:txBody>
      </p:sp>
      <p:sp>
        <p:nvSpPr>
          <p:cNvPr id="3" name="Content Placeholder 2"/>
          <p:cNvSpPr>
            <a:spLocks noGrp="1"/>
          </p:cNvSpPr>
          <p:nvPr>
            <p:ph idx="1"/>
          </p:nvPr>
        </p:nvSpPr>
        <p:spPr/>
        <p:txBody>
          <a:bodyPr/>
          <a:lstStyle/>
          <a:p>
            <a:r>
              <a:t>• Logistic Regression: ~79-80% accuracy</a:t>
            </a:r>
          </a:p>
          <a:p>
            <a:r>
              <a:t>• Random Forest: ~85-87% accuracy</a:t>
            </a:r>
          </a:p>
          <a:p>
            <a:r>
              <a:t>• XGBoost: ~90-92% accuracy</a:t>
            </a:r>
          </a:p>
          <a:p>
            <a:r>
              <a:t>• Hybrid Model: **~92-94% accuracy (Best Performance!)**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Streamlit Deployment</a:t>
            </a:r>
          </a:p>
        </p:txBody>
      </p:sp>
      <p:sp>
        <p:nvSpPr>
          <p:cNvPr id="3" name="Content Placeholder 2"/>
          <p:cNvSpPr>
            <a:spLocks noGrp="1"/>
          </p:cNvSpPr>
          <p:nvPr>
            <p:ph idx="1"/>
          </p:nvPr>
        </p:nvSpPr>
        <p:spPr/>
        <p:txBody>
          <a:bodyPr/>
          <a:lstStyle/>
          <a:p>
            <a:r>
              <a:t>• Built a web app for user-friendly predictions</a:t>
            </a:r>
          </a:p>
          <a:p>
            <a:r>
              <a:t>• Users enter medical parameters and get an instant prediction</a:t>
            </a:r>
          </a:p>
          <a:p>
            <a:r>
              <a:t>• Generates a PDF report with the results and recommendations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 &amp; Improvements</a:t>
            </a:r>
          </a:p>
        </p:txBody>
      </p:sp>
      <p:sp>
        <p:nvSpPr>
          <p:cNvPr id="3" name="Content Placeholder 2"/>
          <p:cNvSpPr>
            <a:spLocks noGrp="1"/>
          </p:cNvSpPr>
          <p:nvPr>
            <p:ph idx="1"/>
          </p:nvPr>
        </p:nvSpPr>
        <p:spPr/>
        <p:txBody>
          <a:bodyPr/>
          <a:lstStyle/>
          <a:p>
            <a:r>
              <a:t>• Deep Learning Model (ANN) for better accuracy</a:t>
            </a:r>
          </a:p>
          <a:p>
            <a:r>
              <a:t>• Integration with IoT devices for real-time monitoring</a:t>
            </a:r>
          </a:p>
          <a:p>
            <a:r>
              <a:t>• Deploying on Cloud (AWS/GCP) for scalability</a:t>
            </a:r>
          </a:p>
          <a:p>
            <a:r>
              <a:t>• Expanding dataset for more generalization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&amp; Q/A</a:t>
            </a:r>
          </a:p>
        </p:txBody>
      </p:sp>
      <p:sp>
        <p:nvSpPr>
          <p:cNvPr id="3" name="Content Placeholder 2"/>
          <p:cNvSpPr>
            <a:spLocks noGrp="1"/>
          </p:cNvSpPr>
          <p:nvPr>
            <p:ph idx="1"/>
          </p:nvPr>
        </p:nvSpPr>
        <p:spPr/>
        <p:txBody>
          <a:bodyPr/>
          <a:lstStyle/>
          <a:p>
            <a:r>
              <a:t>• Successfully built a high-accuracy Heart Disease Prediction model</a:t>
            </a:r>
          </a:p>
          <a:p>
            <a:r>
              <a:t>• Used an ensemble learning approach for improved predictions</a:t>
            </a:r>
          </a:p>
          <a:p>
            <a:r>
              <a:t>• Developed a Streamlit-based web app for real-world usability</a:t>
            </a:r>
          </a:p>
          <a:p>
            <a:r>
              <a:t>• Questions?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