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6A5CFF-10D5-3DB2-4665-93521618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tr-TR" sz="5100"/>
              <a:t>Web Tabanlı Programlama Final Projesi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C16BA4-CBB4-EECE-CFDD-0C29A27E1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tr-TR" sz="1400" dirty="0"/>
              <a:t>Hazırlayan : 1151602007 - Bünyamin Bayraktar</a:t>
            </a:r>
          </a:p>
          <a:p>
            <a:pPr algn="l">
              <a:lnSpc>
                <a:spcPct val="110000"/>
              </a:lnSpc>
            </a:pPr>
            <a:r>
              <a:rPr lang="tr-TR" sz="1400" dirty="0"/>
              <a:t>Proje : Elektronik Bankacılık Uygulaması</a:t>
            </a:r>
          </a:p>
        </p:txBody>
      </p:sp>
      <p:pic>
        <p:nvPicPr>
          <p:cNvPr id="4" name="Picture 3" descr="Ekranda bilgisayar betiği">
            <a:extLst>
              <a:ext uri="{FF2B5EF4-FFF2-40B4-BE49-F238E27FC236}">
                <a16:creationId xmlns:a16="http://schemas.microsoft.com/office/drawing/2014/main" id="{D5637B26-96CC-0A93-7A9F-7ECB7508B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09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51BB6276-A048-E36A-5C89-A1D170C2E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6B766B10-3519-A805-C21B-BCE2D4E4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4881252"/>
            <a:ext cx="9144000" cy="1135529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Bu ekran </a:t>
            </a:r>
            <a:r>
              <a:rPr lang="tr-TR" dirty="0" err="1"/>
              <a:t>admin</a:t>
            </a:r>
            <a:r>
              <a:rPr lang="tr-TR" dirty="0"/>
              <a:t> kullanıcısının kullanıcı oluşturma ekranı. </a:t>
            </a:r>
            <a:r>
              <a:rPr lang="tr-TR" dirty="0" err="1"/>
              <a:t>Admin</a:t>
            </a:r>
            <a:r>
              <a:rPr lang="tr-TR" dirty="0"/>
              <a:t> kullanıcısı da normal kullanıcı gibi kullanıcı oluşturabiliyor. Ekstra olarak </a:t>
            </a:r>
            <a:r>
              <a:rPr lang="tr-TR" dirty="0" err="1"/>
              <a:t>admin</a:t>
            </a:r>
            <a:r>
              <a:rPr lang="tr-TR" dirty="0"/>
              <a:t> kullanıcısı kullanıcıyı oluştururken kullanıcıya bakiye ekleyebiliyor.</a:t>
            </a:r>
          </a:p>
        </p:txBody>
      </p:sp>
      <p:pic>
        <p:nvPicPr>
          <p:cNvPr id="5" name="İçerik Yer Tutucusu 4" descr="metin, ekran görüntüsü, ekra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550C9975-FA80-B217-169C-B921BE1427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620"/>
            <a:ext cx="9144000" cy="4490516"/>
          </a:xfrm>
        </p:spPr>
      </p:pic>
    </p:spTree>
    <p:extLst>
      <p:ext uri="{BB962C8B-B14F-4D97-AF65-F5344CB8AC3E}">
        <p14:creationId xmlns:p14="http://schemas.microsoft.com/office/powerpoint/2010/main" val="315290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0C243B8F-9747-4EC7-A02E-3ABD667AF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0776E480-838A-BFF9-B989-B5538CCBD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816" y="4853260"/>
            <a:ext cx="9144000" cy="1135529"/>
          </a:xfrm>
        </p:spPr>
        <p:txBody>
          <a:bodyPr/>
          <a:lstStyle/>
          <a:p>
            <a:r>
              <a:rPr lang="tr-TR" dirty="0"/>
              <a:t>Kullanıcı girişi yapıldığında </a:t>
            </a:r>
            <a:r>
              <a:rPr lang="tr-TR" dirty="0" err="1"/>
              <a:t>admin</a:t>
            </a:r>
            <a:r>
              <a:rPr lang="tr-TR" dirty="0"/>
              <a:t> panelinde olan kullanıcı oluştur kısmı dışında diğer kısımlar olduğu gibi görünmekte.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757179-08C8-26EA-A117-261053F1C4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058"/>
            <a:ext cx="9138816" cy="4464425"/>
          </a:xfrm>
        </p:spPr>
      </p:pic>
    </p:spTree>
    <p:extLst>
      <p:ext uri="{BB962C8B-B14F-4D97-AF65-F5344CB8AC3E}">
        <p14:creationId xmlns:p14="http://schemas.microsoft.com/office/powerpoint/2010/main" val="154565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F6F98-0505-CBA3-480F-ADBDA37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/>
              <a:t>Bünyamin Bank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65FE16-309E-A585-4E1A-EA8B2AB8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Uygulamanın Amacı : Bir banka için web sitesi kurulacak. K</a:t>
            </a:r>
            <a:r>
              <a:rPr lang="tr-TR"/>
              <a:t>urulan </a:t>
            </a:r>
            <a:r>
              <a:rPr lang="tr-TR" dirty="0"/>
              <a:t>bu web sitesinde kullanıcı girişi, </a:t>
            </a:r>
            <a:r>
              <a:rPr lang="tr-TR" dirty="0" err="1"/>
              <a:t>admin</a:t>
            </a:r>
            <a:r>
              <a:rPr lang="tr-TR" dirty="0"/>
              <a:t> girişi olacak. Kullanıcı kaydı olacak. Kullanıcı bu web sitesi üzerinden havale işlemiyle para gönderebilecek, gelen parasını kontrol edebilecek.</a:t>
            </a:r>
          </a:p>
        </p:txBody>
      </p:sp>
    </p:spTree>
    <p:extLst>
      <p:ext uri="{BB962C8B-B14F-4D97-AF65-F5344CB8AC3E}">
        <p14:creationId xmlns:p14="http://schemas.microsoft.com/office/powerpoint/2010/main" val="198712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B193F9D-C826-CD49-FEC2-D320AA2F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2236" cy="6858000"/>
          </a:xfrm>
          <a:prstGeom prst="rect">
            <a:avLst/>
          </a:prstGeom>
        </p:spPr>
      </p:pic>
      <p:sp>
        <p:nvSpPr>
          <p:cNvPr id="11" name="Alt Başlık 10">
            <a:extLst>
              <a:ext uri="{FF2B5EF4-FFF2-40B4-BE49-F238E27FC236}">
                <a16:creationId xmlns:a16="http://schemas.microsoft.com/office/drawing/2014/main" id="{7FFE7009-36FE-287D-7B74-B0ED54D30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3086" y="281260"/>
            <a:ext cx="9144000" cy="609154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tr-TR" dirty="0" err="1"/>
              <a:t>Account.jsx</a:t>
            </a:r>
            <a:r>
              <a:rPr lang="tr-TR" dirty="0"/>
              <a:t> 			: Kullanıcı bilgileri</a:t>
            </a:r>
          </a:p>
          <a:p>
            <a:pPr algn="l"/>
            <a:r>
              <a:rPr lang="tr-TR" dirty="0" err="1"/>
              <a:t>createUsercomponent.jsx</a:t>
            </a:r>
            <a:r>
              <a:rPr lang="tr-TR" dirty="0"/>
              <a:t>		: Kullanıcı oluşturma işleminde kullanılan </a:t>
            </a:r>
            <a:r>
              <a:rPr lang="tr-TR" dirty="0" err="1"/>
              <a:t>reusable</a:t>
            </a:r>
            <a:r>
              <a:rPr lang="tr-TR" dirty="0"/>
              <a:t> 			</a:t>
            </a:r>
            <a:r>
              <a:rPr lang="tr-TR" dirty="0" err="1"/>
              <a:t>komponent</a:t>
            </a:r>
            <a:r>
              <a:rPr lang="tr-TR" dirty="0"/>
              <a:t>. Hem </a:t>
            </a:r>
            <a:r>
              <a:rPr lang="tr-TR" dirty="0" err="1"/>
              <a:t>register</a:t>
            </a:r>
            <a:r>
              <a:rPr lang="tr-TR" dirty="0"/>
              <a:t> hem </a:t>
            </a:r>
            <a:r>
              <a:rPr lang="tr-TR" dirty="0" err="1"/>
              <a:t>createuserda</a:t>
            </a:r>
            <a:r>
              <a:rPr lang="tr-TR" dirty="0"/>
              <a:t> kullanılıyor.</a:t>
            </a:r>
          </a:p>
          <a:p>
            <a:pPr algn="l"/>
            <a:r>
              <a:rPr lang="tr-TR" dirty="0" err="1"/>
              <a:t>Customnavlink.jsx</a:t>
            </a:r>
            <a:r>
              <a:rPr lang="tr-TR" dirty="0"/>
              <a:t>			: sol menüde kullanılan tema gereği </a:t>
            </a:r>
            <a:r>
              <a:rPr lang="tr-TR" dirty="0" err="1"/>
              <a:t>li</a:t>
            </a:r>
            <a:r>
              <a:rPr lang="tr-TR" dirty="0"/>
              <a:t> elementlerine </a:t>
            </a:r>
            <a:r>
              <a:rPr lang="tr-TR" dirty="0" err="1"/>
              <a:t>class</a:t>
            </a:r>
            <a:r>
              <a:rPr lang="tr-TR" dirty="0"/>
              <a:t> verme ihtiyacı doğduğundan </a:t>
            </a:r>
            <a:r>
              <a:rPr lang="tr-TR" dirty="0" err="1"/>
              <a:t>router</a:t>
            </a:r>
            <a:r>
              <a:rPr lang="tr-TR" dirty="0"/>
              <a:t> ile </a:t>
            </a:r>
            <a:r>
              <a:rPr lang="tr-TR" dirty="0" err="1"/>
              <a:t>linkleme</a:t>
            </a:r>
            <a:r>
              <a:rPr lang="tr-TR" dirty="0"/>
              <a:t> işlemini gerçekleştirdiğimiz dosya</a:t>
            </a:r>
          </a:p>
          <a:p>
            <a:pPr algn="l"/>
            <a:r>
              <a:rPr lang="tr-TR" dirty="0" err="1"/>
              <a:t>sidebar.jsx</a:t>
            </a:r>
            <a:r>
              <a:rPr lang="tr-TR" dirty="0"/>
              <a:t>			: sol menü</a:t>
            </a:r>
          </a:p>
          <a:p>
            <a:pPr algn="l"/>
            <a:r>
              <a:rPr lang="tr-TR" dirty="0" err="1"/>
              <a:t>Transfer.jsx</a:t>
            </a:r>
            <a:r>
              <a:rPr lang="tr-TR" dirty="0"/>
              <a:t>			: havale işlemlerinin </a:t>
            </a:r>
            <a:r>
              <a:rPr lang="tr-TR" dirty="0" err="1"/>
              <a:t>hesa</a:t>
            </a:r>
            <a:r>
              <a:rPr lang="tr-TR" dirty="0"/>
              <a:t> bazlı görüntülendiği sayfa</a:t>
            </a:r>
          </a:p>
          <a:p>
            <a:pPr algn="l"/>
            <a:r>
              <a:rPr lang="tr-TR" dirty="0" err="1"/>
              <a:t>Accounts.jsx</a:t>
            </a:r>
            <a:r>
              <a:rPr lang="tr-TR" dirty="0"/>
              <a:t>			: hesapların listelendiği sayfa</a:t>
            </a:r>
          </a:p>
          <a:p>
            <a:pPr algn="l"/>
            <a:r>
              <a:rPr lang="tr-TR" dirty="0" err="1"/>
              <a:t>Createaccount.jsx</a:t>
            </a:r>
            <a:r>
              <a:rPr lang="tr-TR" dirty="0"/>
              <a:t>			: yeni banka hesabı oluşturabilen sayfa</a:t>
            </a:r>
          </a:p>
          <a:p>
            <a:pPr algn="l"/>
            <a:r>
              <a:rPr lang="tr-TR" dirty="0" err="1"/>
              <a:t>Createuser.jsx</a:t>
            </a:r>
            <a:r>
              <a:rPr lang="tr-TR" dirty="0"/>
              <a:t>			: </a:t>
            </a:r>
            <a:r>
              <a:rPr lang="tr-TR" dirty="0" err="1"/>
              <a:t>admin</a:t>
            </a:r>
            <a:r>
              <a:rPr lang="tr-TR" dirty="0"/>
              <a:t> için kullanıcı </a:t>
            </a:r>
            <a:r>
              <a:rPr lang="tr-TR"/>
              <a:t>oluşturma sayfası</a:t>
            </a:r>
            <a:endParaRPr lang="tr-TR" dirty="0"/>
          </a:p>
          <a:p>
            <a:pPr algn="l"/>
            <a:r>
              <a:rPr lang="tr-TR" dirty="0" err="1"/>
              <a:t>Index.jsx</a:t>
            </a:r>
            <a:r>
              <a:rPr lang="tr-TR" dirty="0"/>
              <a:t>				: ana sayfa</a:t>
            </a:r>
          </a:p>
          <a:p>
            <a:pPr algn="l"/>
            <a:r>
              <a:rPr lang="tr-TR" dirty="0" err="1"/>
              <a:t>Logın.jsx</a:t>
            </a:r>
            <a:r>
              <a:rPr lang="tr-TR" dirty="0"/>
              <a:t>				: kullanıcı girişi kontrolü</a:t>
            </a:r>
          </a:p>
          <a:p>
            <a:pPr algn="l"/>
            <a:r>
              <a:rPr lang="tr-TR" dirty="0" err="1"/>
              <a:t>Register.jsx</a:t>
            </a:r>
            <a:r>
              <a:rPr lang="tr-TR" dirty="0"/>
              <a:t>			: Kullanıcı Kayıt</a:t>
            </a:r>
          </a:p>
          <a:p>
            <a:pPr algn="l"/>
            <a:r>
              <a:rPr lang="tr-TR" dirty="0" err="1"/>
              <a:t>Newtransfer.jsx</a:t>
            </a:r>
            <a:r>
              <a:rPr lang="tr-TR" dirty="0"/>
              <a:t>			: yeni havale ekleme sayfası</a:t>
            </a:r>
          </a:p>
          <a:p>
            <a:pPr algn="l"/>
            <a:r>
              <a:rPr lang="tr-TR" dirty="0" err="1"/>
              <a:t>transfers.jsx</a:t>
            </a:r>
            <a:r>
              <a:rPr lang="tr-TR" dirty="0"/>
              <a:t>			: havale işlemlerini işlem bazlı gösteren sayfa</a:t>
            </a:r>
          </a:p>
          <a:p>
            <a:pPr algn="l"/>
            <a:r>
              <a:rPr lang="tr-TR" dirty="0"/>
              <a:t>User.slice.js			: </a:t>
            </a:r>
            <a:r>
              <a:rPr lang="tr-TR" dirty="0" err="1"/>
              <a:t>reduxta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ile ilgili işlemlerin yapıldığı </a:t>
            </a:r>
            <a:r>
              <a:rPr lang="tr-TR" dirty="0" err="1"/>
              <a:t>arakatman</a:t>
            </a:r>
            <a:endParaRPr lang="tr-TR" dirty="0"/>
          </a:p>
          <a:p>
            <a:pPr algn="l"/>
            <a:r>
              <a:rPr lang="tr-TR" dirty="0"/>
              <a:t>Store.js				: </a:t>
            </a:r>
            <a:r>
              <a:rPr lang="tr-TR" dirty="0" err="1"/>
              <a:t>state’e</a:t>
            </a:r>
            <a:r>
              <a:rPr lang="tr-TR" dirty="0"/>
              <a:t> erişim için kullanılan, </a:t>
            </a:r>
            <a:r>
              <a:rPr lang="tr-TR" dirty="0" err="1"/>
              <a:t>state’in</a:t>
            </a:r>
            <a:r>
              <a:rPr lang="tr-TR" dirty="0"/>
              <a:t> sayfa yenilenmesinde sabit kalmasını sağlayan ara katman</a:t>
            </a:r>
          </a:p>
          <a:p>
            <a:pPr algn="l"/>
            <a:r>
              <a:rPr lang="tr-TR" dirty="0"/>
              <a:t>Base.service.js			: </a:t>
            </a:r>
            <a:r>
              <a:rPr lang="tr-TR" dirty="0" err="1"/>
              <a:t>localstorage</a:t>
            </a:r>
            <a:r>
              <a:rPr lang="tr-TR" dirty="0"/>
              <a:t> üzerinde </a:t>
            </a:r>
            <a:r>
              <a:rPr lang="tr-TR" dirty="0" err="1"/>
              <a:t>crud</a:t>
            </a:r>
            <a:r>
              <a:rPr lang="tr-TR" dirty="0"/>
              <a:t> işlemlerinin yapıldığı servis</a:t>
            </a:r>
          </a:p>
          <a:p>
            <a:pPr algn="l"/>
            <a:r>
              <a:rPr lang="tr-TR" dirty="0"/>
              <a:t>Monetary.service.js			: havale işlemlerinin yapıldığı servis</a:t>
            </a:r>
          </a:p>
          <a:p>
            <a:pPr algn="l"/>
            <a:r>
              <a:rPr lang="tr-TR" dirty="0"/>
              <a:t>User.service.js			: kullanıcı nesnesi üzerinde işlemlerin yapıldığı servis</a:t>
            </a:r>
          </a:p>
          <a:p>
            <a:pPr algn="l"/>
            <a:r>
              <a:rPr lang="tr-TR" dirty="0"/>
              <a:t>App.js				: tüm </a:t>
            </a:r>
            <a:r>
              <a:rPr lang="tr-TR" dirty="0" err="1"/>
              <a:t>template’in</a:t>
            </a:r>
            <a:r>
              <a:rPr lang="tr-TR" dirty="0"/>
              <a:t> yer aldığı sayfa</a:t>
            </a:r>
          </a:p>
          <a:p>
            <a:pPr algn="l"/>
            <a:r>
              <a:rPr lang="tr-TR" dirty="0"/>
              <a:t>İndex.js				: </a:t>
            </a:r>
            <a:r>
              <a:rPr lang="tr-TR" dirty="0" err="1"/>
              <a:t>routerları</a:t>
            </a:r>
            <a:r>
              <a:rPr lang="tr-TR" dirty="0"/>
              <a:t> tutan servis</a:t>
            </a:r>
          </a:p>
        </p:txBody>
      </p:sp>
    </p:spTree>
    <p:extLst>
      <p:ext uri="{BB962C8B-B14F-4D97-AF65-F5344CB8AC3E}">
        <p14:creationId xmlns:p14="http://schemas.microsoft.com/office/powerpoint/2010/main" val="225412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D85F889A-8361-8798-628C-FFEF8E74C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63DE46E1-0CFC-2738-249A-E59184FE3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6098"/>
            <a:ext cx="9144000" cy="1135529"/>
          </a:xfrm>
        </p:spPr>
        <p:txBody>
          <a:bodyPr/>
          <a:lstStyle/>
          <a:p>
            <a:r>
              <a:rPr lang="tr-TR" dirty="0"/>
              <a:t>Uygulamanın giriş ekranı bu şekilde görünmekte, mail adresi ve şifre ile giriş yapılabilmekte.</a:t>
            </a:r>
          </a:p>
        </p:txBody>
      </p:sp>
      <p:pic>
        <p:nvPicPr>
          <p:cNvPr id="5" name="İçerik Yer Tutucusu 4" descr="metin, elektronik eşyalar, bilgisayar, vitrin içeren bir resim&#10;&#10;Açıklama otomatik olarak oluşturuldu">
            <a:extLst>
              <a:ext uri="{FF2B5EF4-FFF2-40B4-BE49-F238E27FC236}">
                <a16:creationId xmlns:a16="http://schemas.microsoft.com/office/drawing/2014/main" id="{E17B0094-DE72-37B2-D383-C3B43D05A6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60384"/>
            <a:ext cx="9143999" cy="4490647"/>
          </a:xfrm>
        </p:spPr>
      </p:pic>
    </p:spTree>
    <p:extLst>
      <p:ext uri="{BB962C8B-B14F-4D97-AF65-F5344CB8AC3E}">
        <p14:creationId xmlns:p14="http://schemas.microsoft.com/office/powerpoint/2010/main" val="418359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DCAA511-597D-F88D-E774-C8AEF7566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4965C70F-8D1F-4A6D-9BCE-831EF92E7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9284"/>
            <a:ext cx="9144000" cy="1135529"/>
          </a:xfrm>
        </p:spPr>
        <p:txBody>
          <a:bodyPr/>
          <a:lstStyle/>
          <a:p>
            <a:r>
              <a:rPr lang="tr-TR" dirty="0"/>
              <a:t>Burada kullanıcı gerekli bilgileri doldurduktan sonra kendisine bir kullanıcı oluşturabilmekte.</a:t>
            </a:r>
          </a:p>
        </p:txBody>
      </p:sp>
      <p:pic>
        <p:nvPicPr>
          <p:cNvPr id="5" name="İçerik Yer Tutucusu 4" descr="metin, elektronik eşyalar, iç mekan, bilgisayar içeren bir resim&#10;&#10;Açıklama otomatik olarak oluşturuldu">
            <a:extLst>
              <a:ext uri="{FF2B5EF4-FFF2-40B4-BE49-F238E27FC236}">
                <a16:creationId xmlns:a16="http://schemas.microsoft.com/office/drawing/2014/main" id="{8B13973D-3B3F-309E-FB02-EA16C5BDEB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036"/>
            <a:ext cx="9144000" cy="4462849"/>
          </a:xfrm>
        </p:spPr>
      </p:pic>
    </p:spTree>
    <p:extLst>
      <p:ext uri="{BB962C8B-B14F-4D97-AF65-F5344CB8AC3E}">
        <p14:creationId xmlns:p14="http://schemas.microsoft.com/office/powerpoint/2010/main" val="41465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4409250F-9533-9857-6CD9-01D85F78F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AADB2620-FF56-7D73-18EA-C415E0B0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7276"/>
            <a:ext cx="9144000" cy="1135529"/>
          </a:xfrm>
        </p:spPr>
        <p:txBody>
          <a:bodyPr/>
          <a:lstStyle/>
          <a:p>
            <a:r>
              <a:rPr lang="tr-TR" dirty="0"/>
              <a:t>Burası </a:t>
            </a:r>
            <a:r>
              <a:rPr lang="tr-TR" dirty="0" err="1"/>
              <a:t>admin</a:t>
            </a:r>
            <a:r>
              <a:rPr lang="tr-TR" dirty="0"/>
              <a:t> paneli. Bu bölümde </a:t>
            </a:r>
            <a:r>
              <a:rPr lang="tr-TR" dirty="0" err="1"/>
              <a:t>admin</a:t>
            </a:r>
            <a:r>
              <a:rPr lang="tr-TR" dirty="0"/>
              <a:t> kullanıcının yapabileceği işlem görünmekte. Başlangıç sayfasında bakiyesi ve havale işlemi görünmekte.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7FA2CDE-F00E-027F-D766-D53D648BFE6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0628"/>
            <a:ext cx="9144000" cy="4462849"/>
          </a:xfrm>
        </p:spPr>
      </p:pic>
    </p:spTree>
    <p:extLst>
      <p:ext uri="{BB962C8B-B14F-4D97-AF65-F5344CB8AC3E}">
        <p14:creationId xmlns:p14="http://schemas.microsoft.com/office/powerpoint/2010/main" val="37697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284662B1-9252-1CC8-FFAD-FE2A56E0D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4AAE518D-7802-A7ED-5D0F-9DE6066B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1962"/>
            <a:ext cx="9144000" cy="1135529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/>
              <a:t>Admin</a:t>
            </a:r>
            <a:r>
              <a:rPr lang="tr-TR" dirty="0"/>
              <a:t> kullanıcısının diğer kullanıcılarla ortak olan hesaplarım bölümü. Bu bölümde hesaplarını, hesaplarının içindeki paraları görebilmekte. Hesaplarından havale yapabilmekte, havalelerini görüntüleyebilmekte. Havale gönderebilmesi ve alması için hesap kodu bulunmakta.</a:t>
            </a:r>
          </a:p>
        </p:txBody>
      </p:sp>
      <p:pic>
        <p:nvPicPr>
          <p:cNvPr id="5" name="İçerik Yer Tutucusu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D82EC36-5963-6D50-48C1-04B4D3DB1C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2239"/>
            <a:ext cx="9144000" cy="4447443"/>
          </a:xfrm>
        </p:spPr>
      </p:pic>
    </p:spTree>
    <p:extLst>
      <p:ext uri="{BB962C8B-B14F-4D97-AF65-F5344CB8AC3E}">
        <p14:creationId xmlns:p14="http://schemas.microsoft.com/office/powerpoint/2010/main" val="23084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96A4C2B2-2331-7268-7761-18E45790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33DB5D47-E133-89C6-F154-7297AEC49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Hesaptan henüz havale yapılmadığında karşımıza herhangi bir transfer bulunamadı ekranı çıkmakta.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52BEEA-419A-2AE6-A193-B7BED6B4B8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80292"/>
            <a:ext cx="9144000" cy="3686908"/>
          </a:xfrm>
        </p:spPr>
      </p:pic>
    </p:spTree>
    <p:extLst>
      <p:ext uri="{BB962C8B-B14F-4D97-AF65-F5344CB8AC3E}">
        <p14:creationId xmlns:p14="http://schemas.microsoft.com/office/powerpoint/2010/main" val="7190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D484D240-C63F-7A36-6CA4-C30D62760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FF5CEE80-E564-4953-A5C9-E78399705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9284"/>
            <a:ext cx="9144000" cy="1135529"/>
          </a:xfrm>
        </p:spPr>
        <p:txBody>
          <a:bodyPr/>
          <a:lstStyle/>
          <a:p>
            <a:r>
              <a:rPr lang="tr-TR" dirty="0"/>
              <a:t>Havalelerini gelirler ve giderler şeklinde görüntüleyebilmekte, ayrıca tablo üzerinde başlangıç parası, gelirleri ve giderleri görülmekte. Gönderen ve alıcılar da görünmekte.</a:t>
            </a:r>
          </a:p>
        </p:txBody>
      </p:sp>
      <p:pic>
        <p:nvPicPr>
          <p:cNvPr id="5" name="İçerik Yer Tutucusu 4" descr="metin, ekra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F17FB6D7-8586-77F3-9FE5-6900149E1A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637"/>
            <a:ext cx="9144000" cy="4395154"/>
          </a:xfrm>
        </p:spPr>
      </p:pic>
    </p:spTree>
    <p:extLst>
      <p:ext uri="{BB962C8B-B14F-4D97-AF65-F5344CB8AC3E}">
        <p14:creationId xmlns:p14="http://schemas.microsoft.com/office/powerpoint/2010/main" val="40066611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487</Words>
  <Application>Microsoft Office PowerPoint</Application>
  <PresentationFormat>Geniş ekran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Web Tabanlı Programlama Final Projesi Sunumu</vt:lpstr>
      <vt:lpstr>Bünyamin Bank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Tabanlı Programlama Final Projesi Sunumu</dc:title>
  <dc:creator>bünyamin bayraktar</dc:creator>
  <cp:lastModifiedBy>bünyamin bayraktar</cp:lastModifiedBy>
  <cp:revision>10</cp:revision>
  <dcterms:created xsi:type="dcterms:W3CDTF">2022-06-09T06:07:52Z</dcterms:created>
  <dcterms:modified xsi:type="dcterms:W3CDTF">2022-06-09T07:42:32Z</dcterms:modified>
</cp:coreProperties>
</file>