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3FD9C6-AA29-4272-B432-9F0000ABB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05DE33-6A0C-4589-8146-949CCF3FC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1D4C5C-283E-45F1-B34D-E4C4DCE5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B74F11-4CC6-4125-AACF-525ED0CA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EE1511-12E9-4609-ADA6-18AE4009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551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A7619C-E4A6-42D1-A58E-5A975691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AE01626-0AF9-40B1-9662-9088E461E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1A3878-8016-44EA-9A30-F46FBD16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D188C2-5E78-43AF-A7E8-E1473F7E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50F637-2B09-4FF5-B5D7-44D6E422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5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E355CF5-ADBB-43E1-A551-DB97F84F8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CBE737-F73A-44A1-865F-3EC0953D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A7EA10-CACA-468F-BF85-0027CCF9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3A4CBC-3523-4924-96A1-5B522112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CF0004-246A-4B80-AF76-3FA6F855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17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2DC1BD-3A0E-4984-B964-53112F97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604D71-77CF-42FD-BA66-D4D4C89B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F831CA-12F0-43A2-AA15-0BC683D4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6742B9-5629-42D5-A697-97D405C8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719EE2-DBEF-4F68-A19C-A117EB90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14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D35DD-9EAF-414A-B5DD-9ECB3358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947ED0-AABC-4801-B9BE-027212AE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5F6107-4BA4-495A-9EBA-56344C53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234AFE-C5E7-4BEF-BDE7-0F7284AF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50FABF-19F1-47EC-8E7F-C40A3103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45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46BD74-DA8F-474A-9C3C-83ADB0C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404FF5-1916-470B-8CC5-AF193434F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2C57C-F27D-425D-9AE4-7191902C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A80076D-7041-4F92-AD76-F6D9B223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1628D18-B6DB-49CD-A01A-01D8948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514CCD-E795-47FA-BAB2-FFA7A9D6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39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1CC4E7-EDED-47B1-ADB1-5B2A020F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BD12DC1-E12D-4EC2-A893-B76B400D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5C7D01D-AAD1-4F70-9F74-A14B9B5F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E8393BD-366B-4DE0-9C1A-0253BBED2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59C1E2C-B291-4032-A12E-00BBAE2B1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97A81E-B553-4551-9FDF-D0D815B7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0C24668-FA99-4F4A-B550-3010E154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9781C06-B0FC-4F99-B4AD-838C6405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79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3BBC2E-02E0-4220-8E97-A5DCC9AB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C8A8052-C5A1-477A-965A-6218D753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7143D26-7D8C-4212-B3F0-2F3712D6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5235292-4CC3-4B55-BFD8-9FB0BC9D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27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51AA8F6-F307-47AA-8014-3B68CC15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2FCBFB6-2A5C-4124-849F-A31F5027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8837124-736D-41A2-894D-7C30A7B7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93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3D9D28-96A9-4E36-904F-45EED990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2598C1-257E-4D90-978A-946C16AD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BD94D2-BD65-4A18-BBDF-6A96F7931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55D97A-6BC6-4AAD-BAD7-266C3399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BFFDCD3-2D3D-4BEC-865A-D91AFF2B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E8271B-7EFD-4082-B82A-DB8F4230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4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EDC4B7-ABDE-45DD-B7A5-C8A2F099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2CC64E3-0A9F-46F7-88C6-62664B4BE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714421-50C6-4887-B17B-1BD3CE9F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C8F885C-1556-4E6D-88AD-0369B963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B6BB5C-F4E0-4753-A875-83DD3D67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F82D57D-4DF1-43F8-83D2-A6ECAC1B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64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914BD62-1979-4B82-9A94-89217962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156228-3BA5-4AB7-AB92-F80CF205E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DE3707-C8FB-41CA-8E12-88F95A80E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BB1C-6B94-40B4-95EE-C393EC654ED8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F5A27A-BCE0-4A48-8219-0550A739A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9084AE-E3E4-4BBF-8657-A436E49D4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1011-EEC1-4A9D-9637-ED8682981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8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1FCB66-7BF8-4CFC-A7E1-841A6FAB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112"/>
            <a:ext cx="9144000" cy="1904922"/>
          </a:xfrm>
        </p:spPr>
        <p:txBody>
          <a:bodyPr/>
          <a:lstStyle/>
          <a:p>
            <a:r>
              <a:rPr lang="tr-TR" b="1"/>
              <a:t>React Native ile Flickr Search Uygulaması</a:t>
            </a: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46D38F3-ADF4-4EA8-A9BB-E9A5DF458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8065"/>
            <a:ext cx="9144000" cy="1655762"/>
          </a:xfrm>
        </p:spPr>
        <p:txBody>
          <a:bodyPr/>
          <a:lstStyle/>
          <a:p>
            <a:r>
              <a:rPr lang="tr-TR" dirty="0"/>
              <a:t>Hazırlayan</a:t>
            </a:r>
          </a:p>
          <a:p>
            <a:r>
              <a:rPr lang="tr-TR" dirty="0"/>
              <a:t>1151602007</a:t>
            </a:r>
          </a:p>
          <a:p>
            <a:r>
              <a:rPr lang="tr-TR" dirty="0"/>
              <a:t>Bünyamin Bayraktar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000AD0B2-6D4E-4B9A-9876-AEE0E1BB0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03" y="2767087"/>
            <a:ext cx="2107104" cy="1183925"/>
          </a:xfrm>
          <a:prstGeom prst="rect">
            <a:avLst/>
          </a:prstGeom>
        </p:spPr>
      </p:pic>
      <p:pic>
        <p:nvPicPr>
          <p:cNvPr id="17" name="İçerik Yer Tutucusu 4">
            <a:extLst>
              <a:ext uri="{FF2B5EF4-FFF2-40B4-BE49-F238E27FC236}">
                <a16:creationId xmlns:a16="http://schemas.microsoft.com/office/drawing/2014/main" id="{875ADEB2-964B-463D-85D4-7BB376743A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95" y="3007109"/>
            <a:ext cx="1757983" cy="7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7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C267C7-9A37-4AF1-B530-9D9B7948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334871"/>
            <a:ext cx="10515600" cy="1325563"/>
          </a:xfrm>
        </p:spPr>
        <p:txBody>
          <a:bodyPr/>
          <a:lstStyle/>
          <a:p>
            <a:r>
              <a:rPr lang="tr-TR" b="1" dirty="0"/>
              <a:t> </a:t>
            </a:r>
            <a:r>
              <a:rPr lang="tr-TR" b="1" dirty="0" err="1"/>
              <a:t>React</a:t>
            </a:r>
            <a:r>
              <a:rPr lang="tr-TR" b="1" dirty="0"/>
              <a:t> </a:t>
            </a:r>
            <a:r>
              <a:rPr lang="tr-TR" b="1" dirty="0" err="1"/>
              <a:t>Native</a:t>
            </a:r>
            <a:r>
              <a:rPr lang="tr-TR" b="1" dirty="0"/>
              <a:t>  </a:t>
            </a:r>
            <a:r>
              <a:rPr lang="tr-TR" sz="4000" b="1" dirty="0">
                <a:solidFill>
                  <a:srgbClr val="00B0F0"/>
                </a:solidFill>
              </a:rPr>
              <a:t>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5698C4-922C-4177-A3CF-4314FEDB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Native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için kısaca Facebook tarafından üretilen,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cross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-platform mobil uygulama geliştirme olanağı sağlayan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framework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diyebiliriz.</a:t>
            </a:r>
          </a:p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“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Cross-platform mobil uygulama geliştirme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framework’ü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ne demek derseniz; “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Ben tek bir dil ile mobil uygulama geliştireyim; ama hem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Android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, hem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iOS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, hem Windows …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vs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ortamlarında çalışsın. Kalkıp 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Android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için Java,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iOS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için Swift öğrenmekle uğraşmayayım!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dediğiniz de sizin imdadınıza koşan diller,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framework’lerdir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Native’de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bunlardan biri. Kendine özgü bir mobil uygulama uzantısı yok, uygulamayı geliştiriyorsunuz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Android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için 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apk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iOS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için 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ipa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uzantılarını alıyorsunuz.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Android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ortamına uygulama geliştirirken karşılaşacağınız hatalar Java hataları,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iOS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ortamına uygulama geliştirirken karşılaşacağınız hatalar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Objective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-C hataları. Ama kodlarken kullanacağınız dil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9C48A1E-4AE7-4E1B-A84C-C326E174A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5" y="225425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CDA6A0-B71A-4A5B-BD96-0C37761A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C70C0-1360-48BC-814C-C33F8F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Kendine has bir dil formatı (JSX) olan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Native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bizlere tek bir dil üzerinden kodlama yapabilme ve geliştirilen uygulamanın bir çok platformda çalışma olanağını sunuyor dedik. Geliştiricilere bu desteği sağlayan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Native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cihaz ile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arayüz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arasında bir köprü görevi görerek geliştirilen mobil uygulamaların sorunsuzca çalışmasını sağlıyor. Siz geliştirme ortamında bir bileşen tanımlıyorsunuz (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örneğin; </a:t>
            </a:r>
            <a:r>
              <a:rPr lang="tr-TR" b="1" i="1" dirty="0">
                <a:solidFill>
                  <a:srgbClr val="292929"/>
                </a:solidFill>
                <a:effectLst/>
                <a:latin typeface="charter"/>
              </a:rPr>
              <a:t>&lt;</a:t>
            </a:r>
            <a:r>
              <a:rPr lang="tr-TR" b="1" i="1" dirty="0" err="1">
                <a:solidFill>
                  <a:srgbClr val="292929"/>
                </a:solidFill>
                <a:effectLst/>
                <a:latin typeface="charter"/>
              </a:rPr>
              <a:t>Text</a:t>
            </a:r>
            <a:r>
              <a:rPr lang="tr-TR" b="1" i="1" dirty="0">
                <a:solidFill>
                  <a:srgbClr val="292929"/>
                </a:solidFill>
                <a:effectLst/>
                <a:latin typeface="charter"/>
              </a:rPr>
              <a:t>&gt;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)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Native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ilgili ortamda o bileşenin karşılığı ne ise (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charter"/>
              </a:rPr>
              <a:t>Android’de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1" i="1" dirty="0" err="1">
                <a:solidFill>
                  <a:srgbClr val="292929"/>
                </a:solidFill>
                <a:effectLst/>
                <a:latin typeface="charter"/>
              </a:rPr>
              <a:t>TextView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charter"/>
              </a:rPr>
              <a:t>iOS’da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1" i="1" dirty="0" err="1">
                <a:solidFill>
                  <a:srgbClr val="292929"/>
                </a:solidFill>
                <a:effectLst/>
                <a:latin typeface="charter"/>
              </a:rPr>
              <a:t>UIView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) sizin yerinize oluşturuyor. Bunun için de yazılan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yani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) 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kodlarını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native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dile (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Java,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charter"/>
              </a:rPr>
              <a:t>Objective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-C ..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charter"/>
              </a:rPr>
              <a:t>vs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) çevirirken “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babel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adı verilen bir yapı devreye giriyor.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25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19D626-6EDD-4DA0-B86C-D1697AC4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 zaman ve nasıl yaratılmıştır?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4F081D-DFF3-4327-A525-4233CE43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Temelleri 2013 Yaz’ında Facebook’un kendi içerisinde düzenlediği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hackathon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ile atılıyor ve ekip 2 yıl boyunca geliştirdikleri prototipleri ve versiyonları düzenleyerek ilk sürümlerini geliştiriyor. İlk duyurusu Ocak 2015 yılında düzenlenen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ReactJS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konferansında gerçekleştirilen bu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framework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üzerinden çok geçmeden 2 ay sonraki Mart F8 etkinliğinde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GitHub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üzerinden açılışı yapıyor.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279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C486B7-D53F-453B-937D-08900888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Ne işe yarar? Nerede kullanılır?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348192-87C6-423E-B4BB-348EC85F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Native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front-end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ön-yüz) 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framework’üdür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Bilmeyenler için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front-end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; bir uygulamanın ara yüzünde ki tasarımsal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operasyonel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işlemlerin bütününü ifade eder. Haliyle de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front-end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framework’ü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bu gereksinimleri karşılayan, sağlayan bir yapıdır diyebiliriz.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arka-yüz)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ise bir uygulamanın arka planında ki gereksinimleri sağlayan (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makine öğrenmesi işlemleri, veri desteği,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charter"/>
              </a:rPr>
              <a:t>restful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 API servisi vs..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) işlemler topluluğudur.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tarafında dillere odaklanılmaz, sunulan servis hizmetleri göz önünde bulundurulur.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nodeJS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.NET gibi diller ile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servisleri oluşturabilirsiniz, fakat bu diller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için yaratılmamıştır. Oysa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Native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front-end’e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yönelik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framework’dür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Peki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Native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tek başına mobil bir uygulama için yeterli mi? </a:t>
            </a:r>
          </a:p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Uygulamaya bağlı. Ama açıkçası pek sayılmaz. Güncel bir mobil uygulama sağlam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en azından iyi bir servis desteği istemekte ve haliyle bu noktada geliştireceğiniz uygulamanın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front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dillerinin ve platformlarının uyumlu bir şekilde çalışmasını sağlamak önemli bir husus. Ne mutlu ki 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Native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arkasında ki topluluk desteği ile bir çok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servislerini destekleyebiliyor.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MongoDB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SQLite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firebase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MySQL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GraphQL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realm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Flask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NodeJS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ve bunlar gibi bir çok seçenek ile mobil uygulamalarımıza iyi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back-end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desteği verebiliyoruz.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250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02553-3EA7-4743-BC52-396EAD87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Flickr</a:t>
            </a:r>
            <a:r>
              <a:rPr lang="tr-TR" b="1" dirty="0"/>
              <a:t>     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Nedi</a:t>
            </a:r>
            <a:r>
              <a:rPr lang="tr-TR" b="1" dirty="0">
                <a:solidFill>
                  <a:srgbClr val="FF0066"/>
                </a:solidFill>
              </a:rPr>
              <a:t>r</a:t>
            </a:r>
            <a:r>
              <a:rPr lang="tr-TR" b="1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03FA61-6AAD-4129-9E37-E25C2106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tr-TR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Flickr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; 2004 yılında </a:t>
            </a:r>
            <a:r>
              <a:rPr lang="tr-TR" dirty="0" err="1">
                <a:solidFill>
                  <a:srgbClr val="E62F4D"/>
                </a:solidFill>
                <a:latin typeface="open sans" panose="020B0604020202020204" pitchFamily="34" charset="0"/>
              </a:rPr>
              <a:t>Ludicorp</a:t>
            </a:r>
            <a:r>
              <a:rPr lang="tr-TR" dirty="0">
                <a:solidFill>
                  <a:srgbClr val="E62F4D"/>
                </a:solidFill>
                <a:latin typeface="open sans" panose="020B0604020202020204" pitchFamily="34" charset="0"/>
              </a:rPr>
              <a:t> firması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 tarafından kurularak 2005 yılında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Yahoo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tarafından satın alınan sosyal paylaşım platformu fotoğraf ve video paylaşımı temelli olarak çalışmaktadır. Kişisel fotoğraf ve video paylaşımının yanında profesyonel fotoğrafçılar ve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blog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uzmanları tarafından da araştırma için yaygın şekilde kullanılmaktadır.</a:t>
            </a:r>
          </a:p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Özellikle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blog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uzmanları tarafından sosyal medya paylaşım içeriklerinde görsel ve video kullanımı için geniş bir yelpaze sağlamaktadır. 2014 yılı itibariyle 87 milyon aktif üye 3.5 milyondan fazla yeni </a:t>
            </a:r>
            <a:r>
              <a:rPr lang="tr-TR" dirty="0">
                <a:latin typeface="open sans" panose="020B0604020202020204" pitchFamily="34" charset="0"/>
              </a:rPr>
              <a:t>içerik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 barındırdığı raporlanan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Flickr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görsel sağlama ve iş odaklı kullanım yoğunluğu sebebiyle profesyonel sosyal medya platformları arasında sayılabilir.</a:t>
            </a:r>
          </a:p>
          <a:p>
            <a:endParaRPr lang="tr-TR" dirty="0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B869CFFA-928D-4A60-AFFB-5A37428825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5966"/>
            <a:ext cx="1757983" cy="7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3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D9F36D-3909-4B8C-A035-D2D20366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Flickr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7D5506BD-1FF4-4FD7-B412-758D1DC7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Hazırladığım </a:t>
            </a:r>
            <a:r>
              <a:rPr lang="tr-TR" dirty="0" err="1"/>
              <a:t>Flickr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uygulaması, mobilde </a:t>
            </a:r>
            <a:r>
              <a:rPr lang="tr-TR" dirty="0" err="1"/>
              <a:t>flickr</a:t>
            </a:r>
            <a:r>
              <a:rPr lang="tr-TR" dirty="0"/>
              <a:t> üzerinden arama yapmamızı sağlayan bir uygulamadır. Uygulamanın </a:t>
            </a:r>
            <a:r>
              <a:rPr lang="tr-TR" dirty="0" err="1"/>
              <a:t>SearchBar’ından</a:t>
            </a:r>
            <a:r>
              <a:rPr lang="tr-TR" dirty="0"/>
              <a:t> yaptığımız arama </a:t>
            </a:r>
            <a:r>
              <a:rPr lang="tr-TR" dirty="0" err="1"/>
              <a:t>Flickr</a:t>
            </a:r>
            <a:r>
              <a:rPr lang="tr-TR" dirty="0"/>
              <a:t> sitesinden çekilen fotoğrafların gösterilmesini sağlamaktadır. Arama yapıldığında kaç adet içerik bulunduğunu göstermektedir. Aranılan kelimeyi de göstermektedir.</a:t>
            </a:r>
          </a:p>
        </p:txBody>
      </p:sp>
    </p:spTree>
    <p:extLst>
      <p:ext uri="{BB962C8B-B14F-4D97-AF65-F5344CB8AC3E}">
        <p14:creationId xmlns:p14="http://schemas.microsoft.com/office/powerpoint/2010/main" val="299863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8D8CA5-1194-437C-B5E0-2B528CA7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805BAB5-3455-4493-87A7-F3B7E7F4D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1" y="231678"/>
            <a:ext cx="11653857" cy="5760162"/>
          </a:xfrm>
        </p:spPr>
      </p:pic>
    </p:spTree>
    <p:extLst>
      <p:ext uri="{BB962C8B-B14F-4D97-AF65-F5344CB8AC3E}">
        <p14:creationId xmlns:p14="http://schemas.microsoft.com/office/powerpoint/2010/main" val="81764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8BE4E3-47BB-4AB5-953A-EEBEDCAF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yemek, farklı, makarna, birkaç içeren bir resim&#10;&#10;Açıklama otomatik olarak oluşturuldu">
            <a:extLst>
              <a:ext uri="{FF2B5EF4-FFF2-40B4-BE49-F238E27FC236}">
                <a16:creationId xmlns:a16="http://schemas.microsoft.com/office/drawing/2014/main" id="{5D5ED5AD-0B55-4E6D-A8CF-97B080DDC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93" y="534922"/>
            <a:ext cx="11822614" cy="5788155"/>
          </a:xfrm>
        </p:spPr>
      </p:pic>
    </p:spTree>
    <p:extLst>
      <p:ext uri="{BB962C8B-B14F-4D97-AF65-F5344CB8AC3E}">
        <p14:creationId xmlns:p14="http://schemas.microsoft.com/office/powerpoint/2010/main" val="286151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666</Words>
  <Application>Microsoft Office PowerPoint</Application>
  <PresentationFormat>Geniş ekran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open sans</vt:lpstr>
      <vt:lpstr>sohne</vt:lpstr>
      <vt:lpstr>Office Teması</vt:lpstr>
      <vt:lpstr>React Native ile Flickr Search Uygulaması</vt:lpstr>
      <vt:lpstr> React Native  Nedir?</vt:lpstr>
      <vt:lpstr>PowerPoint Sunusu</vt:lpstr>
      <vt:lpstr>Ne zaman ve nasıl yaratılmıştır?</vt:lpstr>
      <vt:lpstr>Ne işe yarar? Nerede kullanılır?</vt:lpstr>
      <vt:lpstr>Flickr     Nedir?</vt:lpstr>
      <vt:lpstr>Flickr Search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ile Flickr Search Uygulaması</dc:title>
  <dc:creator>bünyamin bayraktar</dc:creator>
  <cp:lastModifiedBy>bünyamin bayraktar</cp:lastModifiedBy>
  <cp:revision>1</cp:revision>
  <dcterms:created xsi:type="dcterms:W3CDTF">2022-01-13T21:13:51Z</dcterms:created>
  <dcterms:modified xsi:type="dcterms:W3CDTF">2022-01-14T02:56:19Z</dcterms:modified>
</cp:coreProperties>
</file>