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5" r:id="rId5"/>
    <p:sldId id="286" r:id="rId6"/>
    <p:sldId id="287" r:id="rId7"/>
    <p:sldId id="288" r:id="rId8"/>
    <p:sldId id="292" r:id="rId9"/>
    <p:sldId id="293" r:id="rId10"/>
    <p:sldId id="289" r:id="rId11"/>
    <p:sldId id="290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3B68E4-C64C-464B-B5FC-AE249B93E10C}" v="5" dt="2021-09-27T19:32:05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Züger" userId="13b95a11-2c51-41d0-9d6f-5220ddf995e0" providerId="ADAL" clId="{443B68E4-C64C-464B-B5FC-AE249B93E10C}"/>
    <pc:docChg chg="undo custSel addSld delSld modSld sldOrd">
      <pc:chgData name="Thomas Züger" userId="13b95a11-2c51-41d0-9d6f-5220ddf995e0" providerId="ADAL" clId="{443B68E4-C64C-464B-B5FC-AE249B93E10C}" dt="2021-09-27T19:34:32.262" v="448" actId="14100"/>
      <pc:docMkLst>
        <pc:docMk/>
      </pc:docMkLst>
      <pc:sldChg chg="addSp delSp modSp mod">
        <pc:chgData name="Thomas Züger" userId="13b95a11-2c51-41d0-9d6f-5220ddf995e0" providerId="ADAL" clId="{443B68E4-C64C-464B-B5FC-AE249B93E10C}" dt="2021-09-27T17:12:12.008" v="95" actId="1076"/>
        <pc:sldMkLst>
          <pc:docMk/>
          <pc:sldMk cId="1913709935" sldId="288"/>
        </pc:sldMkLst>
        <pc:spChg chg="del">
          <ac:chgData name="Thomas Züger" userId="13b95a11-2c51-41d0-9d6f-5220ddf995e0" providerId="ADAL" clId="{443B68E4-C64C-464B-B5FC-AE249B93E10C}" dt="2021-09-27T16:35:46.510" v="0" actId="22"/>
          <ac:spMkLst>
            <pc:docMk/>
            <pc:sldMk cId="1913709935" sldId="288"/>
            <ac:spMk id="3" creationId="{C1ABD3CC-F92A-4174-9B58-B60C8EE854B7}"/>
          </ac:spMkLst>
        </pc:spChg>
        <pc:spChg chg="add del mod">
          <ac:chgData name="Thomas Züger" userId="13b95a11-2c51-41d0-9d6f-5220ddf995e0" providerId="ADAL" clId="{443B68E4-C64C-464B-B5FC-AE249B93E10C}" dt="2021-09-27T17:09:32.783" v="65" actId="478"/>
          <ac:spMkLst>
            <pc:docMk/>
            <pc:sldMk cId="1913709935" sldId="288"/>
            <ac:spMk id="26" creationId="{5A7D9007-1BE0-4F36-A3F6-74D96167F445}"/>
          </ac:spMkLst>
        </pc:spChg>
        <pc:spChg chg="add mod">
          <ac:chgData name="Thomas Züger" userId="13b95a11-2c51-41d0-9d6f-5220ddf995e0" providerId="ADAL" clId="{443B68E4-C64C-464B-B5FC-AE249B93E10C}" dt="2021-09-27T17:11:06.749" v="82" actId="688"/>
          <ac:spMkLst>
            <pc:docMk/>
            <pc:sldMk cId="1913709935" sldId="288"/>
            <ac:spMk id="29" creationId="{CBA4386A-83C4-4D1A-B330-B1F6AD77F275}"/>
          </ac:spMkLst>
        </pc:spChg>
        <pc:spChg chg="add del mod">
          <ac:chgData name="Thomas Züger" userId="13b95a11-2c51-41d0-9d6f-5220ddf995e0" providerId="ADAL" clId="{443B68E4-C64C-464B-B5FC-AE249B93E10C}" dt="2021-09-27T17:11:40.216" v="87" actId="478"/>
          <ac:spMkLst>
            <pc:docMk/>
            <pc:sldMk cId="1913709935" sldId="288"/>
            <ac:spMk id="30" creationId="{614F2D91-0983-4D7D-81C8-B9D21F54A9AD}"/>
          </ac:spMkLst>
        </pc:spChg>
        <pc:spChg chg="add mod">
          <ac:chgData name="Thomas Züger" userId="13b95a11-2c51-41d0-9d6f-5220ddf995e0" providerId="ADAL" clId="{443B68E4-C64C-464B-B5FC-AE249B93E10C}" dt="2021-09-27T17:12:03.279" v="93" actId="1076"/>
          <ac:spMkLst>
            <pc:docMk/>
            <pc:sldMk cId="1913709935" sldId="288"/>
            <ac:spMk id="31" creationId="{EF1730C9-6ADA-44BA-98EA-8A37B5EC50E2}"/>
          </ac:spMkLst>
        </pc:spChg>
        <pc:graphicFrameChg chg="add del">
          <ac:chgData name="Thomas Züger" userId="13b95a11-2c51-41d0-9d6f-5220ddf995e0" providerId="ADAL" clId="{443B68E4-C64C-464B-B5FC-AE249B93E10C}" dt="2021-09-27T17:08:32.215" v="59" actId="3680"/>
          <ac:graphicFrameMkLst>
            <pc:docMk/>
            <pc:sldMk cId="1913709935" sldId="288"/>
            <ac:graphicFrameMk id="24" creationId="{DF4DF67C-00B9-4000-B61C-47244FA8D060}"/>
          </ac:graphicFrameMkLst>
        </pc:graphicFrameChg>
        <pc:picChg chg="add del mod ord">
          <ac:chgData name="Thomas Züger" userId="13b95a11-2c51-41d0-9d6f-5220ddf995e0" providerId="ADAL" clId="{443B68E4-C64C-464B-B5FC-AE249B93E10C}" dt="2021-09-27T17:08:57.959" v="62" actId="21"/>
          <ac:picMkLst>
            <pc:docMk/>
            <pc:sldMk cId="1913709935" sldId="288"/>
            <ac:picMk id="5" creationId="{C9160B81-BF62-4461-80E3-C846C5890F14}"/>
          </ac:picMkLst>
        </pc:picChg>
        <pc:picChg chg="add del mod">
          <ac:chgData name="Thomas Züger" userId="13b95a11-2c51-41d0-9d6f-5220ddf995e0" providerId="ADAL" clId="{443B68E4-C64C-464B-B5FC-AE249B93E10C}" dt="2021-09-27T17:10:39.678" v="75" actId="478"/>
          <ac:picMkLst>
            <pc:docMk/>
            <pc:sldMk cId="1913709935" sldId="288"/>
            <ac:picMk id="7" creationId="{B50BCEE9-4D75-46A4-B8D9-8AA7254BD027}"/>
          </ac:picMkLst>
        </pc:picChg>
        <pc:picChg chg="add del mod">
          <ac:chgData name="Thomas Züger" userId="13b95a11-2c51-41d0-9d6f-5220ddf995e0" providerId="ADAL" clId="{443B68E4-C64C-464B-B5FC-AE249B93E10C}" dt="2021-09-27T17:10:41.143" v="76" actId="478"/>
          <ac:picMkLst>
            <pc:docMk/>
            <pc:sldMk cId="1913709935" sldId="288"/>
            <ac:picMk id="9" creationId="{6CC39188-6D47-4B2E-BDE5-9D503C0D88C9}"/>
          </ac:picMkLst>
        </pc:picChg>
        <pc:picChg chg="add del mod">
          <ac:chgData name="Thomas Züger" userId="13b95a11-2c51-41d0-9d6f-5220ddf995e0" providerId="ADAL" clId="{443B68E4-C64C-464B-B5FC-AE249B93E10C}" dt="2021-09-27T17:10:43.027" v="77" actId="478"/>
          <ac:picMkLst>
            <pc:docMk/>
            <pc:sldMk cId="1913709935" sldId="288"/>
            <ac:picMk id="11" creationId="{4774F1CB-FB20-43FF-B07D-A960B325DF96}"/>
          </ac:picMkLst>
        </pc:picChg>
        <pc:picChg chg="add del mod">
          <ac:chgData name="Thomas Züger" userId="13b95a11-2c51-41d0-9d6f-5220ddf995e0" providerId="ADAL" clId="{443B68E4-C64C-464B-B5FC-AE249B93E10C}" dt="2021-09-27T17:10:45.793" v="79" actId="478"/>
          <ac:picMkLst>
            <pc:docMk/>
            <pc:sldMk cId="1913709935" sldId="288"/>
            <ac:picMk id="13" creationId="{D0DEB9B2-A8E8-45A3-99FF-014549356CFF}"/>
          </ac:picMkLst>
        </pc:picChg>
        <pc:picChg chg="add del mod">
          <ac:chgData name="Thomas Züger" userId="13b95a11-2c51-41d0-9d6f-5220ddf995e0" providerId="ADAL" clId="{443B68E4-C64C-464B-B5FC-AE249B93E10C}" dt="2021-09-27T16:49:25.418" v="19" actId="478"/>
          <ac:picMkLst>
            <pc:docMk/>
            <pc:sldMk cId="1913709935" sldId="288"/>
            <ac:picMk id="15" creationId="{59149AFE-4432-4E1F-9CBE-5C36BAA765CB}"/>
          </ac:picMkLst>
        </pc:picChg>
        <pc:picChg chg="add del mod">
          <ac:chgData name="Thomas Züger" userId="13b95a11-2c51-41d0-9d6f-5220ddf995e0" providerId="ADAL" clId="{443B68E4-C64C-464B-B5FC-AE249B93E10C}" dt="2021-09-27T16:49:04.684" v="16" actId="478"/>
          <ac:picMkLst>
            <pc:docMk/>
            <pc:sldMk cId="1913709935" sldId="288"/>
            <ac:picMk id="17" creationId="{E891BCF9-CFB6-48FF-AB4C-EF80D8D2F3AB}"/>
          </ac:picMkLst>
        </pc:picChg>
        <pc:picChg chg="add del mod">
          <ac:chgData name="Thomas Züger" userId="13b95a11-2c51-41d0-9d6f-5220ddf995e0" providerId="ADAL" clId="{443B68E4-C64C-464B-B5FC-AE249B93E10C}" dt="2021-09-27T17:09:35.042" v="66" actId="478"/>
          <ac:picMkLst>
            <pc:docMk/>
            <pc:sldMk cId="1913709935" sldId="288"/>
            <ac:picMk id="19" creationId="{3023A7B4-87B8-486B-8491-4EA3C2C283C8}"/>
          </ac:picMkLst>
        </pc:picChg>
        <pc:picChg chg="add del mod">
          <ac:chgData name="Thomas Züger" userId="13b95a11-2c51-41d0-9d6f-5220ddf995e0" providerId="ADAL" clId="{443B68E4-C64C-464B-B5FC-AE249B93E10C}" dt="2021-09-27T17:08:54.881" v="61" actId="478"/>
          <ac:picMkLst>
            <pc:docMk/>
            <pc:sldMk cId="1913709935" sldId="288"/>
            <ac:picMk id="21" creationId="{25497615-507B-41C1-BAC6-2653F49EF268}"/>
          </ac:picMkLst>
        </pc:picChg>
        <pc:picChg chg="add del mod">
          <ac:chgData name="Thomas Züger" userId="13b95a11-2c51-41d0-9d6f-5220ddf995e0" providerId="ADAL" clId="{443B68E4-C64C-464B-B5FC-AE249B93E10C}" dt="2021-09-27T17:09:24.645" v="64" actId="478"/>
          <ac:picMkLst>
            <pc:docMk/>
            <pc:sldMk cId="1913709935" sldId="288"/>
            <ac:picMk id="23" creationId="{57906BF6-31FC-472D-A096-3897B20411FF}"/>
          </ac:picMkLst>
        </pc:picChg>
        <pc:picChg chg="add mod">
          <ac:chgData name="Thomas Züger" userId="13b95a11-2c51-41d0-9d6f-5220ddf995e0" providerId="ADAL" clId="{443B68E4-C64C-464B-B5FC-AE249B93E10C}" dt="2021-09-27T17:12:12.008" v="95" actId="1076"/>
          <ac:picMkLst>
            <pc:docMk/>
            <pc:sldMk cId="1913709935" sldId="288"/>
            <ac:picMk id="28" creationId="{37231B3B-74BF-4FB7-B742-F98C7454928D}"/>
          </ac:picMkLst>
        </pc:picChg>
      </pc:sldChg>
      <pc:sldChg chg="addSp delSp modSp new del mod">
        <pc:chgData name="Thomas Züger" userId="13b95a11-2c51-41d0-9d6f-5220ddf995e0" providerId="ADAL" clId="{443B68E4-C64C-464B-B5FC-AE249B93E10C}" dt="2021-09-27T19:33:49.307" v="378" actId="2696"/>
        <pc:sldMkLst>
          <pc:docMk/>
          <pc:sldMk cId="2425960428" sldId="291"/>
        </pc:sldMkLst>
        <pc:spChg chg="mod">
          <ac:chgData name="Thomas Züger" userId="13b95a11-2c51-41d0-9d6f-5220ddf995e0" providerId="ADAL" clId="{443B68E4-C64C-464B-B5FC-AE249B93E10C}" dt="2021-09-27T16:57:52.096" v="49" actId="20577"/>
          <ac:spMkLst>
            <pc:docMk/>
            <pc:sldMk cId="2425960428" sldId="291"/>
            <ac:spMk id="2" creationId="{E94D07EA-D35F-4201-A302-E031195F2D01}"/>
          </ac:spMkLst>
        </pc:spChg>
        <pc:spChg chg="del">
          <ac:chgData name="Thomas Züger" userId="13b95a11-2c51-41d0-9d6f-5220ddf995e0" providerId="ADAL" clId="{443B68E4-C64C-464B-B5FC-AE249B93E10C}" dt="2021-09-27T17:09:00.171" v="63"/>
          <ac:spMkLst>
            <pc:docMk/>
            <pc:sldMk cId="2425960428" sldId="291"/>
            <ac:spMk id="3" creationId="{2DF6963C-86ED-48B6-8336-EEC90B65C958}"/>
          </ac:spMkLst>
        </pc:spChg>
        <pc:spChg chg="add del mod">
          <ac:chgData name="Thomas Züger" userId="13b95a11-2c51-41d0-9d6f-5220ddf995e0" providerId="ADAL" clId="{443B68E4-C64C-464B-B5FC-AE249B93E10C}" dt="2021-09-27T19:31:48.967" v="332"/>
          <ac:spMkLst>
            <pc:docMk/>
            <pc:sldMk cId="2425960428" sldId="291"/>
            <ac:spMk id="5" creationId="{C08FECB1-641E-4E21-85F0-2CE159DC0E4B}"/>
          </ac:spMkLst>
        </pc:spChg>
        <pc:spChg chg="add mod">
          <ac:chgData name="Thomas Züger" userId="13b95a11-2c51-41d0-9d6f-5220ddf995e0" providerId="ADAL" clId="{443B68E4-C64C-464B-B5FC-AE249B93E10C}" dt="2021-09-27T19:32:03.114" v="338" actId="21"/>
          <ac:spMkLst>
            <pc:docMk/>
            <pc:sldMk cId="2425960428" sldId="291"/>
            <ac:spMk id="7" creationId="{A41F3D89-690F-41F6-BB6A-ADEDBA822BD6}"/>
          </ac:spMkLst>
        </pc:spChg>
        <pc:picChg chg="add del mod">
          <ac:chgData name="Thomas Züger" userId="13b95a11-2c51-41d0-9d6f-5220ddf995e0" providerId="ADAL" clId="{443B68E4-C64C-464B-B5FC-AE249B93E10C}" dt="2021-09-27T19:32:03.114" v="338" actId="21"/>
          <ac:picMkLst>
            <pc:docMk/>
            <pc:sldMk cId="2425960428" sldId="291"/>
            <ac:picMk id="4" creationId="{1B93CDC3-9DC2-4FE4-9541-7EFA215C57D9}"/>
          </ac:picMkLst>
        </pc:picChg>
      </pc:sldChg>
      <pc:sldChg chg="addSp delSp modSp add mod">
        <pc:chgData name="Thomas Züger" userId="13b95a11-2c51-41d0-9d6f-5220ddf995e0" providerId="ADAL" clId="{443B68E4-C64C-464B-B5FC-AE249B93E10C}" dt="2021-09-27T19:30:43.080" v="306" actId="14734"/>
        <pc:sldMkLst>
          <pc:docMk/>
          <pc:sldMk cId="2439027846" sldId="292"/>
        </pc:sldMkLst>
        <pc:spChg chg="add del mod">
          <ac:chgData name="Thomas Züger" userId="13b95a11-2c51-41d0-9d6f-5220ddf995e0" providerId="ADAL" clId="{443B68E4-C64C-464B-B5FC-AE249B93E10C}" dt="2021-09-27T17:14:03.267" v="166" actId="478"/>
          <ac:spMkLst>
            <pc:docMk/>
            <pc:sldMk cId="2439027846" sldId="292"/>
            <ac:spMk id="6" creationId="{5A8F555D-D3D4-4088-B79D-0F47D1572B81}"/>
          </ac:spMkLst>
        </pc:spChg>
        <pc:graphicFrameChg chg="add mod modGraphic">
          <ac:chgData name="Thomas Züger" userId="13b95a11-2c51-41d0-9d6f-5220ddf995e0" providerId="ADAL" clId="{443B68E4-C64C-464B-B5FC-AE249B93E10C}" dt="2021-09-27T19:30:43.080" v="306" actId="14734"/>
          <ac:graphicFrameMkLst>
            <pc:docMk/>
            <pc:sldMk cId="2439027846" sldId="292"/>
            <ac:graphicFrameMk id="3" creationId="{4A6C698B-59D2-495E-9A94-7592631FAFCC}"/>
          </ac:graphicFrameMkLst>
        </pc:graphicFrameChg>
        <pc:picChg chg="del mod">
          <ac:chgData name="Thomas Züger" userId="13b95a11-2c51-41d0-9d6f-5220ddf995e0" providerId="ADAL" clId="{443B68E4-C64C-464B-B5FC-AE249B93E10C}" dt="2021-09-27T17:13:49.059" v="164" actId="478"/>
          <ac:picMkLst>
            <pc:docMk/>
            <pc:sldMk cId="2439027846" sldId="292"/>
            <ac:picMk id="5" creationId="{C9160B81-BF62-4461-80E3-C846C5890F14}"/>
          </ac:picMkLst>
        </pc:picChg>
        <pc:picChg chg="del">
          <ac:chgData name="Thomas Züger" userId="13b95a11-2c51-41d0-9d6f-5220ddf995e0" providerId="ADAL" clId="{443B68E4-C64C-464B-B5FC-AE249B93E10C}" dt="2021-09-27T17:12:26.324" v="96" actId="478"/>
          <ac:picMkLst>
            <pc:docMk/>
            <pc:sldMk cId="2439027846" sldId="292"/>
            <ac:picMk id="7" creationId="{B50BCEE9-4D75-46A4-B8D9-8AA7254BD027}"/>
          </ac:picMkLst>
        </pc:picChg>
        <pc:picChg chg="del mod">
          <ac:chgData name="Thomas Züger" userId="13b95a11-2c51-41d0-9d6f-5220ddf995e0" providerId="ADAL" clId="{443B68E4-C64C-464B-B5FC-AE249B93E10C}" dt="2021-09-27T17:12:28.327" v="98" actId="478"/>
          <ac:picMkLst>
            <pc:docMk/>
            <pc:sldMk cId="2439027846" sldId="292"/>
            <ac:picMk id="9" creationId="{6CC39188-6D47-4B2E-BDE5-9D503C0D88C9}"/>
          </ac:picMkLst>
        </pc:picChg>
        <pc:picChg chg="add mod">
          <ac:chgData name="Thomas Züger" userId="13b95a11-2c51-41d0-9d6f-5220ddf995e0" providerId="ADAL" clId="{443B68E4-C64C-464B-B5FC-AE249B93E10C}" dt="2021-09-27T19:30:04.384" v="300" actId="1076"/>
          <ac:picMkLst>
            <pc:docMk/>
            <pc:sldMk cId="2439027846" sldId="292"/>
            <ac:picMk id="10" creationId="{581DF74E-0862-4F7B-8E6A-254CD485FEAF}"/>
          </ac:picMkLst>
        </pc:picChg>
        <pc:picChg chg="add del mod">
          <ac:chgData name="Thomas Züger" userId="13b95a11-2c51-41d0-9d6f-5220ddf995e0" providerId="ADAL" clId="{443B68E4-C64C-464B-B5FC-AE249B93E10C}" dt="2021-09-27T17:12:36.562" v="102" actId="478"/>
          <ac:picMkLst>
            <pc:docMk/>
            <pc:sldMk cId="2439027846" sldId="292"/>
            <ac:picMk id="11" creationId="{4774F1CB-FB20-43FF-B07D-A960B325DF96}"/>
          </ac:picMkLst>
        </pc:picChg>
        <pc:picChg chg="add del mod">
          <ac:chgData name="Thomas Züger" userId="13b95a11-2c51-41d0-9d6f-5220ddf995e0" providerId="ADAL" clId="{443B68E4-C64C-464B-B5FC-AE249B93E10C}" dt="2021-09-27T17:14:22.201" v="186" actId="478"/>
          <ac:picMkLst>
            <pc:docMk/>
            <pc:sldMk cId="2439027846" sldId="292"/>
            <ac:picMk id="12" creationId="{08D5238C-C77E-41E9-9068-AA0EF3EE2F5A}"/>
          </ac:picMkLst>
        </pc:picChg>
        <pc:picChg chg="mod">
          <ac:chgData name="Thomas Züger" userId="13b95a11-2c51-41d0-9d6f-5220ddf995e0" providerId="ADAL" clId="{443B68E4-C64C-464B-B5FC-AE249B93E10C}" dt="2021-09-27T19:29:46.902" v="296" actId="1076"/>
          <ac:picMkLst>
            <pc:docMk/>
            <pc:sldMk cId="2439027846" sldId="292"/>
            <ac:picMk id="13" creationId="{D0DEB9B2-A8E8-45A3-99FF-014549356CFF}"/>
          </ac:picMkLst>
        </pc:picChg>
        <pc:picChg chg="del mod">
          <ac:chgData name="Thomas Züger" userId="13b95a11-2c51-41d0-9d6f-5220ddf995e0" providerId="ADAL" clId="{443B68E4-C64C-464B-B5FC-AE249B93E10C}" dt="2021-09-27T17:14:24.299" v="188" actId="478"/>
          <ac:picMkLst>
            <pc:docMk/>
            <pc:sldMk cId="2439027846" sldId="292"/>
            <ac:picMk id="19" creationId="{3023A7B4-87B8-486B-8491-4EA3C2C283C8}"/>
          </ac:picMkLst>
        </pc:picChg>
        <pc:picChg chg="del">
          <ac:chgData name="Thomas Züger" userId="13b95a11-2c51-41d0-9d6f-5220ddf995e0" providerId="ADAL" clId="{443B68E4-C64C-464B-B5FC-AE249B93E10C}" dt="2021-09-27T17:13:31.590" v="158" actId="21"/>
          <ac:picMkLst>
            <pc:docMk/>
            <pc:sldMk cId="2439027846" sldId="292"/>
            <ac:picMk id="21" creationId="{25497615-507B-41C1-BAC6-2653F49EF268}"/>
          </ac:picMkLst>
        </pc:picChg>
        <pc:picChg chg="del mod">
          <ac:chgData name="Thomas Züger" userId="13b95a11-2c51-41d0-9d6f-5220ddf995e0" providerId="ADAL" clId="{443B68E4-C64C-464B-B5FC-AE249B93E10C}" dt="2021-09-27T17:14:25.312" v="190" actId="478"/>
          <ac:picMkLst>
            <pc:docMk/>
            <pc:sldMk cId="2439027846" sldId="292"/>
            <ac:picMk id="23" creationId="{57906BF6-31FC-472D-A096-3897B20411FF}"/>
          </ac:picMkLst>
        </pc:picChg>
      </pc:sldChg>
      <pc:sldChg chg="addSp modSp add mod ord">
        <pc:chgData name="Thomas Züger" userId="13b95a11-2c51-41d0-9d6f-5220ddf995e0" providerId="ADAL" clId="{443B68E4-C64C-464B-B5FC-AE249B93E10C}" dt="2021-09-27T19:34:32.262" v="448" actId="14100"/>
        <pc:sldMkLst>
          <pc:docMk/>
          <pc:sldMk cId="3382887871" sldId="293"/>
        </pc:sldMkLst>
        <pc:spChg chg="mod">
          <ac:chgData name="Thomas Züger" userId="13b95a11-2c51-41d0-9d6f-5220ddf995e0" providerId="ADAL" clId="{443B68E4-C64C-464B-B5FC-AE249B93E10C}" dt="2021-09-27T19:32:30.562" v="366" actId="20577"/>
          <ac:spMkLst>
            <pc:docMk/>
            <pc:sldMk cId="3382887871" sldId="293"/>
            <ac:spMk id="2" creationId="{4CBFD64D-84CA-4404-9B8A-AF24885C29F0}"/>
          </ac:spMkLst>
        </pc:spChg>
        <pc:spChg chg="mod">
          <ac:chgData name="Thomas Züger" userId="13b95a11-2c51-41d0-9d6f-5220ddf995e0" providerId="ADAL" clId="{443B68E4-C64C-464B-B5FC-AE249B93E10C}" dt="2021-09-27T19:34:12.084" v="444" actId="20577"/>
          <ac:spMkLst>
            <pc:docMk/>
            <pc:sldMk cId="3382887871" sldId="293"/>
            <ac:spMk id="3" creationId="{E8E00B05-D5D9-40FF-B01B-02F51D32222E}"/>
          </ac:spMkLst>
        </pc:spChg>
        <pc:picChg chg="add mod">
          <ac:chgData name="Thomas Züger" userId="13b95a11-2c51-41d0-9d6f-5220ddf995e0" providerId="ADAL" clId="{443B68E4-C64C-464B-B5FC-AE249B93E10C}" dt="2021-09-27T19:34:32.262" v="448" actId="14100"/>
          <ac:picMkLst>
            <pc:docMk/>
            <pc:sldMk cId="3382887871" sldId="293"/>
            <ac:picMk id="4" creationId="{5C92BCD7-F8B3-4621-B9DB-247C812ABD39}"/>
          </ac:picMkLst>
        </pc:picChg>
      </pc:sldChg>
    </pc:docChg>
  </pc:docChgLst>
  <pc:docChgLst>
    <pc:chgData name="Thomas Züger" userId="13b95a11-2c51-41d0-9d6f-5220ddf995e0" providerId="ADAL" clId="{859C6E97-B582-4EB7-A482-C204BD39DBB4}"/>
    <pc:docChg chg="custSel modSld">
      <pc:chgData name="Thomas Züger" userId="13b95a11-2c51-41d0-9d6f-5220ddf995e0" providerId="ADAL" clId="{859C6E97-B582-4EB7-A482-C204BD39DBB4}" dt="2021-09-28T11:30:44.963" v="9" actId="27636"/>
      <pc:docMkLst>
        <pc:docMk/>
      </pc:docMkLst>
      <pc:sldChg chg="modSp mod">
        <pc:chgData name="Thomas Züger" userId="13b95a11-2c51-41d0-9d6f-5220ddf995e0" providerId="ADAL" clId="{859C6E97-B582-4EB7-A482-C204BD39DBB4}" dt="2021-09-28T11:30:44.963" v="9" actId="27636"/>
        <pc:sldMkLst>
          <pc:docMk/>
          <pc:sldMk cId="355033872" sldId="265"/>
        </pc:sldMkLst>
        <pc:spChg chg="mod">
          <ac:chgData name="Thomas Züger" userId="13b95a11-2c51-41d0-9d6f-5220ddf995e0" providerId="ADAL" clId="{859C6E97-B582-4EB7-A482-C204BD39DBB4}" dt="2021-09-28T11:30:44.963" v="9" actId="27636"/>
          <ac:spMkLst>
            <pc:docMk/>
            <pc:sldMk cId="355033872" sldId="265"/>
            <ac:spMk id="3" creationId="{255E1F2F-E259-4EA8-9FFD-3A10AF541859}"/>
          </ac:spMkLst>
        </pc:spChg>
      </pc:sldChg>
      <pc:sldChg chg="delSp mod">
        <pc:chgData name="Thomas Züger" userId="13b95a11-2c51-41d0-9d6f-5220ddf995e0" providerId="ADAL" clId="{859C6E97-B582-4EB7-A482-C204BD39DBB4}" dt="2021-09-28T11:27:25.891" v="5" actId="478"/>
        <pc:sldMkLst>
          <pc:docMk/>
          <pc:sldMk cId="1913709935" sldId="288"/>
        </pc:sldMkLst>
        <pc:spChg chg="del">
          <ac:chgData name="Thomas Züger" userId="13b95a11-2c51-41d0-9d6f-5220ddf995e0" providerId="ADAL" clId="{859C6E97-B582-4EB7-A482-C204BD39DBB4}" dt="2021-09-28T11:27:24.090" v="4" actId="478"/>
          <ac:spMkLst>
            <pc:docMk/>
            <pc:sldMk cId="1913709935" sldId="288"/>
            <ac:spMk id="29" creationId="{CBA4386A-83C4-4D1A-B330-B1F6AD77F275}"/>
          </ac:spMkLst>
        </pc:spChg>
        <pc:spChg chg="del">
          <ac:chgData name="Thomas Züger" userId="13b95a11-2c51-41d0-9d6f-5220ddf995e0" providerId="ADAL" clId="{859C6E97-B582-4EB7-A482-C204BD39DBB4}" dt="2021-09-28T11:27:25.891" v="5" actId="478"/>
          <ac:spMkLst>
            <pc:docMk/>
            <pc:sldMk cId="1913709935" sldId="288"/>
            <ac:spMk id="31" creationId="{EF1730C9-6ADA-44BA-98EA-8A37B5EC50E2}"/>
          </ac:spMkLst>
        </pc:spChg>
      </pc:sldChg>
      <pc:sldChg chg="modSp mod">
        <pc:chgData name="Thomas Züger" userId="13b95a11-2c51-41d0-9d6f-5220ddf995e0" providerId="ADAL" clId="{859C6E97-B582-4EB7-A482-C204BD39DBB4}" dt="2021-09-28T09:25:12.740" v="0" actId="1076"/>
        <pc:sldMkLst>
          <pc:docMk/>
          <pc:sldMk cId="2439027846" sldId="292"/>
        </pc:sldMkLst>
        <pc:graphicFrameChg chg="mod">
          <ac:chgData name="Thomas Züger" userId="13b95a11-2c51-41d0-9d6f-5220ddf995e0" providerId="ADAL" clId="{859C6E97-B582-4EB7-A482-C204BD39DBB4}" dt="2021-09-28T09:25:12.740" v="0" actId="1076"/>
          <ac:graphicFrameMkLst>
            <pc:docMk/>
            <pc:sldMk cId="2439027846" sldId="292"/>
            <ac:graphicFrameMk id="3" creationId="{4A6C698B-59D2-495E-9A94-7592631FAFCC}"/>
          </ac:graphicFrameMkLst>
        </pc:graphicFrameChg>
      </pc:sldChg>
      <pc:sldChg chg="modSp mod">
        <pc:chgData name="Thomas Züger" userId="13b95a11-2c51-41d0-9d6f-5220ddf995e0" providerId="ADAL" clId="{859C6E97-B582-4EB7-A482-C204BD39DBB4}" dt="2021-09-28T09:25:38.059" v="3" actId="1076"/>
        <pc:sldMkLst>
          <pc:docMk/>
          <pc:sldMk cId="3382887871" sldId="293"/>
        </pc:sldMkLst>
        <pc:picChg chg="mod">
          <ac:chgData name="Thomas Züger" userId="13b95a11-2c51-41d0-9d6f-5220ddf995e0" providerId="ADAL" clId="{859C6E97-B582-4EB7-A482-C204BD39DBB4}" dt="2021-09-28T09:25:38.059" v="3" actId="1076"/>
          <ac:picMkLst>
            <pc:docMk/>
            <pc:sldMk cId="3382887871" sldId="293"/>
            <ac:picMk id="4" creationId="{5C92BCD7-F8B3-4621-B9DB-247C812ABD3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E5B1F-8548-4FA5-8ECE-FF697B8BDC8B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BAE4A921-75C0-457E-B6C7-AF5D3F924778}">
      <dgm:prSet/>
      <dgm:spPr/>
      <dgm:t>
        <a:bodyPr rtlCol="0"/>
        <a:lstStyle/>
        <a:p>
          <a:pPr>
            <a:defRPr b="1"/>
          </a:pPr>
          <a:r>
            <a:rPr lang="de-DE" noProof="1"/>
            <a:t>Vorstellung GNS3</a:t>
          </a:r>
        </a:p>
      </dgm:t>
    </dgm:pt>
    <dgm:pt modelId="{5DE6B7FC-E69A-4189-BB0C-356B2586F16F}" type="parTrans" cxnId="{906961F9-228B-42F0-B93A-61A91FF72B16}">
      <dgm:prSet/>
      <dgm:spPr/>
      <dgm:t>
        <a:bodyPr rtlCol="0"/>
        <a:lstStyle/>
        <a:p>
          <a:pPr rtl="0"/>
          <a:endParaRPr lang="de-DE" noProof="1"/>
        </a:p>
      </dgm:t>
    </dgm:pt>
    <dgm:pt modelId="{E4500CC0-E9F9-45F4-8DBB-F762BD69C7EF}" type="sibTrans" cxnId="{906961F9-228B-42F0-B93A-61A91FF72B16}">
      <dgm:prSet/>
      <dgm:spPr/>
      <dgm:t>
        <a:bodyPr rtlCol="0"/>
        <a:lstStyle/>
        <a:p>
          <a:pPr rtl="0"/>
          <a:endParaRPr lang="de-DE" noProof="1"/>
        </a:p>
      </dgm:t>
    </dgm:pt>
    <dgm:pt modelId="{300F49C4-BE2A-4BB1-881A-D5DBC7667E1A}">
      <dgm:prSet/>
      <dgm:spPr/>
      <dgm:t>
        <a:bodyPr rtlCol="0"/>
        <a:lstStyle/>
        <a:p>
          <a:r>
            <a:rPr lang="de-DE" noProof="1"/>
            <a:t>- Was ist GNS3?</a:t>
          </a:r>
        </a:p>
        <a:p>
          <a:r>
            <a:rPr lang="de-DE" noProof="1"/>
            <a:t>- Wofür wird es gebraucht?</a:t>
          </a:r>
        </a:p>
        <a:p>
          <a:r>
            <a:rPr lang="de-DE" noProof="1"/>
            <a:t>- Wer hat GNS3 entwickelt? </a:t>
          </a:r>
        </a:p>
      </dgm:t>
    </dgm:pt>
    <dgm:pt modelId="{938A8F79-6539-4D75-80F8-D245BBF23EB2}" type="parTrans" cxnId="{E21D1965-4238-40BD-8C23-F39BDB8AF9FF}">
      <dgm:prSet/>
      <dgm:spPr/>
      <dgm:t>
        <a:bodyPr rtlCol="0"/>
        <a:lstStyle/>
        <a:p>
          <a:pPr rtl="0"/>
          <a:endParaRPr lang="de-DE" noProof="1"/>
        </a:p>
      </dgm:t>
    </dgm:pt>
    <dgm:pt modelId="{E6F5A85C-A7FD-4313-BD20-CCE392CD9E1F}" type="sibTrans" cxnId="{E21D1965-4238-40BD-8C23-F39BDB8AF9FF}">
      <dgm:prSet/>
      <dgm:spPr/>
      <dgm:t>
        <a:bodyPr rtlCol="0"/>
        <a:lstStyle/>
        <a:p>
          <a:pPr rtl="0"/>
          <a:endParaRPr lang="de-DE" noProof="1"/>
        </a:p>
      </dgm:t>
    </dgm:pt>
    <dgm:pt modelId="{393C84A3-4571-4040-9493-0BA1AF30DA26}">
      <dgm:prSet/>
      <dgm:spPr/>
      <dgm:t>
        <a:bodyPr rtlCol="0"/>
        <a:lstStyle/>
        <a:p>
          <a:pPr>
            <a:defRPr b="1"/>
          </a:pPr>
          <a:r>
            <a:rPr lang="de-DE" noProof="1"/>
            <a:t>GNS3 close up</a:t>
          </a:r>
        </a:p>
      </dgm:t>
    </dgm:pt>
    <dgm:pt modelId="{3A4A9F0D-AEA3-4A1C-B17C-D8B078DF106A}" type="parTrans" cxnId="{B78F293F-BC11-49D3-BE1D-C504995D7961}">
      <dgm:prSet/>
      <dgm:spPr/>
      <dgm:t>
        <a:bodyPr rtlCol="0"/>
        <a:lstStyle/>
        <a:p>
          <a:pPr rtl="0"/>
          <a:endParaRPr lang="de-DE" noProof="1"/>
        </a:p>
      </dgm:t>
    </dgm:pt>
    <dgm:pt modelId="{8C58886A-EDBF-4BFF-AE8D-8BBD9AD31068}" type="sibTrans" cxnId="{B78F293F-BC11-49D3-BE1D-C504995D7961}">
      <dgm:prSet/>
      <dgm:spPr/>
      <dgm:t>
        <a:bodyPr rtlCol="0"/>
        <a:lstStyle/>
        <a:p>
          <a:pPr rtl="0"/>
          <a:endParaRPr lang="de-DE" noProof="1"/>
        </a:p>
      </dgm:t>
    </dgm:pt>
    <dgm:pt modelId="{09AB19DE-0A85-493B-8A0E-8AC56DC905F8}">
      <dgm:prSet/>
      <dgm:spPr/>
      <dgm:t>
        <a:bodyPr rtlCol="0"/>
        <a:lstStyle/>
        <a:p>
          <a:r>
            <a:rPr lang="de-DE" noProof="1"/>
            <a:t>- Funktionen</a:t>
          </a:r>
        </a:p>
        <a:p>
          <a:r>
            <a:rPr lang="de-DE" noProof="1"/>
            <a:t>- Hardware</a:t>
          </a:r>
        </a:p>
        <a:p>
          <a:r>
            <a:rPr lang="de-DE" noProof="1"/>
            <a:t>- Einbindung </a:t>
          </a:r>
        </a:p>
      </dgm:t>
    </dgm:pt>
    <dgm:pt modelId="{4BB754D1-EDE1-4049-9435-D033F95709D0}" type="parTrans" cxnId="{7F0FCC7E-C51A-4B2D-B669-97CE74A0DED9}">
      <dgm:prSet/>
      <dgm:spPr/>
      <dgm:t>
        <a:bodyPr rtlCol="0"/>
        <a:lstStyle/>
        <a:p>
          <a:pPr rtl="0"/>
          <a:endParaRPr lang="de-DE" noProof="1"/>
        </a:p>
      </dgm:t>
    </dgm:pt>
    <dgm:pt modelId="{8861651B-08AB-4BAF-AAF6-588C1FD8766A}" type="sibTrans" cxnId="{7F0FCC7E-C51A-4B2D-B669-97CE74A0DED9}">
      <dgm:prSet/>
      <dgm:spPr/>
      <dgm:t>
        <a:bodyPr rtlCol="0"/>
        <a:lstStyle/>
        <a:p>
          <a:pPr rtl="0"/>
          <a:endParaRPr lang="de-DE" noProof="1"/>
        </a:p>
      </dgm:t>
    </dgm:pt>
    <dgm:pt modelId="{7FA9AB4A-92C1-41E8-8158-DD2B25D9113B}">
      <dgm:prSet/>
      <dgm:spPr/>
      <dgm:t>
        <a:bodyPr rtlCol="0"/>
        <a:lstStyle/>
        <a:p>
          <a:pPr>
            <a:defRPr b="1"/>
          </a:pPr>
          <a:r>
            <a:rPr lang="de-DE" noProof="1"/>
            <a:t>GNS3 Feedback</a:t>
          </a:r>
        </a:p>
      </dgm:t>
    </dgm:pt>
    <dgm:pt modelId="{38E7AEFA-EB50-4771-857F-576467B37145}" type="parTrans" cxnId="{85EB9F4D-461E-4ACB-A92D-BEED8E572647}">
      <dgm:prSet/>
      <dgm:spPr/>
      <dgm:t>
        <a:bodyPr rtlCol="0"/>
        <a:lstStyle/>
        <a:p>
          <a:pPr rtl="0"/>
          <a:endParaRPr lang="de-DE" noProof="1"/>
        </a:p>
      </dgm:t>
    </dgm:pt>
    <dgm:pt modelId="{FB571C8D-8BC9-46B5-9DCF-FEB771A5C820}" type="sibTrans" cxnId="{85EB9F4D-461E-4ACB-A92D-BEED8E572647}">
      <dgm:prSet/>
      <dgm:spPr/>
      <dgm:t>
        <a:bodyPr rtlCol="0"/>
        <a:lstStyle/>
        <a:p>
          <a:pPr rtl="0"/>
          <a:endParaRPr lang="de-DE" noProof="1"/>
        </a:p>
      </dgm:t>
    </dgm:pt>
    <dgm:pt modelId="{91598E38-7461-470A-91AA-325A90C2A6DA}">
      <dgm:prSet/>
      <dgm:spPr/>
      <dgm:t>
        <a:bodyPr rtlCol="0"/>
        <a:lstStyle/>
        <a:p>
          <a:r>
            <a:rPr lang="de-DE" noProof="1"/>
            <a:t>- Eindruck</a:t>
          </a:r>
        </a:p>
        <a:p>
          <a:r>
            <a:rPr lang="de-DE" noProof="1"/>
            <a:t>- Benutzerfreundlichkeit</a:t>
          </a:r>
        </a:p>
        <a:p>
          <a:r>
            <a:rPr lang="de-DE" noProof="1"/>
            <a:t>- Empfehlung </a:t>
          </a:r>
        </a:p>
      </dgm:t>
    </dgm:pt>
    <dgm:pt modelId="{8982EE4A-6F3A-428C-8E76-02A30B39C05F}" type="parTrans" cxnId="{3BA4B7B9-0A7C-4EFC-8F39-59CD69864C97}">
      <dgm:prSet/>
      <dgm:spPr/>
      <dgm:t>
        <a:bodyPr rtlCol="0"/>
        <a:lstStyle/>
        <a:p>
          <a:pPr rtl="0"/>
          <a:endParaRPr lang="de-DE" noProof="1"/>
        </a:p>
      </dgm:t>
    </dgm:pt>
    <dgm:pt modelId="{AEBFFADC-990D-480E-B682-B841BE19126D}" type="sibTrans" cxnId="{3BA4B7B9-0A7C-4EFC-8F39-59CD69864C97}">
      <dgm:prSet/>
      <dgm:spPr/>
      <dgm:t>
        <a:bodyPr rtlCol="0"/>
        <a:lstStyle/>
        <a:p>
          <a:pPr rtl="0"/>
          <a:endParaRPr lang="de-DE" noProof="1"/>
        </a:p>
      </dgm:t>
    </dgm:pt>
    <dgm:pt modelId="{1D5E3AE0-BD99-479B-81A3-134CA1305B52}" type="pres">
      <dgm:prSet presAssocID="{95BE5B1F-8548-4FA5-8ECE-FF697B8BDC8B}" presName="root" presStyleCnt="0">
        <dgm:presLayoutVars>
          <dgm:chMax/>
          <dgm:chPref/>
          <dgm:animLvl val="lvl"/>
        </dgm:presLayoutVars>
      </dgm:prSet>
      <dgm:spPr/>
    </dgm:pt>
    <dgm:pt modelId="{CC03F19A-A782-4E5A-9625-093D1EDAA0BB}" type="pres">
      <dgm:prSet presAssocID="{95BE5B1F-8548-4FA5-8ECE-FF697B8BDC8B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DD1337DA-0D94-4BF8-B352-3B3EA06F55F0}" type="pres">
      <dgm:prSet presAssocID="{95BE5B1F-8548-4FA5-8ECE-FF697B8BDC8B}" presName="nodes" presStyleCnt="0">
        <dgm:presLayoutVars>
          <dgm:chMax/>
          <dgm:chPref/>
          <dgm:animLvl val="lvl"/>
        </dgm:presLayoutVars>
      </dgm:prSet>
      <dgm:spPr/>
    </dgm:pt>
    <dgm:pt modelId="{A9E88B97-095F-4CC2-9545-647A2621DF67}" type="pres">
      <dgm:prSet presAssocID="{BAE4A921-75C0-457E-B6C7-AF5D3F924778}" presName="composite" presStyleCnt="0"/>
      <dgm:spPr/>
    </dgm:pt>
    <dgm:pt modelId="{04A6607E-9A4B-4D4B-A6EE-031B85F657E6}" type="pres">
      <dgm:prSet presAssocID="{BAE4A921-75C0-457E-B6C7-AF5D3F924778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E736635A-B8E7-410B-A900-C76106C6B0AF}" type="pres">
      <dgm:prSet presAssocID="{BAE4A921-75C0-457E-B6C7-AF5D3F924778}" presName="DropPinPlaceHolder" presStyleCnt="0"/>
      <dgm:spPr/>
    </dgm:pt>
    <dgm:pt modelId="{6F35A2C6-D52B-4D0D-A568-29C7D5CB9D78}" type="pres">
      <dgm:prSet presAssocID="{BAE4A921-75C0-457E-B6C7-AF5D3F924778}" presName="DropPin" presStyleLbl="alignNode1" presStyleIdx="0" presStyleCnt="3"/>
      <dgm:spPr/>
    </dgm:pt>
    <dgm:pt modelId="{EA20BABE-DBEE-4C24-BE16-E45AAEA3EDCA}" type="pres">
      <dgm:prSet presAssocID="{BAE4A921-75C0-457E-B6C7-AF5D3F924778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D01646-9ED9-44BF-8F18-EE860C524998}" type="pres">
      <dgm:prSet presAssocID="{BAE4A921-75C0-457E-B6C7-AF5D3F924778}" presName="L2TextContainer" presStyleLbl="revTx" presStyleIdx="0" presStyleCnt="6">
        <dgm:presLayoutVars>
          <dgm:bulletEnabled val="1"/>
        </dgm:presLayoutVars>
      </dgm:prSet>
      <dgm:spPr/>
    </dgm:pt>
    <dgm:pt modelId="{9A7C4BC5-8408-4A9F-95F6-2C530BD76C90}" type="pres">
      <dgm:prSet presAssocID="{BAE4A921-75C0-457E-B6C7-AF5D3F924778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489FD9C-209C-450B-A153-25ECC5553CBF}" type="pres">
      <dgm:prSet presAssocID="{BAE4A921-75C0-457E-B6C7-AF5D3F924778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1D0D053-F4EE-4C9C-8A5B-995A0C4963AD}" type="pres">
      <dgm:prSet presAssocID="{BAE4A921-75C0-457E-B6C7-AF5D3F924778}" presName="EmptyPlaceHolder" presStyleCnt="0"/>
      <dgm:spPr/>
    </dgm:pt>
    <dgm:pt modelId="{1214E832-189A-463D-AC30-630C019ABF74}" type="pres">
      <dgm:prSet presAssocID="{E4500CC0-E9F9-45F4-8DBB-F762BD69C7EF}" presName="spaceBetweenRectangles" presStyleCnt="0"/>
      <dgm:spPr/>
    </dgm:pt>
    <dgm:pt modelId="{C0D9AB06-9424-4F21-941D-B2FD6BC0B1F3}" type="pres">
      <dgm:prSet presAssocID="{393C84A3-4571-4040-9493-0BA1AF30DA26}" presName="composite" presStyleCnt="0"/>
      <dgm:spPr/>
    </dgm:pt>
    <dgm:pt modelId="{9E1F0F25-A574-46F8-B923-19F0E1C4BCD8}" type="pres">
      <dgm:prSet presAssocID="{393C84A3-4571-4040-9493-0BA1AF30DA26}" presName="ConnectorPoint" presStyleLbl="lnNode1" presStyleIdx="1" presStyleCnt="3"/>
      <dgm:spPr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703C32-8BBE-423C-8310-57DA8CF5661C}" type="pres">
      <dgm:prSet presAssocID="{393C84A3-4571-4040-9493-0BA1AF30DA26}" presName="DropPinPlaceHolder" presStyleCnt="0"/>
      <dgm:spPr/>
    </dgm:pt>
    <dgm:pt modelId="{028C7F30-E954-4858-8394-A254126D3936}" type="pres">
      <dgm:prSet presAssocID="{393C84A3-4571-4040-9493-0BA1AF30DA26}" presName="DropPin" presStyleLbl="alignNode1" presStyleIdx="1" presStyleCnt="3"/>
      <dgm:spPr/>
    </dgm:pt>
    <dgm:pt modelId="{2711D058-BAA7-47D4-A383-AC85BDB9C49A}" type="pres">
      <dgm:prSet presAssocID="{393C84A3-4571-4040-9493-0BA1AF30DA26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A41E69A-F56A-4583-B89C-B41BD4D77851}" type="pres">
      <dgm:prSet presAssocID="{393C84A3-4571-4040-9493-0BA1AF30DA26}" presName="L2TextContainer" presStyleLbl="revTx" presStyleIdx="2" presStyleCnt="6">
        <dgm:presLayoutVars>
          <dgm:bulletEnabled val="1"/>
        </dgm:presLayoutVars>
      </dgm:prSet>
      <dgm:spPr/>
    </dgm:pt>
    <dgm:pt modelId="{D47FC92B-725F-4F7A-A74D-33B323102A1B}" type="pres">
      <dgm:prSet presAssocID="{393C84A3-4571-4040-9493-0BA1AF30DA26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1E2ADF36-0ED9-4D0B-9DA8-76AB8AD57A13}" type="pres">
      <dgm:prSet presAssocID="{393C84A3-4571-4040-9493-0BA1AF30DA26}" presName="ConnectLine" presStyleLbl="sibTrans1D1" presStyleIdx="1" presStyleCnt="3"/>
      <dgm:spPr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gm:spPr>
    </dgm:pt>
    <dgm:pt modelId="{B2EBC471-2C26-45FE-A994-06E152CC747D}" type="pres">
      <dgm:prSet presAssocID="{393C84A3-4571-4040-9493-0BA1AF30DA26}" presName="EmptyPlaceHolder" presStyleCnt="0"/>
      <dgm:spPr/>
    </dgm:pt>
    <dgm:pt modelId="{37249E8C-1550-4EB6-930E-D5E0E2376661}" type="pres">
      <dgm:prSet presAssocID="{8C58886A-EDBF-4BFF-AE8D-8BBD9AD31068}" presName="spaceBetweenRectangles" presStyleCnt="0"/>
      <dgm:spPr/>
    </dgm:pt>
    <dgm:pt modelId="{9D5F1A08-E877-4B58-96C8-2FD292B3B116}" type="pres">
      <dgm:prSet presAssocID="{7FA9AB4A-92C1-41E8-8158-DD2B25D9113B}" presName="composite" presStyleCnt="0"/>
      <dgm:spPr/>
    </dgm:pt>
    <dgm:pt modelId="{5351E25D-2D36-4E5D-928D-E3CB91C6F58C}" type="pres">
      <dgm:prSet presAssocID="{7FA9AB4A-92C1-41E8-8158-DD2B25D9113B}" presName="ConnectorPoint" presStyleLbl="lnNode1" presStyleIdx="2" presStyleCnt="3"/>
      <dgm:spPr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3EE79CC-B076-4852-B0FB-12271328E0F1}" type="pres">
      <dgm:prSet presAssocID="{7FA9AB4A-92C1-41E8-8158-DD2B25D9113B}" presName="DropPinPlaceHolder" presStyleCnt="0"/>
      <dgm:spPr/>
    </dgm:pt>
    <dgm:pt modelId="{36FB9A81-4B76-4345-B78F-BFC8502F0C48}" type="pres">
      <dgm:prSet presAssocID="{7FA9AB4A-92C1-41E8-8158-DD2B25D9113B}" presName="DropPin" presStyleLbl="alignNode1" presStyleIdx="2" presStyleCnt="3"/>
      <dgm:spPr/>
    </dgm:pt>
    <dgm:pt modelId="{54E9787F-D270-4F42-9D4D-33FB0CF6F31C}" type="pres">
      <dgm:prSet presAssocID="{7FA9AB4A-92C1-41E8-8158-DD2B25D9113B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82BCA083-80C3-4058-9BD8-C46261DA9F8C}" type="pres">
      <dgm:prSet presAssocID="{7FA9AB4A-92C1-41E8-8158-DD2B25D9113B}" presName="L2TextContainer" presStyleLbl="revTx" presStyleIdx="4" presStyleCnt="6">
        <dgm:presLayoutVars>
          <dgm:bulletEnabled val="1"/>
        </dgm:presLayoutVars>
      </dgm:prSet>
      <dgm:spPr/>
    </dgm:pt>
    <dgm:pt modelId="{C964CC5F-AD31-46FE-B950-6FB1958FE6E6}" type="pres">
      <dgm:prSet presAssocID="{7FA9AB4A-92C1-41E8-8158-DD2B25D9113B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90034F2-01B6-4E29-94D7-2881B6E05652}" type="pres">
      <dgm:prSet presAssocID="{7FA9AB4A-92C1-41E8-8158-DD2B25D9113B}" presName="ConnectLine" presStyleLbl="sibTrans1D1" presStyleIdx="2" presStyleCnt="3"/>
      <dgm:spPr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gm:spPr>
    </dgm:pt>
    <dgm:pt modelId="{F29EE066-4B42-49B1-9BCF-2587B8F1C6E6}" type="pres">
      <dgm:prSet presAssocID="{7FA9AB4A-92C1-41E8-8158-DD2B25D9113B}" presName="EmptyPlaceHolder" presStyleCnt="0"/>
      <dgm:spPr/>
    </dgm:pt>
  </dgm:ptLst>
  <dgm:cxnLst>
    <dgm:cxn modelId="{7E6DC41C-C406-4951-B0EE-F3DC3A148906}" type="presOf" srcId="{91598E38-7461-470A-91AA-325A90C2A6DA}" destId="{82BCA083-80C3-4058-9BD8-C46261DA9F8C}" srcOrd="0" destOrd="0" presId="urn:microsoft.com/office/officeart/2017/3/layout/DropPinTimeline"/>
    <dgm:cxn modelId="{B78F293F-BC11-49D3-BE1D-C504995D7961}" srcId="{95BE5B1F-8548-4FA5-8ECE-FF697B8BDC8B}" destId="{393C84A3-4571-4040-9493-0BA1AF30DA26}" srcOrd="1" destOrd="0" parTransId="{3A4A9F0D-AEA3-4A1C-B17C-D8B078DF106A}" sibTransId="{8C58886A-EDBF-4BFF-AE8D-8BBD9AD31068}"/>
    <dgm:cxn modelId="{E21D1965-4238-40BD-8C23-F39BDB8AF9FF}" srcId="{BAE4A921-75C0-457E-B6C7-AF5D3F924778}" destId="{300F49C4-BE2A-4BB1-881A-D5DBC7667E1A}" srcOrd="0" destOrd="0" parTransId="{938A8F79-6539-4D75-80F8-D245BBF23EB2}" sibTransId="{E6F5A85C-A7FD-4313-BD20-CCE392CD9E1F}"/>
    <dgm:cxn modelId="{77F32C46-08D7-4179-AB20-76ADE90E9955}" type="presOf" srcId="{09AB19DE-0A85-493B-8A0E-8AC56DC905F8}" destId="{3A41E69A-F56A-4583-B89C-B41BD4D77851}" srcOrd="0" destOrd="0" presId="urn:microsoft.com/office/officeart/2017/3/layout/DropPinTimeline"/>
    <dgm:cxn modelId="{85EB9F4D-461E-4ACB-A92D-BEED8E572647}" srcId="{95BE5B1F-8548-4FA5-8ECE-FF697B8BDC8B}" destId="{7FA9AB4A-92C1-41E8-8158-DD2B25D9113B}" srcOrd="2" destOrd="0" parTransId="{38E7AEFA-EB50-4771-857F-576467B37145}" sibTransId="{FB571C8D-8BC9-46B5-9DCF-FEB771A5C820}"/>
    <dgm:cxn modelId="{15C84875-DEB5-4AA7-9FE0-58B94B1E9A4C}" type="presOf" srcId="{95BE5B1F-8548-4FA5-8ECE-FF697B8BDC8B}" destId="{1D5E3AE0-BD99-479B-81A3-134CA1305B52}" srcOrd="0" destOrd="0" presId="urn:microsoft.com/office/officeart/2017/3/layout/DropPinTimeline"/>
    <dgm:cxn modelId="{7F0FCC7E-C51A-4B2D-B669-97CE74A0DED9}" srcId="{393C84A3-4571-4040-9493-0BA1AF30DA26}" destId="{09AB19DE-0A85-493B-8A0E-8AC56DC905F8}" srcOrd="0" destOrd="0" parTransId="{4BB754D1-EDE1-4049-9435-D033F95709D0}" sibTransId="{8861651B-08AB-4BAF-AAF6-588C1FD8766A}"/>
    <dgm:cxn modelId="{F3ABAF8E-13D8-424E-B861-7C80DAF4451A}" type="presOf" srcId="{300F49C4-BE2A-4BB1-881A-D5DBC7667E1A}" destId="{3ED01646-9ED9-44BF-8F18-EE860C524998}" srcOrd="0" destOrd="0" presId="urn:microsoft.com/office/officeart/2017/3/layout/DropPinTimeline"/>
    <dgm:cxn modelId="{3BA4B7B9-0A7C-4EFC-8F39-59CD69864C97}" srcId="{7FA9AB4A-92C1-41E8-8158-DD2B25D9113B}" destId="{91598E38-7461-470A-91AA-325A90C2A6DA}" srcOrd="0" destOrd="0" parTransId="{8982EE4A-6F3A-428C-8E76-02A30B39C05F}" sibTransId="{AEBFFADC-990D-480E-B682-B841BE19126D}"/>
    <dgm:cxn modelId="{0F7696D2-16A3-458C-AEC5-1C9A3FD72B90}" type="presOf" srcId="{7FA9AB4A-92C1-41E8-8158-DD2B25D9113B}" destId="{C964CC5F-AD31-46FE-B950-6FB1958FE6E6}" srcOrd="0" destOrd="0" presId="urn:microsoft.com/office/officeart/2017/3/layout/DropPinTimeline"/>
    <dgm:cxn modelId="{AD4B60E6-8BD5-4CE2-9477-D025938DBC30}" type="presOf" srcId="{393C84A3-4571-4040-9493-0BA1AF30DA26}" destId="{D47FC92B-725F-4F7A-A74D-33B323102A1B}" srcOrd="0" destOrd="0" presId="urn:microsoft.com/office/officeart/2017/3/layout/DropPinTimeline"/>
    <dgm:cxn modelId="{19FBA8F0-A54E-44A0-A655-AB9C62830C51}" type="presOf" srcId="{BAE4A921-75C0-457E-B6C7-AF5D3F924778}" destId="{9A7C4BC5-8408-4A9F-95F6-2C530BD76C90}" srcOrd="0" destOrd="0" presId="urn:microsoft.com/office/officeart/2017/3/layout/DropPinTimeline"/>
    <dgm:cxn modelId="{906961F9-228B-42F0-B93A-61A91FF72B16}" srcId="{95BE5B1F-8548-4FA5-8ECE-FF697B8BDC8B}" destId="{BAE4A921-75C0-457E-B6C7-AF5D3F924778}" srcOrd="0" destOrd="0" parTransId="{5DE6B7FC-E69A-4189-BB0C-356B2586F16F}" sibTransId="{E4500CC0-E9F9-45F4-8DBB-F762BD69C7EF}"/>
    <dgm:cxn modelId="{EE851E75-ABA5-4542-9DE5-477C9F90CD59}" type="presParOf" srcId="{1D5E3AE0-BD99-479B-81A3-134CA1305B52}" destId="{CC03F19A-A782-4E5A-9625-093D1EDAA0BB}" srcOrd="0" destOrd="0" presId="urn:microsoft.com/office/officeart/2017/3/layout/DropPinTimeline"/>
    <dgm:cxn modelId="{619A31B0-1641-496B-9318-26F830B2356A}" type="presParOf" srcId="{1D5E3AE0-BD99-479B-81A3-134CA1305B52}" destId="{DD1337DA-0D94-4BF8-B352-3B3EA06F55F0}" srcOrd="1" destOrd="0" presId="urn:microsoft.com/office/officeart/2017/3/layout/DropPinTimeline"/>
    <dgm:cxn modelId="{D3CE04B9-68D2-4C76-A6E4-19AC294D2486}" type="presParOf" srcId="{DD1337DA-0D94-4BF8-B352-3B3EA06F55F0}" destId="{A9E88B97-095F-4CC2-9545-647A2621DF67}" srcOrd="0" destOrd="0" presId="urn:microsoft.com/office/officeart/2017/3/layout/DropPinTimeline"/>
    <dgm:cxn modelId="{A94D0980-4DD1-4068-84E3-C5E5E065C4A6}" type="presParOf" srcId="{A9E88B97-095F-4CC2-9545-647A2621DF67}" destId="{04A6607E-9A4B-4D4B-A6EE-031B85F657E6}" srcOrd="0" destOrd="0" presId="urn:microsoft.com/office/officeart/2017/3/layout/DropPinTimeline"/>
    <dgm:cxn modelId="{706B0455-78AF-471C-AFC6-2CAB57249808}" type="presParOf" srcId="{A9E88B97-095F-4CC2-9545-647A2621DF67}" destId="{E736635A-B8E7-410B-A900-C76106C6B0AF}" srcOrd="1" destOrd="0" presId="urn:microsoft.com/office/officeart/2017/3/layout/DropPinTimeline"/>
    <dgm:cxn modelId="{85864D19-B9DD-4FCE-B126-BA2CFFFD9AC0}" type="presParOf" srcId="{E736635A-B8E7-410B-A900-C76106C6B0AF}" destId="{6F35A2C6-D52B-4D0D-A568-29C7D5CB9D78}" srcOrd="0" destOrd="0" presId="urn:microsoft.com/office/officeart/2017/3/layout/DropPinTimeline"/>
    <dgm:cxn modelId="{68CADA91-6692-4830-A76B-16B946D6BC39}" type="presParOf" srcId="{E736635A-B8E7-410B-A900-C76106C6B0AF}" destId="{EA20BABE-DBEE-4C24-BE16-E45AAEA3EDCA}" srcOrd="1" destOrd="0" presId="urn:microsoft.com/office/officeart/2017/3/layout/DropPinTimeline"/>
    <dgm:cxn modelId="{B3C92BBA-148C-4B7E-B0F7-5BC8AD0104DC}" type="presParOf" srcId="{A9E88B97-095F-4CC2-9545-647A2621DF67}" destId="{3ED01646-9ED9-44BF-8F18-EE860C524998}" srcOrd="2" destOrd="0" presId="urn:microsoft.com/office/officeart/2017/3/layout/DropPinTimeline"/>
    <dgm:cxn modelId="{3E6E33CF-064B-4817-AAA3-9242C8A866B5}" type="presParOf" srcId="{A9E88B97-095F-4CC2-9545-647A2621DF67}" destId="{9A7C4BC5-8408-4A9F-95F6-2C530BD76C90}" srcOrd="3" destOrd="0" presId="urn:microsoft.com/office/officeart/2017/3/layout/DropPinTimeline"/>
    <dgm:cxn modelId="{A44DCE0B-D41A-49E1-84D0-1CF1D99B41A8}" type="presParOf" srcId="{A9E88B97-095F-4CC2-9545-647A2621DF67}" destId="{7489FD9C-209C-450B-A153-25ECC5553CBF}" srcOrd="4" destOrd="0" presId="urn:microsoft.com/office/officeart/2017/3/layout/DropPinTimeline"/>
    <dgm:cxn modelId="{1086E405-12EE-4656-A41C-39DAC37EDF02}" type="presParOf" srcId="{A9E88B97-095F-4CC2-9545-647A2621DF67}" destId="{71D0D053-F4EE-4C9C-8A5B-995A0C4963AD}" srcOrd="5" destOrd="0" presId="urn:microsoft.com/office/officeart/2017/3/layout/DropPinTimeline"/>
    <dgm:cxn modelId="{F035F670-39B0-4D43-82BE-54C4419F787B}" type="presParOf" srcId="{DD1337DA-0D94-4BF8-B352-3B3EA06F55F0}" destId="{1214E832-189A-463D-AC30-630C019ABF74}" srcOrd="1" destOrd="0" presId="urn:microsoft.com/office/officeart/2017/3/layout/DropPinTimeline"/>
    <dgm:cxn modelId="{4BDD8829-7DD3-4AFA-AFAA-C698213DFFF6}" type="presParOf" srcId="{DD1337DA-0D94-4BF8-B352-3B3EA06F55F0}" destId="{C0D9AB06-9424-4F21-941D-B2FD6BC0B1F3}" srcOrd="2" destOrd="0" presId="urn:microsoft.com/office/officeart/2017/3/layout/DropPinTimeline"/>
    <dgm:cxn modelId="{BCF567F1-CA22-47AF-BF00-31F9394B2C7B}" type="presParOf" srcId="{C0D9AB06-9424-4F21-941D-B2FD6BC0B1F3}" destId="{9E1F0F25-A574-46F8-B923-19F0E1C4BCD8}" srcOrd="0" destOrd="0" presId="urn:microsoft.com/office/officeart/2017/3/layout/DropPinTimeline"/>
    <dgm:cxn modelId="{7057CD71-615D-4CCC-BA6B-1CA220D3D0E3}" type="presParOf" srcId="{C0D9AB06-9424-4F21-941D-B2FD6BC0B1F3}" destId="{78703C32-8BBE-423C-8310-57DA8CF5661C}" srcOrd="1" destOrd="0" presId="urn:microsoft.com/office/officeart/2017/3/layout/DropPinTimeline"/>
    <dgm:cxn modelId="{DAD9357A-5F87-4AAE-A1BF-7EC9F6B227EB}" type="presParOf" srcId="{78703C32-8BBE-423C-8310-57DA8CF5661C}" destId="{028C7F30-E954-4858-8394-A254126D3936}" srcOrd="0" destOrd="0" presId="urn:microsoft.com/office/officeart/2017/3/layout/DropPinTimeline"/>
    <dgm:cxn modelId="{418E03D8-60D6-49CC-9911-DEA85132C967}" type="presParOf" srcId="{78703C32-8BBE-423C-8310-57DA8CF5661C}" destId="{2711D058-BAA7-47D4-A383-AC85BDB9C49A}" srcOrd="1" destOrd="0" presId="urn:microsoft.com/office/officeart/2017/3/layout/DropPinTimeline"/>
    <dgm:cxn modelId="{DAF64540-56A4-47CD-85E0-E98979ECEEAC}" type="presParOf" srcId="{C0D9AB06-9424-4F21-941D-B2FD6BC0B1F3}" destId="{3A41E69A-F56A-4583-B89C-B41BD4D77851}" srcOrd="2" destOrd="0" presId="urn:microsoft.com/office/officeart/2017/3/layout/DropPinTimeline"/>
    <dgm:cxn modelId="{D7DFEE64-D446-4681-B860-171A2EC6BF1F}" type="presParOf" srcId="{C0D9AB06-9424-4F21-941D-B2FD6BC0B1F3}" destId="{D47FC92B-725F-4F7A-A74D-33B323102A1B}" srcOrd="3" destOrd="0" presId="urn:microsoft.com/office/officeart/2017/3/layout/DropPinTimeline"/>
    <dgm:cxn modelId="{189A1EFD-1FED-42E1-96BC-2A1B717AEDCF}" type="presParOf" srcId="{C0D9AB06-9424-4F21-941D-B2FD6BC0B1F3}" destId="{1E2ADF36-0ED9-4D0B-9DA8-76AB8AD57A13}" srcOrd="4" destOrd="0" presId="urn:microsoft.com/office/officeart/2017/3/layout/DropPinTimeline"/>
    <dgm:cxn modelId="{BEABDC66-188A-4490-9C74-D53142898D5E}" type="presParOf" srcId="{C0D9AB06-9424-4F21-941D-B2FD6BC0B1F3}" destId="{B2EBC471-2C26-45FE-A994-06E152CC747D}" srcOrd="5" destOrd="0" presId="urn:microsoft.com/office/officeart/2017/3/layout/DropPinTimeline"/>
    <dgm:cxn modelId="{B5F69730-053E-4B06-A853-37CA83FDD0E0}" type="presParOf" srcId="{DD1337DA-0D94-4BF8-B352-3B3EA06F55F0}" destId="{37249E8C-1550-4EB6-930E-D5E0E2376661}" srcOrd="3" destOrd="0" presId="urn:microsoft.com/office/officeart/2017/3/layout/DropPinTimeline"/>
    <dgm:cxn modelId="{60005AFE-25F4-4CFC-AAB5-E1E68A8C4FDC}" type="presParOf" srcId="{DD1337DA-0D94-4BF8-B352-3B3EA06F55F0}" destId="{9D5F1A08-E877-4B58-96C8-2FD292B3B116}" srcOrd="4" destOrd="0" presId="urn:microsoft.com/office/officeart/2017/3/layout/DropPinTimeline"/>
    <dgm:cxn modelId="{F97670B6-A7F8-4D3A-9CF9-4D7AA233B205}" type="presParOf" srcId="{9D5F1A08-E877-4B58-96C8-2FD292B3B116}" destId="{5351E25D-2D36-4E5D-928D-E3CB91C6F58C}" srcOrd="0" destOrd="0" presId="urn:microsoft.com/office/officeart/2017/3/layout/DropPinTimeline"/>
    <dgm:cxn modelId="{E0F16534-40B6-4F20-8EDE-839FEC59A23E}" type="presParOf" srcId="{9D5F1A08-E877-4B58-96C8-2FD292B3B116}" destId="{73EE79CC-B076-4852-B0FB-12271328E0F1}" srcOrd="1" destOrd="0" presId="urn:microsoft.com/office/officeart/2017/3/layout/DropPinTimeline"/>
    <dgm:cxn modelId="{940A82C3-22A5-475D-BCEA-D2498170F439}" type="presParOf" srcId="{73EE79CC-B076-4852-B0FB-12271328E0F1}" destId="{36FB9A81-4B76-4345-B78F-BFC8502F0C48}" srcOrd="0" destOrd="0" presId="urn:microsoft.com/office/officeart/2017/3/layout/DropPinTimeline"/>
    <dgm:cxn modelId="{7754D8C8-F88C-44D7-B486-2874C8C31482}" type="presParOf" srcId="{73EE79CC-B076-4852-B0FB-12271328E0F1}" destId="{54E9787F-D270-4F42-9D4D-33FB0CF6F31C}" srcOrd="1" destOrd="0" presId="urn:microsoft.com/office/officeart/2017/3/layout/DropPinTimeline"/>
    <dgm:cxn modelId="{F25DADF1-F95D-4E29-8793-D7DF79400209}" type="presParOf" srcId="{9D5F1A08-E877-4B58-96C8-2FD292B3B116}" destId="{82BCA083-80C3-4058-9BD8-C46261DA9F8C}" srcOrd="2" destOrd="0" presId="urn:microsoft.com/office/officeart/2017/3/layout/DropPinTimeline"/>
    <dgm:cxn modelId="{690FAF62-084B-47D4-B78A-98EC4CB52DC7}" type="presParOf" srcId="{9D5F1A08-E877-4B58-96C8-2FD292B3B116}" destId="{C964CC5F-AD31-46FE-B950-6FB1958FE6E6}" srcOrd="3" destOrd="0" presId="urn:microsoft.com/office/officeart/2017/3/layout/DropPinTimeline"/>
    <dgm:cxn modelId="{C7CA1314-0236-4873-A8E6-809F622A5EAE}" type="presParOf" srcId="{9D5F1A08-E877-4B58-96C8-2FD292B3B116}" destId="{190034F2-01B6-4E29-94D7-2881B6E05652}" srcOrd="4" destOrd="0" presId="urn:microsoft.com/office/officeart/2017/3/layout/DropPinTimeline"/>
    <dgm:cxn modelId="{50AFCC46-5F6A-4913-B4AE-27A766370ADA}" type="presParOf" srcId="{9D5F1A08-E877-4B58-96C8-2FD292B3B116}" destId="{F29EE066-4B42-49B1-9BCF-2587B8F1C6E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3F19A-A782-4E5A-9625-093D1EDAA0BB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5A2C6-D52B-4D0D-A568-29C7D5CB9D78}">
      <dsp:nvSpPr>
        <dsp:cNvPr id="0" name=""/>
        <dsp:cNvSpPr/>
      </dsp:nvSpPr>
      <dsp:spPr>
        <a:xfrm rot="8100000">
          <a:off x="92381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BABE-DBEE-4C24-BE16-E45AAEA3EDCA}">
      <dsp:nvSpPr>
        <dsp:cNvPr id="0" name=""/>
        <dsp:cNvSpPr/>
      </dsp:nvSpPr>
      <dsp:spPr>
        <a:xfrm>
          <a:off x="138421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01646-9ED9-44BF-8F18-EE860C524998}">
      <dsp:nvSpPr>
        <dsp:cNvPr id="0" name=""/>
        <dsp:cNvSpPr/>
      </dsp:nvSpPr>
      <dsp:spPr>
        <a:xfrm>
          <a:off x="592650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Was ist GNS3?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Wofür wird es gebraucht?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Wer hat GNS3 entwickelt? </a:t>
          </a:r>
        </a:p>
      </dsp:txBody>
      <dsp:txXfrm>
        <a:off x="592650" y="1152582"/>
        <a:ext cx="2819433" cy="1672373"/>
      </dsp:txXfrm>
    </dsp:sp>
    <dsp:sp modelId="{9A7C4BC5-8408-4A9F-95F6-2C530BD76C90}">
      <dsp:nvSpPr>
        <dsp:cNvPr id="0" name=""/>
        <dsp:cNvSpPr/>
      </dsp:nvSpPr>
      <dsp:spPr>
        <a:xfrm>
          <a:off x="592650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noProof="1"/>
            <a:t>Vorstellung GNS3</a:t>
          </a:r>
        </a:p>
      </dsp:txBody>
      <dsp:txXfrm>
        <a:off x="592650" y="564991"/>
        <a:ext cx="2819433" cy="587590"/>
      </dsp:txXfrm>
    </dsp:sp>
    <dsp:sp modelId="{7489FD9C-209C-450B-A153-25ECC5553CBF}">
      <dsp:nvSpPr>
        <dsp:cNvPr id="0" name=""/>
        <dsp:cNvSpPr/>
      </dsp:nvSpPr>
      <dsp:spPr>
        <a:xfrm>
          <a:off x="299599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6607E-9A4B-4D4B-A6EE-031B85F657E6}">
      <dsp:nvSpPr>
        <dsp:cNvPr id="0" name=""/>
        <dsp:cNvSpPr/>
      </dsp:nvSpPr>
      <dsp:spPr>
        <a:xfrm>
          <a:off x="247594" y="2772072"/>
          <a:ext cx="105498" cy="1057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7F30-E954-4858-8394-A254126D3936}">
      <dsp:nvSpPr>
        <dsp:cNvPr id="0" name=""/>
        <dsp:cNvSpPr/>
      </dsp:nvSpPr>
      <dsp:spPr>
        <a:xfrm rot="18900000">
          <a:off x="1781902" y="4583906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5875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D058-BAA7-47D4-A383-AC85BDB9C49A}">
      <dsp:nvSpPr>
        <dsp:cNvPr id="0" name=""/>
        <dsp:cNvSpPr/>
      </dsp:nvSpPr>
      <dsp:spPr>
        <a:xfrm>
          <a:off x="1827942" y="4629947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1E69A-F56A-4583-B89C-B41BD4D77851}">
      <dsp:nvSpPr>
        <dsp:cNvPr id="0" name=""/>
        <dsp:cNvSpPr/>
      </dsp:nvSpPr>
      <dsp:spPr>
        <a:xfrm>
          <a:off x="2282171" y="2824956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rtlCol="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Funktionen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Hardware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Einbindung </a:t>
          </a:r>
        </a:p>
      </dsp:txBody>
      <dsp:txXfrm>
        <a:off x="2282171" y="2824956"/>
        <a:ext cx="2819433" cy="1672373"/>
      </dsp:txXfrm>
    </dsp:sp>
    <dsp:sp modelId="{D47FC92B-725F-4F7A-A74D-33B323102A1B}">
      <dsp:nvSpPr>
        <dsp:cNvPr id="0" name=""/>
        <dsp:cNvSpPr/>
      </dsp:nvSpPr>
      <dsp:spPr>
        <a:xfrm>
          <a:off x="2282171" y="4497329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noProof="1"/>
            <a:t>GNS3 close up</a:t>
          </a:r>
        </a:p>
      </dsp:txBody>
      <dsp:txXfrm>
        <a:off x="2282171" y="4497329"/>
        <a:ext cx="2819433" cy="587590"/>
      </dsp:txXfrm>
    </dsp:sp>
    <dsp:sp modelId="{1E2ADF36-0ED9-4D0B-9DA8-76AB8AD57A13}">
      <dsp:nvSpPr>
        <dsp:cNvPr id="0" name=""/>
        <dsp:cNvSpPr/>
      </dsp:nvSpPr>
      <dsp:spPr>
        <a:xfrm>
          <a:off x="1989120" y="2824956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17677"/>
              <a:satOff val="-17244"/>
              <a:lumOff val="-88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F0F25-A574-46F8-B923-19F0E1C4BCD8}">
      <dsp:nvSpPr>
        <dsp:cNvPr id="0" name=""/>
        <dsp:cNvSpPr/>
      </dsp:nvSpPr>
      <dsp:spPr>
        <a:xfrm>
          <a:off x="1937115" y="2772072"/>
          <a:ext cx="105498" cy="105766"/>
        </a:xfrm>
        <a:prstGeom prst="ellipse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B9A81-4B76-4345-B78F-BFC8502F0C48}">
      <dsp:nvSpPr>
        <dsp:cNvPr id="0" name=""/>
        <dsp:cNvSpPr/>
      </dsp:nvSpPr>
      <dsp:spPr>
        <a:xfrm rot="8100000">
          <a:off x="3471423" y="651568"/>
          <a:ext cx="414436" cy="414436"/>
        </a:xfrm>
        <a:prstGeom prst="teardrop">
          <a:avLst>
            <a:gd name="adj" fmla="val 115000"/>
          </a:avLst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5875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9787F-D270-4F42-9D4D-33FB0CF6F31C}">
      <dsp:nvSpPr>
        <dsp:cNvPr id="0" name=""/>
        <dsp:cNvSpPr/>
      </dsp:nvSpPr>
      <dsp:spPr>
        <a:xfrm>
          <a:off x="3517463" y="697608"/>
          <a:ext cx="322356" cy="32235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CA083-80C3-4058-9BD8-C46261DA9F8C}">
      <dsp:nvSpPr>
        <dsp:cNvPr id="0" name=""/>
        <dsp:cNvSpPr/>
      </dsp:nvSpPr>
      <dsp:spPr>
        <a:xfrm>
          <a:off x="3971692" y="1152582"/>
          <a:ext cx="2819433" cy="1672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rtlCol="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Eindruck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Benutzerfreundlichkeit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noProof="1"/>
            <a:t>- Empfehlung </a:t>
          </a:r>
        </a:p>
      </dsp:txBody>
      <dsp:txXfrm>
        <a:off x="3971692" y="1152582"/>
        <a:ext cx="2819433" cy="1672373"/>
      </dsp:txXfrm>
    </dsp:sp>
    <dsp:sp modelId="{C964CC5F-AD31-46FE-B950-6FB1958FE6E6}">
      <dsp:nvSpPr>
        <dsp:cNvPr id="0" name=""/>
        <dsp:cNvSpPr/>
      </dsp:nvSpPr>
      <dsp:spPr>
        <a:xfrm>
          <a:off x="3971692" y="564991"/>
          <a:ext cx="2819433" cy="58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rtlCol="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000" kern="1200" noProof="1"/>
            <a:t>GNS3 Feedback</a:t>
          </a:r>
        </a:p>
      </dsp:txBody>
      <dsp:txXfrm>
        <a:off x="3971692" y="564991"/>
        <a:ext cx="2819433" cy="587590"/>
      </dsp:txXfrm>
    </dsp:sp>
    <dsp:sp modelId="{190034F2-01B6-4E29-94D7-2881B6E05652}">
      <dsp:nvSpPr>
        <dsp:cNvPr id="0" name=""/>
        <dsp:cNvSpPr/>
      </dsp:nvSpPr>
      <dsp:spPr>
        <a:xfrm>
          <a:off x="3678641" y="1152582"/>
          <a:ext cx="0" cy="1672373"/>
        </a:xfrm>
        <a:prstGeom prst="line">
          <a:avLst/>
        </a:prstGeom>
        <a:noFill/>
        <a:ln w="12700" cap="flat" cmpd="sng" algn="ctr">
          <a:solidFill>
            <a:schemeClr val="accent2">
              <a:hueOff val="35353"/>
              <a:satOff val="-34487"/>
              <a:lumOff val="-176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1E25D-2D36-4E5D-928D-E3CB91C6F58C}">
      <dsp:nvSpPr>
        <dsp:cNvPr id="0" name=""/>
        <dsp:cNvSpPr/>
      </dsp:nvSpPr>
      <dsp:spPr>
        <a:xfrm>
          <a:off x="3626636" y="2772072"/>
          <a:ext cx="105498" cy="105766"/>
        </a:xfrm>
        <a:prstGeom prst="ellipse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94604C2-AE3F-40FF-89AD-BCDDD7EFD1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1D90A8-B47B-4E50-B17D-1325B1330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7A028-C1C7-4F6F-A866-A299AADD81BF}" type="datetimeFigureOut">
              <a:rPr lang="de-DE" smtClean="0"/>
              <a:t>28.09.2021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C9DF87-14FC-41B3-B3EB-2F0F141F00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13ADB5-DAC6-4563-BC51-0A801987C7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BE561-3F4F-47B3-ACAA-A88C8E5E74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819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51145-27D2-49AD-92EA-4286745B9AAC}" type="datetimeFigureOut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A2C6E-1D2C-419F-81BA-BB6523C34DA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59107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C6E-1D2C-419F-81BA-BB6523C34D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A2C6E-1D2C-419F-81BA-BB6523C34DA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18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113D9-E4C9-49C4-B0B6-8CA9D87FA99D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F83A47-CF5E-432B-AC99-0F32986BEFAF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D8613F-A35A-461A-9A8A-C9223A618E05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510E-A220-447A-9BE0-F59693A4DBFB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4A6F3-8A6A-4B9B-BF18-FC02FD4DB1C1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99255-460E-429D-AB29-C99C1334B2D3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84FA0-13C3-4472-994E-F93D8B5BAAF2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A950849-23F8-4C16-9F5A-0E56CD0AA15C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E8D838-71AF-4E33-92B5-D68C5F1DE361}" type="datetime1">
              <a:rPr lang="de-DE" noProof="0" smtClean="0"/>
              <a:t>28.09.2021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8759E538-8C66-40CB-AC43-ACF0B50BE720}" type="datetime1">
              <a:rPr lang="de-DE" noProof="0" smtClean="0"/>
              <a:t>28.09.2021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0"/>
            <a:ext cx="12191980" cy="6858000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pPr rtl="0"/>
            <a:r>
              <a:rPr lang="de-DE" sz="4400" noProof="1">
                <a:solidFill>
                  <a:schemeClr val="tx1"/>
                </a:solidFill>
              </a:rPr>
              <a:t>GNS 3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608575"/>
            <a:ext cx="3351077" cy="985615"/>
          </a:xfrm>
        </p:spPr>
        <p:txBody>
          <a:bodyPr rtlCol="0" anchor="t">
            <a:normAutofit fontScale="85000" lnSpcReduction="10000"/>
          </a:bodyPr>
          <a:lstStyle/>
          <a:p>
            <a:pPr rtl="0">
              <a:lnSpc>
                <a:spcPct val="100000"/>
              </a:lnSpc>
            </a:pPr>
            <a:r>
              <a:rPr lang="de-DE" sz="1600" noProof="1"/>
              <a:t>Thomas Züger, Jonah Gutknecht</a:t>
            </a:r>
          </a:p>
          <a:p>
            <a:pPr rtl="0">
              <a:lnSpc>
                <a:spcPct val="100000"/>
              </a:lnSpc>
            </a:pPr>
            <a:r>
              <a:rPr lang="de-DE" sz="1600" noProof="1"/>
              <a:t>M146 28.09 Philipp Albrecht</a:t>
            </a:r>
          </a:p>
          <a:p>
            <a:pPr rtl="0">
              <a:lnSpc>
                <a:spcPct val="100000"/>
              </a:lnSpc>
            </a:pPr>
            <a:endParaRPr lang="de-DE" sz="1600" noProof="1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rtlCol="0" anchor="ctr">
            <a:normAutofit/>
          </a:bodyPr>
          <a:lstStyle/>
          <a:p>
            <a:pPr rtl="0"/>
            <a:r>
              <a:rPr lang="de-DE" sz="3600" noProof="1">
                <a:solidFill>
                  <a:schemeClr val="bg1"/>
                </a:solidFill>
              </a:rPr>
              <a:t>Inhalt	</a:t>
            </a:r>
          </a:p>
        </p:txBody>
      </p:sp>
      <p:graphicFrame>
        <p:nvGraphicFramePr>
          <p:cNvPr id="7" name="Inhaltsplatzhalter 2" descr="SmartArt-Zeitachse">
            <a:extLst>
              <a:ext uri="{FF2B5EF4-FFF2-40B4-BE49-F238E27FC236}">
                <a16:creationId xmlns:a16="http://schemas.microsoft.com/office/drawing/2014/main" id="{4279E28C-3AD3-4230-B1D6-C039672D1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49471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D64D-84CA-4404-9B8A-AF24885C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Vorstellung GNS3 im Detail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00B05-D5D9-40FF-B01B-02F51D32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- Software für Server Lösungen (</a:t>
            </a:r>
            <a:r>
              <a:rPr lang="de-CH" dirty="0" err="1"/>
              <a:t>Graphical</a:t>
            </a:r>
            <a:r>
              <a:rPr lang="de-CH" dirty="0"/>
              <a:t> Network Simulator) Simulation von Netzwerken</a:t>
            </a:r>
          </a:p>
          <a:p>
            <a:r>
              <a:rPr lang="de-CH" dirty="0"/>
              <a:t>- Kombination, Verbindung von Virtuellen und realen Geräten in Graphischen Oberfläche</a:t>
            </a:r>
          </a:p>
          <a:p>
            <a:r>
              <a:rPr lang="de-CH" dirty="0"/>
              <a:t>- Entwickelt 2008 von </a:t>
            </a:r>
            <a:r>
              <a:rPr lang="pl-PL" dirty="0"/>
              <a:t>Jeremy Grossmann, Dominik Ziajka, Piotr Pękala</a:t>
            </a:r>
            <a:endParaRPr lang="de-CH" dirty="0"/>
          </a:p>
          <a:p>
            <a:r>
              <a:rPr lang="de-CH" dirty="0"/>
              <a:t>- NASA, AT&amp;T, Walmart, Exon, </a:t>
            </a:r>
          </a:p>
        </p:txBody>
      </p:sp>
    </p:spTree>
    <p:extLst>
      <p:ext uri="{BB962C8B-B14F-4D97-AF65-F5344CB8AC3E}">
        <p14:creationId xmlns:p14="http://schemas.microsoft.com/office/powerpoint/2010/main" val="365805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02A8B-CDD3-47CE-9798-827832C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GNS 3 </a:t>
            </a:r>
            <a:r>
              <a:rPr lang="de-CH" dirty="0" err="1"/>
              <a:t>close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37231B3B-74BF-4FB7-B742-F98C7454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73" y="1906023"/>
            <a:ext cx="7548886" cy="39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02A8B-CDD3-47CE-9798-827832C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GNS 3 </a:t>
            </a:r>
            <a:r>
              <a:rPr lang="de-CH" dirty="0" err="1"/>
              <a:t>close</a:t>
            </a:r>
            <a:r>
              <a:rPr lang="de-CH" dirty="0"/>
              <a:t> </a:t>
            </a:r>
            <a:r>
              <a:rPr lang="de-CH" dirty="0" err="1"/>
              <a:t>up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0DEB9B2-A8E8-45A3-99FF-01454935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0" y="144901"/>
            <a:ext cx="1626870" cy="1687445"/>
          </a:xfrm>
          <a:prstGeom prst="rect">
            <a:avLst/>
          </a:prstGeom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4A6C698B-59D2-495E-9A94-7592631FA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77370"/>
              </p:ext>
            </p:extLst>
          </p:nvPr>
        </p:nvGraphicFramePr>
        <p:xfrm>
          <a:off x="1944807" y="4667995"/>
          <a:ext cx="83633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09">
                  <a:extLst>
                    <a:ext uri="{9D8B030D-6E8A-4147-A177-3AD203B41FA5}">
                      <a16:colId xmlns:a16="http://schemas.microsoft.com/office/drawing/2014/main" val="2891947689"/>
                    </a:ext>
                  </a:extLst>
                </a:gridCol>
                <a:gridCol w="4279037">
                  <a:extLst>
                    <a:ext uri="{9D8B030D-6E8A-4147-A177-3AD203B41FA5}">
                      <a16:colId xmlns:a16="http://schemas.microsoft.com/office/drawing/2014/main" val="3998323032"/>
                    </a:ext>
                  </a:extLst>
                </a:gridCol>
              </a:tblGrid>
              <a:tr h="282789">
                <a:tc>
                  <a:txBody>
                    <a:bodyPr/>
                    <a:lstStyle/>
                    <a:p>
                      <a:r>
                        <a:rPr lang="de-CH" sz="2000" dirty="0"/>
                        <a:t>Befehl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Erklärung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53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 err="1"/>
                        <a:t>ip</a:t>
                      </a:r>
                      <a:r>
                        <a:rPr lang="de-CH" sz="2000" dirty="0"/>
                        <a:t> &lt;IP-Adresse&gt; &lt;Subnetzmaske&gt;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IP-Adresse + Subnetzmaske setzten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9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2000" dirty="0"/>
                        <a:t>ping &lt;IP-Adresse&gt;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IP-Adresse Pingen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11012"/>
                  </a:ext>
                </a:extLst>
              </a:tr>
            </a:tbl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581DF74E-0862-4F7B-8E6A-254CD485F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46" y="2051574"/>
            <a:ext cx="6039553" cy="230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FD64D-84CA-4404-9B8A-AF24885C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GNS3 Fehlermeldung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00B05-D5D9-40FF-B01B-02F51D32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Fokus auf GNS3 Grundlagen</a:t>
            </a:r>
          </a:p>
          <a:p>
            <a:r>
              <a:rPr lang="de-CH" dirty="0"/>
              <a:t>Firewalls manuell hinzufügen</a:t>
            </a:r>
          </a:p>
          <a:p>
            <a:r>
              <a:rPr lang="de-CH" dirty="0"/>
              <a:t>Keine Lösung online gefunden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C92BCD7-F8B3-4621-B9DB-247C812A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474" y="2086822"/>
            <a:ext cx="5649206" cy="19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A090C-E930-4130-ABE5-2848BEA8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GNS 3 Feedback - Eindruck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8A0BF2-5BA4-4266-BE0F-7092F560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- Am Anfang recht Umfangreich</a:t>
            </a:r>
          </a:p>
          <a:p>
            <a:r>
              <a:rPr lang="de-CH" dirty="0"/>
              <a:t>- Einfache Administration der Geräte</a:t>
            </a:r>
          </a:p>
          <a:p>
            <a:r>
              <a:rPr lang="de-CH" dirty="0"/>
              <a:t>- Sehr übersichtliche Benutzeroberfläche</a:t>
            </a:r>
          </a:p>
          <a:p>
            <a:r>
              <a:rPr lang="de-CH" dirty="0"/>
              <a:t>- Zt. Hardware Geräte nicht gefunden</a:t>
            </a:r>
          </a:p>
          <a:p>
            <a:r>
              <a:rPr lang="de-CH" dirty="0"/>
              <a:t>- Linux kompatibel</a:t>
            </a:r>
          </a:p>
        </p:txBody>
      </p:sp>
    </p:spTree>
    <p:extLst>
      <p:ext uri="{BB962C8B-B14F-4D97-AF65-F5344CB8AC3E}">
        <p14:creationId xmlns:p14="http://schemas.microsoft.com/office/powerpoint/2010/main" val="3080998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07157-6007-4015-A44E-9DB4EEE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GNS 3 Feedback - Empfehlungen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A5318-8A63-4C0C-B5C1-A4E29559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- Sehr gut für grosse Projekte und Systeme</a:t>
            </a:r>
          </a:p>
          <a:p>
            <a:r>
              <a:rPr lang="de-CH" dirty="0"/>
              <a:t>- Gut geeignet für VPN, Firewall Systeme</a:t>
            </a:r>
          </a:p>
          <a:p>
            <a:r>
              <a:rPr lang="de-CH" dirty="0"/>
              <a:t>- Büros ohne viel Platz (keine Hardware notwendig 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19089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408153_TF11429527_Win32" id="{B651836F-A5EA-4B2B-980E-06FEF6019131}" vid="{730658C4-E4BE-4EE5-9055-C83084D6B3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purl.org/dc/terms/"/>
    <ds:schemaRef ds:uri="http://purl.org/dc/dcmitype/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Moderne Winkel</Template>
  <TotalTime>0</TotalTime>
  <Words>202</Words>
  <Application>Microsoft Office PowerPoint</Application>
  <PresentationFormat>Breitbild</PresentationFormat>
  <Paragraphs>45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1_RetrospectVTI</vt:lpstr>
      <vt:lpstr>GNS 3</vt:lpstr>
      <vt:lpstr>Inhalt </vt:lpstr>
      <vt:lpstr>Vorstellung GNS3 im Detail</vt:lpstr>
      <vt:lpstr>GNS 3 close up</vt:lpstr>
      <vt:lpstr>GNS 3 close up</vt:lpstr>
      <vt:lpstr>GNS3 Fehlermeldung</vt:lpstr>
      <vt:lpstr>GNS 3 Feedback - Eindruck</vt:lpstr>
      <vt:lpstr>GNS 3 Feedback - Empfehlungen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 3</dc:title>
  <dc:creator>Gutknecht Jonah</dc:creator>
  <cp:keywords>class='Internal'</cp:keywords>
  <cp:lastModifiedBy>Thomas Züger</cp:lastModifiedBy>
  <cp:revision>2</cp:revision>
  <dcterms:created xsi:type="dcterms:W3CDTF">2021-09-23T07:43:23Z</dcterms:created>
  <dcterms:modified xsi:type="dcterms:W3CDTF">2021-09-28T11:31:06Z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