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9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3" r:id="rId15"/>
    <p:sldId id="27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4598B-1CF7-4FA3-9579-4E3FE9940714}" v="14" dt="2023-01-23T19:37:56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 T Nguyen" userId="5e909e74-a951-4d9d-b212-5880796e49b2" providerId="ADAL" clId="{14B32042-8DE9-4AA4-A056-0190847DF414}"/>
    <pc:docChg chg="undo custSel addSld delSld modSld modMainMaster">
      <pc:chgData name="Quan T Nguyen" userId="5e909e74-a951-4d9d-b212-5880796e49b2" providerId="ADAL" clId="{14B32042-8DE9-4AA4-A056-0190847DF414}" dt="2022-01-10T01:51:06.277" v="388" actId="767"/>
      <pc:docMkLst>
        <pc:docMk/>
      </pc:docMkLst>
      <pc:sldChg chg="modSp new del">
        <pc:chgData name="Quan T Nguyen" userId="5e909e74-a951-4d9d-b212-5880796e49b2" providerId="ADAL" clId="{14B32042-8DE9-4AA4-A056-0190847DF414}" dt="2021-12-15T06:01:07.521" v="5" actId="47"/>
        <pc:sldMkLst>
          <pc:docMk/>
          <pc:sldMk cId="1071043601" sldId="256"/>
        </pc:sldMkLst>
        <pc:spChg chg="mod">
          <ac:chgData name="Quan T Nguyen" userId="5e909e74-a951-4d9d-b212-5880796e49b2" providerId="ADAL" clId="{14B32042-8DE9-4AA4-A056-0190847DF414}" dt="2021-12-15T06:00:27.418" v="1"/>
          <ac:spMkLst>
            <pc:docMk/>
            <pc:sldMk cId="1071043601" sldId="256"/>
            <ac:spMk id="2" creationId="{FB7E485D-112D-430D-9945-FFC873553E9E}"/>
          </ac:spMkLst>
        </pc:spChg>
        <pc:spChg chg="mod">
          <ac:chgData name="Quan T Nguyen" userId="5e909e74-a951-4d9d-b212-5880796e49b2" providerId="ADAL" clId="{14B32042-8DE9-4AA4-A056-0190847DF414}" dt="2021-12-15T06:00:27.418" v="1"/>
          <ac:spMkLst>
            <pc:docMk/>
            <pc:sldMk cId="1071043601" sldId="256"/>
            <ac:spMk id="3" creationId="{C881D3DF-C952-4564-AAD7-C216CEE1D1F3}"/>
          </ac:spMkLst>
        </pc:spChg>
      </pc:sldChg>
      <pc:sldChg chg="modSp new">
        <pc:chgData name="Quan T Nguyen" userId="5e909e74-a951-4d9d-b212-5880796e49b2" providerId="ADAL" clId="{14B32042-8DE9-4AA4-A056-0190847DF414}" dt="2021-12-15T06:01:50.492" v="10"/>
        <pc:sldMkLst>
          <pc:docMk/>
          <pc:sldMk cId="2849283028" sldId="256"/>
        </pc:sldMkLst>
        <pc:spChg chg="mod">
          <ac:chgData name="Quan T Nguyen" userId="5e909e74-a951-4d9d-b212-5880796e49b2" providerId="ADAL" clId="{14B32042-8DE9-4AA4-A056-0190847DF414}" dt="2021-12-15T06:01:50.492" v="10"/>
          <ac:spMkLst>
            <pc:docMk/>
            <pc:sldMk cId="2849283028" sldId="256"/>
            <ac:spMk id="2" creationId="{EFC2EA27-3648-4976-AE8E-3FA7BC8049D8}"/>
          </ac:spMkLst>
        </pc:spChg>
        <pc:spChg chg="mod">
          <ac:chgData name="Quan T Nguyen" userId="5e909e74-a951-4d9d-b212-5880796e49b2" providerId="ADAL" clId="{14B32042-8DE9-4AA4-A056-0190847DF414}" dt="2021-12-15T06:01:50.492" v="10"/>
          <ac:spMkLst>
            <pc:docMk/>
            <pc:sldMk cId="2849283028" sldId="256"/>
            <ac:spMk id="3" creationId="{6BC04B65-A029-4516-8131-93E2BF34E191}"/>
          </ac:spMkLst>
        </pc:spChg>
      </pc:sldChg>
      <pc:sldChg chg="modSp new mod">
        <pc:chgData name="Quan T Nguyen" userId="5e909e74-a951-4d9d-b212-5880796e49b2" providerId="ADAL" clId="{14B32042-8DE9-4AA4-A056-0190847DF414}" dt="2021-12-15T06:07:52.539" v="15" actId="27636"/>
        <pc:sldMkLst>
          <pc:docMk/>
          <pc:sldMk cId="2578824440" sldId="257"/>
        </pc:sldMkLst>
        <pc:spChg chg="mod">
          <ac:chgData name="Quan T Nguyen" userId="5e909e74-a951-4d9d-b212-5880796e49b2" providerId="ADAL" clId="{14B32042-8DE9-4AA4-A056-0190847DF414}" dt="2021-12-15T06:07:52.539" v="15" actId="27636"/>
          <ac:spMkLst>
            <pc:docMk/>
            <pc:sldMk cId="2578824440" sldId="257"/>
            <ac:spMk id="2" creationId="{BB6ED52B-1B3B-4185-A151-8A80A29C4269}"/>
          </ac:spMkLst>
        </pc:spChg>
      </pc:sldChg>
      <pc:sldChg chg="new del">
        <pc:chgData name="Quan T Nguyen" userId="5e909e74-a951-4d9d-b212-5880796e49b2" providerId="ADAL" clId="{14B32042-8DE9-4AA4-A056-0190847DF414}" dt="2021-12-15T06:01:09.064" v="8" actId="47"/>
        <pc:sldMkLst>
          <pc:docMk/>
          <pc:sldMk cId="3537950673" sldId="257"/>
        </pc:sldMkLst>
      </pc:sldChg>
      <pc:sldChg chg="new del">
        <pc:chgData name="Quan T Nguyen" userId="5e909e74-a951-4d9d-b212-5880796e49b2" providerId="ADAL" clId="{14B32042-8DE9-4AA4-A056-0190847DF414}" dt="2021-12-15T06:01:08.295" v="7" actId="47"/>
        <pc:sldMkLst>
          <pc:docMk/>
          <pc:sldMk cId="387632418" sldId="258"/>
        </pc:sldMkLst>
      </pc:sldChg>
      <pc:sldChg chg="new del">
        <pc:chgData name="Quan T Nguyen" userId="5e909e74-a951-4d9d-b212-5880796e49b2" providerId="ADAL" clId="{14B32042-8DE9-4AA4-A056-0190847DF414}" dt="2021-12-15T06:03:04.287" v="13" actId="680"/>
        <pc:sldMkLst>
          <pc:docMk/>
          <pc:sldMk cId="1543937470" sldId="258"/>
        </pc:sldMkLst>
      </pc:sldChg>
      <pc:sldChg chg="new del">
        <pc:chgData name="Quan T Nguyen" userId="5e909e74-a951-4d9d-b212-5880796e49b2" providerId="ADAL" clId="{14B32042-8DE9-4AA4-A056-0190847DF414}" dt="2021-12-15T06:01:07.886" v="6" actId="47"/>
        <pc:sldMkLst>
          <pc:docMk/>
          <pc:sldMk cId="1044813659" sldId="259"/>
        </pc:sldMkLst>
      </pc:sldChg>
      <pc:sldMasterChg chg="setBg modSldLayout">
        <pc:chgData name="Quan T Nguyen" userId="5e909e74-a951-4d9d-b212-5880796e49b2" providerId="ADAL" clId="{14B32042-8DE9-4AA4-A056-0190847DF414}" dt="2022-01-10T01:51:06.277" v="388" actId="767"/>
        <pc:sldMasterMkLst>
          <pc:docMk/>
          <pc:sldMasterMk cId="1205881504" sldId="2147483672"/>
        </pc:sldMasterMkLst>
        <pc:sldLayoutChg chg="addSp modSp mod setBg">
          <pc:chgData name="Quan T Nguyen" userId="5e909e74-a951-4d9d-b212-5880796e49b2" providerId="ADAL" clId="{14B32042-8DE9-4AA4-A056-0190847DF414}" dt="2022-01-10T01:32:58.089" v="380" actId="1035"/>
          <pc:sldLayoutMkLst>
            <pc:docMk/>
            <pc:sldMasterMk cId="1205881504" sldId="2147483672"/>
            <pc:sldLayoutMk cId="2215553137" sldId="2147483673"/>
          </pc:sldLayoutMkLst>
          <pc:spChg chg="mod">
            <ac:chgData name="Quan T Nguyen" userId="5e909e74-a951-4d9d-b212-5880796e49b2" providerId="ADAL" clId="{14B32042-8DE9-4AA4-A056-0190847DF414}" dt="2021-12-15T06:09:35.396" v="25" actId="108"/>
            <ac:spMkLst>
              <pc:docMk/>
              <pc:sldMasterMk cId="1205881504" sldId="2147483672"/>
              <pc:sldLayoutMk cId="2215553137" sldId="2147483673"/>
              <ac:spMk id="2" creationId="{00000000-0000-0000-0000-000000000000}"/>
            </ac:spMkLst>
          </pc:spChg>
          <pc:spChg chg="mod">
            <ac:chgData name="Quan T Nguyen" userId="5e909e74-a951-4d9d-b212-5880796e49b2" providerId="ADAL" clId="{14B32042-8DE9-4AA4-A056-0190847DF414}" dt="2021-12-15T06:08:03.252" v="18" actId="255"/>
            <ac:spMkLst>
              <pc:docMk/>
              <pc:sldMasterMk cId="1205881504" sldId="2147483672"/>
              <pc:sldLayoutMk cId="2215553137" sldId="2147483673"/>
              <ac:spMk id="3" creationId="{00000000-0000-0000-0000-000000000000}"/>
            </ac:spMkLst>
          </pc:spChg>
          <pc:spChg chg="mod">
            <ac:chgData name="Quan T Nguyen" userId="5e909e74-a951-4d9d-b212-5880796e49b2" providerId="ADAL" clId="{14B32042-8DE9-4AA4-A056-0190847DF414}" dt="2021-12-15T06:39:21.147" v="115" actId="207"/>
            <ac:spMkLst>
              <pc:docMk/>
              <pc:sldMasterMk cId="1205881504" sldId="2147483672"/>
              <pc:sldLayoutMk cId="2215553137" sldId="2147483673"/>
              <ac:spMk id="4" creationId="{00000000-0000-0000-0000-000000000000}"/>
            </ac:spMkLst>
          </pc:spChg>
          <pc:spChg chg="mod">
            <ac:chgData name="Quan T Nguyen" userId="5e909e74-a951-4d9d-b212-5880796e49b2" providerId="ADAL" clId="{14B32042-8DE9-4AA4-A056-0190847DF414}" dt="2021-12-15T06:39:23.586" v="116" actId="207"/>
            <ac:spMkLst>
              <pc:docMk/>
              <pc:sldMasterMk cId="1205881504" sldId="2147483672"/>
              <pc:sldLayoutMk cId="2215553137" sldId="2147483673"/>
              <ac:spMk id="5" creationId="{00000000-0000-0000-0000-000000000000}"/>
            </ac:spMkLst>
          </pc:spChg>
          <pc:spChg chg="mod">
            <ac:chgData name="Quan T Nguyen" userId="5e909e74-a951-4d9d-b212-5880796e49b2" providerId="ADAL" clId="{14B32042-8DE9-4AA4-A056-0190847DF414}" dt="2021-12-15T06:39:26.427" v="117" actId="207"/>
            <ac:spMkLst>
              <pc:docMk/>
              <pc:sldMasterMk cId="1205881504" sldId="2147483672"/>
              <pc:sldLayoutMk cId="2215553137" sldId="2147483673"/>
              <ac:spMk id="6" creationId="{00000000-0000-0000-0000-000000000000}"/>
            </ac:spMkLst>
          </pc:spChg>
          <pc:picChg chg="add mod">
            <ac:chgData name="Quan T Nguyen" userId="5e909e74-a951-4d9d-b212-5880796e49b2" providerId="ADAL" clId="{14B32042-8DE9-4AA4-A056-0190847DF414}" dt="2022-01-10T01:32:29.884" v="160" actId="1076"/>
            <ac:picMkLst>
              <pc:docMk/>
              <pc:sldMasterMk cId="1205881504" sldId="2147483672"/>
              <pc:sldLayoutMk cId="2215553137" sldId="2147483673"/>
              <ac:picMk id="8" creationId="{7C8A978A-A137-4811-86CB-BB4E110598F1}"/>
            </ac:picMkLst>
          </pc:picChg>
          <pc:cxnChg chg="add mod">
            <ac:chgData name="Quan T Nguyen" userId="5e909e74-a951-4d9d-b212-5880796e49b2" providerId="ADAL" clId="{14B32042-8DE9-4AA4-A056-0190847DF414}" dt="2022-01-10T01:32:35.282" v="183" actId="1035"/>
            <ac:cxnSpMkLst>
              <pc:docMk/>
              <pc:sldMasterMk cId="1205881504" sldId="2147483672"/>
              <pc:sldLayoutMk cId="2215553137" sldId="2147483673"/>
              <ac:cxnSpMk id="7" creationId="{68E4F4D8-18D7-4E2F-9A47-D853625C4033}"/>
            </ac:cxnSpMkLst>
          </pc:cxnChg>
          <pc:cxnChg chg="add mod">
            <ac:chgData name="Quan T Nguyen" userId="5e909e74-a951-4d9d-b212-5880796e49b2" providerId="ADAL" clId="{14B32042-8DE9-4AA4-A056-0190847DF414}" dt="2022-01-10T01:32:58.089" v="380" actId="1035"/>
            <ac:cxnSpMkLst>
              <pc:docMk/>
              <pc:sldMasterMk cId="1205881504" sldId="2147483672"/>
              <pc:sldLayoutMk cId="2215553137" sldId="2147483673"/>
              <ac:cxnSpMk id="9" creationId="{7434402E-8B5E-4E2C-BC2F-C6E2175B476B}"/>
            </ac:cxnSpMkLst>
          </pc:cxnChg>
        </pc:sldLayoutChg>
        <pc:sldLayoutChg chg="addSp delSp modSp mod setBg">
          <pc:chgData name="Quan T Nguyen" userId="5e909e74-a951-4d9d-b212-5880796e49b2" providerId="ADAL" clId="{14B32042-8DE9-4AA4-A056-0190847DF414}" dt="2022-01-10T01:51:06.277" v="388" actId="767"/>
          <pc:sldLayoutMkLst>
            <pc:docMk/>
            <pc:sldMasterMk cId="1205881504" sldId="2147483672"/>
            <pc:sldLayoutMk cId="883933530" sldId="2147483674"/>
          </pc:sldLayoutMkLst>
          <pc:spChg chg="mod">
            <ac:chgData name="Quan T Nguyen" userId="5e909e74-a951-4d9d-b212-5880796e49b2" providerId="ADAL" clId="{14B32042-8DE9-4AA4-A056-0190847DF414}" dt="2021-12-15T06:10:25.430" v="27" actId="255"/>
            <ac:spMkLst>
              <pc:docMk/>
              <pc:sldMasterMk cId="1205881504" sldId="2147483672"/>
              <pc:sldLayoutMk cId="883933530" sldId="2147483674"/>
              <ac:spMk id="2" creationId="{00000000-0000-0000-0000-000000000000}"/>
            </ac:spMkLst>
          </pc:spChg>
          <pc:spChg chg="mod">
            <ac:chgData name="Quan T Nguyen" userId="5e909e74-a951-4d9d-b212-5880796e49b2" providerId="ADAL" clId="{14B32042-8DE9-4AA4-A056-0190847DF414}" dt="2021-12-15T06:35:58.021" v="34" actId="207"/>
            <ac:spMkLst>
              <pc:docMk/>
              <pc:sldMasterMk cId="1205881504" sldId="2147483672"/>
              <pc:sldLayoutMk cId="883933530" sldId="2147483674"/>
              <ac:spMk id="5" creationId="{00000000-0000-0000-0000-000000000000}"/>
            </ac:spMkLst>
          </pc:spChg>
          <pc:spChg chg="mod">
            <ac:chgData name="Quan T Nguyen" userId="5e909e74-a951-4d9d-b212-5880796e49b2" providerId="ADAL" clId="{14B32042-8DE9-4AA4-A056-0190847DF414}" dt="2021-12-15T06:36:03.579" v="35" actId="207"/>
            <ac:spMkLst>
              <pc:docMk/>
              <pc:sldMasterMk cId="1205881504" sldId="2147483672"/>
              <pc:sldLayoutMk cId="883933530" sldId="2147483674"/>
              <ac:spMk id="6" creationId="{00000000-0000-0000-0000-000000000000}"/>
            </ac:spMkLst>
          </pc:spChg>
          <pc:spChg chg="add del mod">
            <ac:chgData name="Quan T Nguyen" userId="5e909e74-a951-4d9d-b212-5880796e49b2" providerId="ADAL" clId="{14B32042-8DE9-4AA4-A056-0190847DF414}" dt="2022-01-10T01:51:06.277" v="388" actId="767"/>
            <ac:spMkLst>
              <pc:docMk/>
              <pc:sldMasterMk cId="1205881504" sldId="2147483672"/>
              <pc:sldLayoutMk cId="883933530" sldId="2147483674"/>
              <ac:spMk id="8" creationId="{78012421-0B11-43F3-ADD9-429B5123B3A6}"/>
            </ac:spMkLst>
          </pc:spChg>
          <pc:graphicFrameChg chg="add del mod">
            <ac:chgData name="Quan T Nguyen" userId="5e909e74-a951-4d9d-b212-5880796e49b2" providerId="ADAL" clId="{14B32042-8DE9-4AA4-A056-0190847DF414}" dt="2022-01-10T01:51:04.788" v="386" actId="3680"/>
            <ac:graphicFrameMkLst>
              <pc:docMk/>
              <pc:sldMasterMk cId="1205881504" sldId="2147483672"/>
              <pc:sldLayoutMk cId="883933530" sldId="2147483674"/>
              <ac:graphicFrameMk id="10" creationId="{26B4553D-EBD4-48CE-8652-F7CA07971FE0}"/>
            </ac:graphicFrameMkLst>
          </pc:graphicFrameChg>
          <pc:picChg chg="add mod">
            <ac:chgData name="Quan T Nguyen" userId="5e909e74-a951-4d9d-b212-5880796e49b2" providerId="ADAL" clId="{14B32042-8DE9-4AA4-A056-0190847DF414}" dt="2021-12-15T06:38:47.962" v="113" actId="1076"/>
            <ac:picMkLst>
              <pc:docMk/>
              <pc:sldMasterMk cId="1205881504" sldId="2147483672"/>
              <pc:sldLayoutMk cId="883933530" sldId="2147483674"/>
              <ac:picMk id="7" creationId="{492C78D3-EED0-4DC9-B44B-7FB357199421}"/>
            </ac:picMkLst>
          </pc:picChg>
          <pc:cxnChg chg="add mod">
            <ac:chgData name="Quan T Nguyen" userId="5e909e74-a951-4d9d-b212-5880796e49b2" providerId="ADAL" clId="{14B32042-8DE9-4AA4-A056-0190847DF414}" dt="2021-12-15T06:38:11.267" v="108" actId="692"/>
            <ac:cxnSpMkLst>
              <pc:docMk/>
              <pc:sldMasterMk cId="1205881504" sldId="2147483672"/>
              <pc:sldLayoutMk cId="883933530" sldId="2147483674"/>
              <ac:cxnSpMk id="9" creationId="{3F217DF2-7453-4BBD-AA09-36738AF81325}"/>
            </ac:cxnSpMkLst>
          </pc:cxnChg>
          <pc:cxnChg chg="add mod">
            <ac:chgData name="Quan T Nguyen" userId="5e909e74-a951-4d9d-b212-5880796e49b2" providerId="ADAL" clId="{14B32042-8DE9-4AA4-A056-0190847DF414}" dt="2021-12-15T06:38:24.082" v="110" actId="1076"/>
            <ac:cxnSpMkLst>
              <pc:docMk/>
              <pc:sldMasterMk cId="1205881504" sldId="2147483672"/>
              <pc:sldLayoutMk cId="883933530" sldId="2147483674"/>
              <ac:cxnSpMk id="12" creationId="{2DA45A7F-3232-4963-9072-EE51E8B83DF5}"/>
            </ac:cxnSpMkLst>
          </pc:cxnChg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984147875" sldId="2147483675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989349367" sldId="2147483676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2097764682" sldId="2147483677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1686865795" sldId="2147483678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2526206935" sldId="2147483679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803581508" sldId="2147483680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3560352105" sldId="2147483681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3210934935" sldId="2147483682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4286711417" sldId="2147483683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2665215566" sldId="2147483684"/>
          </pc:sldLayoutMkLst>
        </pc:sldLayoutChg>
        <pc:sldLayoutChg chg="setBg">
          <pc:chgData name="Quan T Nguyen" userId="5e909e74-a951-4d9d-b212-5880796e49b2" providerId="ADAL" clId="{14B32042-8DE9-4AA4-A056-0190847DF414}" dt="2021-12-15T06:08:37.708" v="21"/>
          <pc:sldLayoutMkLst>
            <pc:docMk/>
            <pc:sldMasterMk cId="1205881504" sldId="2147483672"/>
            <pc:sldLayoutMk cId="2766589563" sldId="2147483685"/>
          </pc:sldLayoutMkLst>
        </pc:sldLayoutChg>
      </pc:sldMasterChg>
    </pc:docChg>
  </pc:docChgLst>
  <pc:docChgLst>
    <pc:chgData name="Mohsen Sombolestan" userId="4845e35a-516a-41c0-9e74-081b69c41e43" providerId="ADAL" clId="{3034598B-1CF7-4FA3-9579-4E3FE9940714}"/>
    <pc:docChg chg="undo custSel addSld delSld modSld sldOrd">
      <pc:chgData name="Mohsen Sombolestan" userId="4845e35a-516a-41c0-9e74-081b69c41e43" providerId="ADAL" clId="{3034598B-1CF7-4FA3-9579-4E3FE9940714}" dt="2023-01-23T23:31:39.370" v="656" actId="33524"/>
      <pc:docMkLst>
        <pc:docMk/>
      </pc:docMkLst>
      <pc:sldChg chg="delSp modSp mod">
        <pc:chgData name="Mohsen Sombolestan" userId="4845e35a-516a-41c0-9e74-081b69c41e43" providerId="ADAL" clId="{3034598B-1CF7-4FA3-9579-4E3FE9940714}" dt="2023-01-23T08:30:41.914" v="414" actId="478"/>
        <pc:sldMkLst>
          <pc:docMk/>
          <pc:sldMk cId="2849283028" sldId="256"/>
        </pc:sldMkLst>
        <pc:spChg chg="mod">
          <ac:chgData name="Mohsen Sombolestan" userId="4845e35a-516a-41c0-9e74-081b69c41e43" providerId="ADAL" clId="{3034598B-1CF7-4FA3-9579-4E3FE9940714}" dt="2023-01-23T08:10:13.820" v="9" actId="20577"/>
          <ac:spMkLst>
            <pc:docMk/>
            <pc:sldMk cId="2849283028" sldId="256"/>
            <ac:spMk id="2" creationId="{EFC2EA27-3648-4976-AE8E-3FA7BC8049D8}"/>
          </ac:spMkLst>
        </pc:spChg>
        <pc:spChg chg="del">
          <ac:chgData name="Mohsen Sombolestan" userId="4845e35a-516a-41c0-9e74-081b69c41e43" providerId="ADAL" clId="{3034598B-1CF7-4FA3-9579-4E3FE9940714}" dt="2023-01-23T08:30:41.914" v="414" actId="478"/>
          <ac:spMkLst>
            <pc:docMk/>
            <pc:sldMk cId="2849283028" sldId="256"/>
            <ac:spMk id="3" creationId="{6BC04B65-A029-4516-8131-93E2BF34E191}"/>
          </ac:spMkLst>
        </pc:spChg>
      </pc:sldChg>
      <pc:sldChg chg="modSp mod">
        <pc:chgData name="Mohsen Sombolestan" userId="4845e35a-516a-41c0-9e74-081b69c41e43" providerId="ADAL" clId="{3034598B-1CF7-4FA3-9579-4E3FE9940714}" dt="2023-01-23T23:15:40.524" v="502" actId="255"/>
        <pc:sldMkLst>
          <pc:docMk/>
          <pc:sldMk cId="2578824440" sldId="257"/>
        </pc:sldMkLst>
        <pc:spChg chg="mod">
          <ac:chgData name="Mohsen Sombolestan" userId="4845e35a-516a-41c0-9e74-081b69c41e43" providerId="ADAL" clId="{3034598B-1CF7-4FA3-9579-4E3FE9940714}" dt="2023-01-23T23:15:40.524" v="502" actId="255"/>
          <ac:spMkLst>
            <pc:docMk/>
            <pc:sldMk cId="2578824440" sldId="257"/>
            <ac:spMk id="3" creationId="{E2BA5A73-9B75-4B3E-81D5-F40371E5ADFB}"/>
          </ac:spMkLst>
        </pc:spChg>
      </pc:sldChg>
      <pc:sldChg chg="modSp mod">
        <pc:chgData name="Mohsen Sombolestan" userId="4845e35a-516a-41c0-9e74-081b69c41e43" providerId="ADAL" clId="{3034598B-1CF7-4FA3-9579-4E3FE9940714}" dt="2023-01-23T23:15:04.572" v="496" actId="20577"/>
        <pc:sldMkLst>
          <pc:docMk/>
          <pc:sldMk cId="2366306706" sldId="258"/>
        </pc:sldMkLst>
        <pc:spChg chg="mod">
          <ac:chgData name="Mohsen Sombolestan" userId="4845e35a-516a-41c0-9e74-081b69c41e43" providerId="ADAL" clId="{3034598B-1CF7-4FA3-9579-4E3FE9940714}" dt="2023-01-23T23:15:04.572" v="496" actId="20577"/>
          <ac:spMkLst>
            <pc:docMk/>
            <pc:sldMk cId="2366306706" sldId="258"/>
            <ac:spMk id="3" creationId="{F70DB002-3B95-4668-AC65-304A986BBBB6}"/>
          </ac:spMkLst>
        </pc:spChg>
      </pc:sldChg>
      <pc:sldChg chg="modSp mod">
        <pc:chgData name="Mohsen Sombolestan" userId="4845e35a-516a-41c0-9e74-081b69c41e43" providerId="ADAL" clId="{3034598B-1CF7-4FA3-9579-4E3FE9940714}" dt="2023-01-23T23:19:55.945" v="539" actId="403"/>
        <pc:sldMkLst>
          <pc:docMk/>
          <pc:sldMk cId="1008737054" sldId="259"/>
        </pc:sldMkLst>
        <pc:spChg chg="mod">
          <ac:chgData name="Mohsen Sombolestan" userId="4845e35a-516a-41c0-9e74-081b69c41e43" providerId="ADAL" clId="{3034598B-1CF7-4FA3-9579-4E3FE9940714}" dt="2023-01-23T23:19:55.945" v="539" actId="403"/>
          <ac:spMkLst>
            <pc:docMk/>
            <pc:sldMk cId="1008737054" sldId="259"/>
            <ac:spMk id="6" creationId="{F57EE3D3-1303-40E6-9F82-64EE96123784}"/>
          </ac:spMkLst>
        </pc:spChg>
        <pc:picChg chg="mod">
          <ac:chgData name="Mohsen Sombolestan" userId="4845e35a-516a-41c0-9e74-081b69c41e43" providerId="ADAL" clId="{3034598B-1CF7-4FA3-9579-4E3FE9940714}" dt="2023-01-23T23:16:49.329" v="507" actId="1076"/>
          <ac:picMkLst>
            <pc:docMk/>
            <pc:sldMk cId="1008737054" sldId="259"/>
            <ac:picMk id="5" creationId="{9C9B85A1-145C-449F-A028-CB7BCB4DC8FB}"/>
          </ac:picMkLst>
        </pc:picChg>
        <pc:picChg chg="mod">
          <ac:chgData name="Mohsen Sombolestan" userId="4845e35a-516a-41c0-9e74-081b69c41e43" providerId="ADAL" clId="{3034598B-1CF7-4FA3-9579-4E3FE9940714}" dt="2023-01-23T23:16:44.856" v="506" actId="1076"/>
          <ac:picMkLst>
            <pc:docMk/>
            <pc:sldMk cId="1008737054" sldId="259"/>
            <ac:picMk id="8" creationId="{FFFAA1D3-A932-4A84-A538-08F5FCCBC7C4}"/>
          </ac:picMkLst>
        </pc:picChg>
      </pc:sldChg>
      <pc:sldChg chg="delSp modSp mod">
        <pc:chgData name="Mohsen Sombolestan" userId="4845e35a-516a-41c0-9e74-081b69c41e43" providerId="ADAL" clId="{3034598B-1CF7-4FA3-9579-4E3FE9940714}" dt="2023-01-23T23:24:50.370" v="587" actId="6549"/>
        <pc:sldMkLst>
          <pc:docMk/>
          <pc:sldMk cId="1806573186" sldId="260"/>
        </pc:sldMkLst>
        <pc:spChg chg="mod">
          <ac:chgData name="Mohsen Sombolestan" userId="4845e35a-516a-41c0-9e74-081b69c41e43" providerId="ADAL" clId="{3034598B-1CF7-4FA3-9579-4E3FE9940714}" dt="2023-01-23T23:24:50.370" v="587" actId="6549"/>
          <ac:spMkLst>
            <pc:docMk/>
            <pc:sldMk cId="1806573186" sldId="260"/>
            <ac:spMk id="3" creationId="{F02B6871-EC1A-4318-95CB-20A631A3E247}"/>
          </ac:spMkLst>
        </pc:spChg>
        <pc:spChg chg="del">
          <ac:chgData name="Mohsen Sombolestan" userId="4845e35a-516a-41c0-9e74-081b69c41e43" providerId="ADAL" clId="{3034598B-1CF7-4FA3-9579-4E3FE9940714}" dt="2023-01-23T23:21:51.995" v="551" actId="478"/>
          <ac:spMkLst>
            <pc:docMk/>
            <pc:sldMk cId="1806573186" sldId="260"/>
            <ac:spMk id="10" creationId="{2D352ED4-8275-4153-A358-CDEE4DDBCEB7}"/>
          </ac:spMkLst>
        </pc:spChg>
        <pc:picChg chg="mod">
          <ac:chgData name="Mohsen Sombolestan" userId="4845e35a-516a-41c0-9e74-081b69c41e43" providerId="ADAL" clId="{3034598B-1CF7-4FA3-9579-4E3FE9940714}" dt="2023-01-23T23:24:32.457" v="580" actId="1076"/>
          <ac:picMkLst>
            <pc:docMk/>
            <pc:sldMk cId="1806573186" sldId="260"/>
            <ac:picMk id="5" creationId="{39F5BCB8-C7D6-4E58-BE49-F4806D59BE60}"/>
          </ac:picMkLst>
        </pc:picChg>
        <pc:picChg chg="mod">
          <ac:chgData name="Mohsen Sombolestan" userId="4845e35a-516a-41c0-9e74-081b69c41e43" providerId="ADAL" clId="{3034598B-1CF7-4FA3-9579-4E3FE9940714}" dt="2023-01-23T23:24:35.248" v="581" actId="1076"/>
          <ac:picMkLst>
            <pc:docMk/>
            <pc:sldMk cId="1806573186" sldId="260"/>
            <ac:picMk id="7" creationId="{006B593B-D6D4-4084-AC40-A53AAE7DFDE7}"/>
          </ac:picMkLst>
        </pc:picChg>
        <pc:picChg chg="mod">
          <ac:chgData name="Mohsen Sombolestan" userId="4845e35a-516a-41c0-9e74-081b69c41e43" providerId="ADAL" clId="{3034598B-1CF7-4FA3-9579-4E3FE9940714}" dt="2023-01-23T23:24:40.525" v="582" actId="1076"/>
          <ac:picMkLst>
            <pc:docMk/>
            <pc:sldMk cId="1806573186" sldId="260"/>
            <ac:picMk id="12" creationId="{E7DECF73-4E00-48B6-B36A-A1A4C25B2E81}"/>
          </ac:picMkLst>
        </pc:picChg>
        <pc:picChg chg="mod">
          <ac:chgData name="Mohsen Sombolestan" userId="4845e35a-516a-41c0-9e74-081b69c41e43" providerId="ADAL" clId="{3034598B-1CF7-4FA3-9579-4E3FE9940714}" dt="2023-01-23T23:20:40.144" v="540" actId="1076"/>
          <ac:picMkLst>
            <pc:docMk/>
            <pc:sldMk cId="1806573186" sldId="260"/>
            <ac:picMk id="14" creationId="{BBC430C0-06F7-4ECE-B7D8-A170E8DE623A}"/>
          </ac:picMkLst>
        </pc:picChg>
      </pc:sldChg>
      <pc:sldChg chg="modSp mod">
        <pc:chgData name="Mohsen Sombolestan" userId="4845e35a-516a-41c0-9e74-081b69c41e43" providerId="ADAL" clId="{3034598B-1CF7-4FA3-9579-4E3FE9940714}" dt="2023-01-23T23:28:02.010" v="637" actId="14100"/>
        <pc:sldMkLst>
          <pc:docMk/>
          <pc:sldMk cId="3211256214" sldId="261"/>
        </pc:sldMkLst>
        <pc:spChg chg="mod">
          <ac:chgData name="Mohsen Sombolestan" userId="4845e35a-516a-41c0-9e74-081b69c41e43" providerId="ADAL" clId="{3034598B-1CF7-4FA3-9579-4E3FE9940714}" dt="2023-01-23T23:28:02.010" v="637" actId="14100"/>
          <ac:spMkLst>
            <pc:docMk/>
            <pc:sldMk cId="3211256214" sldId="261"/>
            <ac:spMk id="3" creationId="{10B50D98-ADA7-4E2C-B111-DEBBAB73A3F6}"/>
          </ac:spMkLst>
        </pc:spChg>
        <pc:picChg chg="mod">
          <ac:chgData name="Mohsen Sombolestan" userId="4845e35a-516a-41c0-9e74-081b69c41e43" providerId="ADAL" clId="{3034598B-1CF7-4FA3-9579-4E3FE9940714}" dt="2023-01-23T23:27:39.123" v="630" actId="14100"/>
          <ac:picMkLst>
            <pc:docMk/>
            <pc:sldMk cId="3211256214" sldId="261"/>
            <ac:picMk id="5" creationId="{49F606E6-498E-464A-BBA2-DB35B86488D1}"/>
          </ac:picMkLst>
        </pc:picChg>
      </pc:sldChg>
      <pc:sldChg chg="modSp mod">
        <pc:chgData name="Mohsen Sombolestan" userId="4845e35a-516a-41c0-9e74-081b69c41e43" providerId="ADAL" clId="{3034598B-1CF7-4FA3-9579-4E3FE9940714}" dt="2023-01-23T23:30:55.345" v="654" actId="20577"/>
        <pc:sldMkLst>
          <pc:docMk/>
          <pc:sldMk cId="144294789" sldId="262"/>
        </pc:sldMkLst>
        <pc:spChg chg="mod">
          <ac:chgData name="Mohsen Sombolestan" userId="4845e35a-516a-41c0-9e74-081b69c41e43" providerId="ADAL" clId="{3034598B-1CF7-4FA3-9579-4E3FE9940714}" dt="2023-01-23T23:30:55.345" v="654" actId="20577"/>
          <ac:spMkLst>
            <pc:docMk/>
            <pc:sldMk cId="144294789" sldId="262"/>
            <ac:spMk id="6" creationId="{057A65C8-EED6-47B9-94B3-F2A08300265D}"/>
          </ac:spMkLst>
        </pc:spChg>
        <pc:spChg chg="mod">
          <ac:chgData name="Mohsen Sombolestan" userId="4845e35a-516a-41c0-9e74-081b69c41e43" providerId="ADAL" clId="{3034598B-1CF7-4FA3-9579-4E3FE9940714}" dt="2023-01-23T23:30:34.741" v="653" actId="1076"/>
          <ac:spMkLst>
            <pc:docMk/>
            <pc:sldMk cId="144294789" sldId="262"/>
            <ac:spMk id="9" creationId="{C792878A-CDDC-49D0-AA15-53B52813D93C}"/>
          </ac:spMkLst>
        </pc:spChg>
        <pc:spChg chg="mod">
          <ac:chgData name="Mohsen Sombolestan" userId="4845e35a-516a-41c0-9e74-081b69c41e43" providerId="ADAL" clId="{3034598B-1CF7-4FA3-9579-4E3FE9940714}" dt="2023-01-23T23:30:01.278" v="644" actId="403"/>
          <ac:spMkLst>
            <pc:docMk/>
            <pc:sldMk cId="144294789" sldId="262"/>
            <ac:spMk id="14" creationId="{3E5F3243-D113-4483-ADAB-A891708B476D}"/>
          </ac:spMkLst>
        </pc:spChg>
        <pc:spChg chg="mod">
          <ac:chgData name="Mohsen Sombolestan" userId="4845e35a-516a-41c0-9e74-081b69c41e43" providerId="ADAL" clId="{3034598B-1CF7-4FA3-9579-4E3FE9940714}" dt="2023-01-23T23:29:53.248" v="643" actId="20577"/>
          <ac:spMkLst>
            <pc:docMk/>
            <pc:sldMk cId="144294789" sldId="262"/>
            <ac:spMk id="17" creationId="{65DCC1EE-C744-4054-A995-D54DBE3C17C5}"/>
          </ac:spMkLst>
        </pc:spChg>
      </pc:sldChg>
      <pc:sldChg chg="modSp mod">
        <pc:chgData name="Mohsen Sombolestan" userId="4845e35a-516a-41c0-9e74-081b69c41e43" providerId="ADAL" clId="{3034598B-1CF7-4FA3-9579-4E3FE9940714}" dt="2023-01-23T23:31:39.370" v="656" actId="33524"/>
        <pc:sldMkLst>
          <pc:docMk/>
          <pc:sldMk cId="2637112841" sldId="263"/>
        </pc:sldMkLst>
        <pc:spChg chg="mod">
          <ac:chgData name="Mohsen Sombolestan" userId="4845e35a-516a-41c0-9e74-081b69c41e43" providerId="ADAL" clId="{3034598B-1CF7-4FA3-9579-4E3FE9940714}" dt="2023-01-23T23:31:39.370" v="656" actId="33524"/>
          <ac:spMkLst>
            <pc:docMk/>
            <pc:sldMk cId="2637112841" sldId="263"/>
            <ac:spMk id="3" creationId="{4956ED2D-6307-4AC9-B9A5-C5C3458C3EDA}"/>
          </ac:spMkLst>
        </pc:spChg>
      </pc:sldChg>
      <pc:sldChg chg="addSp delSp modSp new mod">
        <pc:chgData name="Mohsen Sombolestan" userId="4845e35a-516a-41c0-9e74-081b69c41e43" providerId="ADAL" clId="{3034598B-1CF7-4FA3-9579-4E3FE9940714}" dt="2023-01-23T08:29:56.117" v="413" actId="20577"/>
        <pc:sldMkLst>
          <pc:docMk/>
          <pc:sldMk cId="1687790397" sldId="266"/>
        </pc:sldMkLst>
        <pc:spChg chg="mod">
          <ac:chgData name="Mohsen Sombolestan" userId="4845e35a-516a-41c0-9e74-081b69c41e43" providerId="ADAL" clId="{3034598B-1CF7-4FA3-9579-4E3FE9940714}" dt="2023-01-23T08:10:44.498" v="41" actId="20577"/>
          <ac:spMkLst>
            <pc:docMk/>
            <pc:sldMk cId="1687790397" sldId="266"/>
            <ac:spMk id="2" creationId="{C1679A08-C06E-3B40-AEA4-73506F1893F6}"/>
          </ac:spMkLst>
        </pc:spChg>
        <pc:spChg chg="add del mod">
          <ac:chgData name="Mohsen Sombolestan" userId="4845e35a-516a-41c0-9e74-081b69c41e43" providerId="ADAL" clId="{3034598B-1CF7-4FA3-9579-4E3FE9940714}" dt="2023-01-23T08:29:56.117" v="413" actId="20577"/>
          <ac:spMkLst>
            <pc:docMk/>
            <pc:sldMk cId="1687790397" sldId="266"/>
            <ac:spMk id="3" creationId="{E49954C4-99B5-7863-45F1-9E6EE1061287}"/>
          </ac:spMkLst>
        </pc:spChg>
        <pc:spChg chg="add del mod">
          <ac:chgData name="Mohsen Sombolestan" userId="4845e35a-516a-41c0-9e74-081b69c41e43" providerId="ADAL" clId="{3034598B-1CF7-4FA3-9579-4E3FE9940714}" dt="2023-01-23T08:18:50.602" v="45"/>
          <ac:spMkLst>
            <pc:docMk/>
            <pc:sldMk cId="1687790397" sldId="266"/>
            <ac:spMk id="4" creationId="{31A55E28-500F-97A2-FDF2-24708011DC98}"/>
          </ac:spMkLst>
        </pc:spChg>
        <pc:spChg chg="add del mod">
          <ac:chgData name="Mohsen Sombolestan" userId="4845e35a-516a-41c0-9e74-081b69c41e43" providerId="ADAL" clId="{3034598B-1CF7-4FA3-9579-4E3FE9940714}" dt="2023-01-23T08:18:54.511" v="47"/>
          <ac:spMkLst>
            <pc:docMk/>
            <pc:sldMk cId="1687790397" sldId="266"/>
            <ac:spMk id="5" creationId="{1B684019-652C-5FD1-4629-E4B86AF1F2E5}"/>
          </ac:spMkLst>
        </pc:spChg>
        <pc:spChg chg="add del">
          <ac:chgData name="Mohsen Sombolestan" userId="4845e35a-516a-41c0-9e74-081b69c41e43" providerId="ADAL" clId="{3034598B-1CF7-4FA3-9579-4E3FE9940714}" dt="2023-01-23T08:19:53.486" v="71"/>
          <ac:spMkLst>
            <pc:docMk/>
            <pc:sldMk cId="1687790397" sldId="266"/>
            <ac:spMk id="6" creationId="{BFF2A125-7FA8-66A5-91F0-F32EF7CDF07A}"/>
          </ac:spMkLst>
        </pc:spChg>
        <pc:spChg chg="add del">
          <ac:chgData name="Mohsen Sombolestan" userId="4845e35a-516a-41c0-9e74-081b69c41e43" providerId="ADAL" clId="{3034598B-1CF7-4FA3-9579-4E3FE9940714}" dt="2023-01-23T08:19:56.554" v="74"/>
          <ac:spMkLst>
            <pc:docMk/>
            <pc:sldMk cId="1687790397" sldId="266"/>
            <ac:spMk id="7" creationId="{F3C95C8C-8B47-8F7B-5D4E-581FB7736201}"/>
          </ac:spMkLst>
        </pc:spChg>
        <pc:spChg chg="add del">
          <ac:chgData name="Mohsen Sombolestan" userId="4845e35a-516a-41c0-9e74-081b69c41e43" providerId="ADAL" clId="{3034598B-1CF7-4FA3-9579-4E3FE9940714}" dt="2023-01-23T08:20:06.731" v="76"/>
          <ac:spMkLst>
            <pc:docMk/>
            <pc:sldMk cId="1687790397" sldId="266"/>
            <ac:spMk id="8" creationId="{F9187678-B623-BBA5-140D-A86A83C996C2}"/>
          </ac:spMkLst>
        </pc:spChg>
        <pc:spChg chg="add del">
          <ac:chgData name="Mohsen Sombolestan" userId="4845e35a-516a-41c0-9e74-081b69c41e43" providerId="ADAL" clId="{3034598B-1CF7-4FA3-9579-4E3FE9940714}" dt="2023-01-23T08:22:47.065" v="210"/>
          <ac:spMkLst>
            <pc:docMk/>
            <pc:sldMk cId="1687790397" sldId="266"/>
            <ac:spMk id="9" creationId="{795746FA-9666-3D78-E9CD-D832AA3276FE}"/>
          </ac:spMkLst>
        </pc:spChg>
      </pc:sldChg>
      <pc:sldChg chg="delSp add mod">
        <pc:chgData name="Mohsen Sombolestan" userId="4845e35a-516a-41c0-9e74-081b69c41e43" providerId="ADAL" clId="{3034598B-1CF7-4FA3-9579-4E3FE9940714}" dt="2023-01-23T08:30:45.678" v="415" actId="478"/>
        <pc:sldMkLst>
          <pc:docMk/>
          <pc:sldMk cId="1001116320" sldId="267"/>
        </pc:sldMkLst>
        <pc:spChg chg="del">
          <ac:chgData name="Mohsen Sombolestan" userId="4845e35a-516a-41c0-9e74-081b69c41e43" providerId="ADAL" clId="{3034598B-1CF7-4FA3-9579-4E3FE9940714}" dt="2023-01-23T08:30:45.678" v="415" actId="478"/>
          <ac:spMkLst>
            <pc:docMk/>
            <pc:sldMk cId="1001116320" sldId="267"/>
            <ac:spMk id="3" creationId="{6BC04B65-A029-4516-8131-93E2BF34E191}"/>
          </ac:spMkLst>
        </pc:spChg>
      </pc:sldChg>
      <pc:sldChg chg="new del ord">
        <pc:chgData name="Mohsen Sombolestan" userId="4845e35a-516a-41c0-9e74-081b69c41e43" providerId="ADAL" clId="{3034598B-1CF7-4FA3-9579-4E3FE9940714}" dt="2023-01-23T19:40:09.535" v="467" actId="47"/>
        <pc:sldMkLst>
          <pc:docMk/>
          <pc:sldMk cId="1221687878" sldId="268"/>
        </pc:sldMkLst>
      </pc:sldChg>
      <pc:sldChg chg="addSp delSp modSp add mod">
        <pc:chgData name="Mohsen Sombolestan" userId="4845e35a-516a-41c0-9e74-081b69c41e43" providerId="ADAL" clId="{3034598B-1CF7-4FA3-9579-4E3FE9940714}" dt="2023-01-23T19:40:59.458" v="477" actId="1076"/>
        <pc:sldMkLst>
          <pc:docMk/>
          <pc:sldMk cId="2781247840" sldId="269"/>
        </pc:sldMkLst>
        <pc:spChg chg="del mod">
          <ac:chgData name="Mohsen Sombolestan" userId="4845e35a-516a-41c0-9e74-081b69c41e43" providerId="ADAL" clId="{3034598B-1CF7-4FA3-9579-4E3FE9940714}" dt="2023-01-23T19:39:27.215" v="434" actId="478"/>
          <ac:spMkLst>
            <pc:docMk/>
            <pc:sldMk cId="2781247840" sldId="269"/>
            <ac:spMk id="2" creationId="{1CE34434-7F6E-40DB-BF58-CB5F19949F89}"/>
          </ac:spMkLst>
        </pc:spChg>
        <pc:spChg chg="del mod">
          <ac:chgData name="Mohsen Sombolestan" userId="4845e35a-516a-41c0-9e74-081b69c41e43" providerId="ADAL" clId="{3034598B-1CF7-4FA3-9579-4E3FE9940714}" dt="2023-01-23T19:39:21.570" v="433" actId="478"/>
          <ac:spMkLst>
            <pc:docMk/>
            <pc:sldMk cId="2781247840" sldId="269"/>
            <ac:spMk id="4" creationId="{A06FBD3D-439F-4C55-9531-1263C8D90EAE}"/>
          </ac:spMkLst>
        </pc:spChg>
        <pc:spChg chg="del">
          <ac:chgData name="Mohsen Sombolestan" userId="4845e35a-516a-41c0-9e74-081b69c41e43" providerId="ADAL" clId="{3034598B-1CF7-4FA3-9579-4E3FE9940714}" dt="2023-01-23T19:38:11.040" v="423" actId="478"/>
          <ac:spMkLst>
            <pc:docMk/>
            <pc:sldMk cId="2781247840" sldId="269"/>
            <ac:spMk id="5" creationId="{BB7C556B-4786-4962-9C94-27EE9404A517}"/>
          </ac:spMkLst>
        </pc:spChg>
        <pc:spChg chg="mod">
          <ac:chgData name="Mohsen Sombolestan" userId="4845e35a-516a-41c0-9e74-081b69c41e43" providerId="ADAL" clId="{3034598B-1CF7-4FA3-9579-4E3FE9940714}" dt="2023-01-23T19:40:54.906" v="476" actId="14100"/>
          <ac:spMkLst>
            <pc:docMk/>
            <pc:sldMk cId="2781247840" sldId="269"/>
            <ac:spMk id="8" creationId="{76731ADA-5A14-422A-A7A6-927C2AB6DCE1}"/>
          </ac:spMkLst>
        </pc:spChg>
        <pc:spChg chg="add mod">
          <ac:chgData name="Mohsen Sombolestan" userId="4845e35a-516a-41c0-9e74-081b69c41e43" providerId="ADAL" clId="{3034598B-1CF7-4FA3-9579-4E3FE9940714}" dt="2023-01-23T19:39:44.897" v="466" actId="20577"/>
          <ac:spMkLst>
            <pc:docMk/>
            <pc:sldMk cId="2781247840" sldId="269"/>
            <ac:spMk id="11" creationId="{642AFA8F-D043-E3FD-108C-F3B39FDE72AA}"/>
          </ac:spMkLst>
        </pc:spChg>
        <pc:spChg chg="mod">
          <ac:chgData name="Mohsen Sombolestan" userId="4845e35a-516a-41c0-9e74-081b69c41e43" providerId="ADAL" clId="{3034598B-1CF7-4FA3-9579-4E3FE9940714}" dt="2023-01-23T19:40:59.458" v="477" actId="1076"/>
          <ac:spMkLst>
            <pc:docMk/>
            <pc:sldMk cId="2781247840" sldId="269"/>
            <ac:spMk id="12" creationId="{EE790C71-EE9E-444A-8F40-BE41165C89CA}"/>
          </ac:spMkLst>
        </pc:spChg>
        <pc:spChg chg="mod">
          <ac:chgData name="Mohsen Sombolestan" userId="4845e35a-516a-41c0-9e74-081b69c41e43" providerId="ADAL" clId="{3034598B-1CF7-4FA3-9579-4E3FE9940714}" dt="2023-01-23T19:40:33.822" v="470" actId="1076"/>
          <ac:spMkLst>
            <pc:docMk/>
            <pc:sldMk cId="2781247840" sldId="269"/>
            <ac:spMk id="18" creationId="{DF50FE6E-267E-4361-95D8-31E89F537BED}"/>
          </ac:spMkLst>
        </pc:spChg>
        <pc:spChg chg="mod">
          <ac:chgData name="Mohsen Sombolestan" userId="4845e35a-516a-41c0-9e74-081b69c41e43" providerId="ADAL" clId="{3034598B-1CF7-4FA3-9579-4E3FE9940714}" dt="2023-01-23T19:38:33.139" v="426" actId="1076"/>
          <ac:spMkLst>
            <pc:docMk/>
            <pc:sldMk cId="2781247840" sldId="269"/>
            <ac:spMk id="19" creationId="{897C46E1-BF65-4DD4-9F36-441EDB7732A1}"/>
          </ac:spMkLst>
        </pc:spChg>
        <pc:spChg chg="mod">
          <ac:chgData name="Mohsen Sombolestan" userId="4845e35a-516a-41c0-9e74-081b69c41e43" providerId="ADAL" clId="{3034598B-1CF7-4FA3-9579-4E3FE9940714}" dt="2023-01-23T19:38:33.139" v="426" actId="1076"/>
          <ac:spMkLst>
            <pc:docMk/>
            <pc:sldMk cId="2781247840" sldId="269"/>
            <ac:spMk id="22" creationId="{E5356174-3E6C-43FE-8417-210B171947E0}"/>
          </ac:spMkLst>
        </pc:spChg>
        <pc:spChg chg="mod">
          <ac:chgData name="Mohsen Sombolestan" userId="4845e35a-516a-41c0-9e74-081b69c41e43" providerId="ADAL" clId="{3034598B-1CF7-4FA3-9579-4E3FE9940714}" dt="2023-01-23T19:38:33.139" v="426" actId="1076"/>
          <ac:spMkLst>
            <pc:docMk/>
            <pc:sldMk cId="2781247840" sldId="269"/>
            <ac:spMk id="31" creationId="{E5B227BD-BD18-4666-8243-4E1E9831F954}"/>
          </ac:spMkLst>
        </pc:spChg>
        <pc:picChg chg="mod">
          <ac:chgData name="Mohsen Sombolestan" userId="4845e35a-516a-41c0-9e74-081b69c41e43" providerId="ADAL" clId="{3034598B-1CF7-4FA3-9579-4E3FE9940714}" dt="2023-01-23T19:40:40.678" v="471" actId="14100"/>
          <ac:picMkLst>
            <pc:docMk/>
            <pc:sldMk cId="2781247840" sldId="269"/>
            <ac:picMk id="7" creationId="{10779B34-7CD8-4279-9C59-DD61E9E2D2AF}"/>
          </ac:picMkLst>
        </pc:picChg>
        <pc:picChg chg="mod">
          <ac:chgData name="Mohsen Sombolestan" userId="4845e35a-516a-41c0-9e74-081b69c41e43" providerId="ADAL" clId="{3034598B-1CF7-4FA3-9579-4E3FE9940714}" dt="2023-01-23T19:40:29.493" v="469" actId="1076"/>
          <ac:picMkLst>
            <pc:docMk/>
            <pc:sldMk cId="2781247840" sldId="269"/>
            <ac:picMk id="16" creationId="{E9975FE6-579B-4B05-9FD7-17B6F2D4BAC3}"/>
          </ac:picMkLst>
        </pc:picChg>
        <pc:picChg chg="mod">
          <ac:chgData name="Mohsen Sombolestan" userId="4845e35a-516a-41c0-9e74-081b69c41e43" providerId="ADAL" clId="{3034598B-1CF7-4FA3-9579-4E3FE9940714}" dt="2023-01-23T19:38:33.139" v="426" actId="1076"/>
          <ac:picMkLst>
            <pc:docMk/>
            <pc:sldMk cId="2781247840" sldId="269"/>
            <ac:picMk id="24" creationId="{992C4B32-6A5D-4AFB-81EE-ECFE1D59F14C}"/>
          </ac:picMkLst>
        </pc:picChg>
        <pc:picChg chg="mod">
          <ac:chgData name="Mohsen Sombolestan" userId="4845e35a-516a-41c0-9e74-081b69c41e43" providerId="ADAL" clId="{3034598B-1CF7-4FA3-9579-4E3FE9940714}" dt="2023-01-23T19:38:33.139" v="426" actId="1076"/>
          <ac:picMkLst>
            <pc:docMk/>
            <pc:sldMk cId="2781247840" sldId="269"/>
            <ac:picMk id="26" creationId="{3F010AE6-D373-4321-B66F-C09E61843027}"/>
          </ac:picMkLst>
        </pc:picChg>
        <pc:cxnChg chg="mod">
          <ac:chgData name="Mohsen Sombolestan" userId="4845e35a-516a-41c0-9e74-081b69c41e43" providerId="ADAL" clId="{3034598B-1CF7-4FA3-9579-4E3FE9940714}" dt="2023-01-23T19:40:54.906" v="476" actId="14100"/>
          <ac:cxnSpMkLst>
            <pc:docMk/>
            <pc:sldMk cId="2781247840" sldId="269"/>
            <ac:cxnSpMk id="10" creationId="{A8D8A5A6-ACA9-496B-9C42-E5B6EB8E302D}"/>
          </ac:cxnSpMkLst>
        </pc:cxnChg>
        <pc:cxnChg chg="mod">
          <ac:chgData name="Mohsen Sombolestan" userId="4845e35a-516a-41c0-9e74-081b69c41e43" providerId="ADAL" clId="{3034598B-1CF7-4FA3-9579-4E3FE9940714}" dt="2023-01-23T19:40:33.822" v="470" actId="1076"/>
          <ac:cxnSpMkLst>
            <pc:docMk/>
            <pc:sldMk cId="2781247840" sldId="269"/>
            <ac:cxnSpMk id="20" creationId="{4E60A3A0-5B6E-40D0-AD86-F8A4FA52CEE9}"/>
          </ac:cxnSpMkLst>
        </pc:cxnChg>
        <pc:cxnChg chg="mod">
          <ac:chgData name="Mohsen Sombolestan" userId="4845e35a-516a-41c0-9e74-081b69c41e43" providerId="ADAL" clId="{3034598B-1CF7-4FA3-9579-4E3FE9940714}" dt="2023-01-23T19:38:33.139" v="426" actId="1076"/>
          <ac:cxnSpMkLst>
            <pc:docMk/>
            <pc:sldMk cId="2781247840" sldId="269"/>
            <ac:cxnSpMk id="27" creationId="{DE59ECCA-0B5C-49D3-8D2F-4B8842ACF10E}"/>
          </ac:cxnSpMkLst>
        </pc:cxnChg>
        <pc:cxnChg chg="mod">
          <ac:chgData name="Mohsen Sombolestan" userId="4845e35a-516a-41c0-9e74-081b69c41e43" providerId="ADAL" clId="{3034598B-1CF7-4FA3-9579-4E3FE9940714}" dt="2023-01-23T19:38:33.139" v="426" actId="1076"/>
          <ac:cxnSpMkLst>
            <pc:docMk/>
            <pc:sldMk cId="2781247840" sldId="269"/>
            <ac:cxnSpMk id="28" creationId="{32F016FF-F84F-4261-8AB1-DD28D98AC61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F580C-A27A-49F8-9251-E672FE9A2BC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693F4-AB09-43DC-829A-5C2089BE8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EDC2C-1D64-423E-A51A-00E1DC80E7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kumimoji="0" lang="en-US" sz="4400" b="1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Simscape</a:t>
            </a:r>
            <a:r>
              <a:rPr lang="en-US" dirty="0"/>
              <a:t> Multibody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fld id="{F7829FCD-5C53-48F5-A0D8-6CD31B18CB0E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fld id="{D8DEF04F-7F24-45F3-B167-8A073E6C2C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E4F4D8-18D7-4E2F-9A47-D853625C4033}"/>
              </a:ext>
            </a:extLst>
          </p:cNvPr>
          <p:cNvCxnSpPr>
            <a:cxnSpLocks/>
          </p:cNvCxnSpPr>
          <p:nvPr userDrawn="1"/>
        </p:nvCxnSpPr>
        <p:spPr>
          <a:xfrm>
            <a:off x="838200" y="5539930"/>
            <a:ext cx="10515600" cy="0"/>
          </a:xfrm>
          <a:prstGeom prst="line">
            <a:avLst/>
          </a:prstGeom>
          <a:ln w="190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C8A978A-A137-4811-86CB-BB4E1105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5622" y="5684753"/>
            <a:ext cx="1572076" cy="5772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34402E-8B5E-4E2C-BC2F-C6E2175B476B}"/>
              </a:ext>
            </a:extLst>
          </p:cNvPr>
          <p:cNvCxnSpPr>
            <a:cxnSpLocks/>
          </p:cNvCxnSpPr>
          <p:nvPr userDrawn="1"/>
        </p:nvCxnSpPr>
        <p:spPr>
          <a:xfrm>
            <a:off x="823232" y="1132628"/>
            <a:ext cx="10515600" cy="0"/>
          </a:xfrm>
          <a:prstGeom prst="line">
            <a:avLst/>
          </a:prstGeom>
          <a:ln w="190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5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3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4513"/>
          </a:xfrm>
        </p:spPr>
        <p:txBody>
          <a:bodyPr>
            <a:noAutofit/>
          </a:bodyPr>
          <a:lstStyle>
            <a:lvl1pPr>
              <a:defRPr kumimoji="0" lang="en-US" sz="3600" b="1" u="none" strike="noStrike" kern="1200" cap="none" spc="0" normalizeH="0" baseline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4880"/>
            <a:ext cx="10515600" cy="5232083"/>
          </a:xfrm>
        </p:spPr>
        <p:txBody>
          <a:bodyPr/>
          <a:lstStyle>
            <a:lvl1pPr marL="228600" indent="-365760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310896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310896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310896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310896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451187" cy="365125"/>
          </a:xfrm>
        </p:spPr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fld id="{F7829FCD-5C53-48F5-A0D8-6CD31B18CB0E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0320" y="6356352"/>
            <a:ext cx="7355840" cy="365125"/>
          </a:xfrm>
        </p:spPr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0000" y="6356352"/>
            <a:ext cx="1193800" cy="365125"/>
          </a:xfrm>
        </p:spPr>
        <p:txBody>
          <a:bodyPr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fld id="{D8DEF04F-7F24-45F3-B167-8A073E6C2C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C78D3-EED0-4DC9-B44B-7FB3571994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101" y="213023"/>
            <a:ext cx="1572076" cy="57724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217DF2-7453-4BBD-AA09-36738AF81325}"/>
              </a:ext>
            </a:extLst>
          </p:cNvPr>
          <p:cNvCxnSpPr>
            <a:cxnSpLocks/>
          </p:cNvCxnSpPr>
          <p:nvPr userDrawn="1"/>
        </p:nvCxnSpPr>
        <p:spPr>
          <a:xfrm>
            <a:off x="838200" y="802958"/>
            <a:ext cx="10515600" cy="0"/>
          </a:xfrm>
          <a:prstGeom prst="line">
            <a:avLst/>
          </a:prstGeom>
          <a:ln w="190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45A7F-3232-4963-9072-EE51E8B83DF5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2"/>
            <a:ext cx="10515600" cy="0"/>
          </a:xfrm>
          <a:prstGeom prst="line">
            <a:avLst/>
          </a:prstGeom>
          <a:ln w="1905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3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066" y="1127051"/>
            <a:ext cx="5693735" cy="50499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7051"/>
            <a:ext cx="5807149" cy="504991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C011A0-A3CF-4ADA-B782-5676323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451187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078606-8043-4EB7-82C2-0154DF7E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320" y="6356352"/>
            <a:ext cx="735584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03DC8C-4550-4FFD-8101-47BE1396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00" y="6356352"/>
            <a:ext cx="11938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30EB3C-861D-4222-A205-8295299D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4513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066" y="3549355"/>
            <a:ext cx="6507125" cy="262760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066" y="1127051"/>
            <a:ext cx="11653284" cy="24223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C011A0-A3CF-4ADA-B782-5676323B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1451187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078606-8043-4EB7-82C2-0154DF7E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320" y="6356352"/>
            <a:ext cx="735584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03DC8C-4550-4FFD-8101-47BE1396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0000" y="6356352"/>
            <a:ext cx="1193800" cy="3651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B30EB3C-861D-4222-A205-8295299D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544513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8C1279D-A696-421E-84EF-A487ACF7070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33190" y="3549355"/>
            <a:ext cx="5146159" cy="262760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buClr>
                <a:schemeClr val="accent1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8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Simscape</a:t>
            </a:r>
            <a:r>
              <a:rPr lang="en-US" dirty="0"/>
              <a:t> Multibody Tutorial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9FCD-5C53-48F5-A0D8-6CD31B18CB0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F04F-7F24-45F3-B167-8A073E6C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media" Target="../media/media2.mp4"/><Relationship Id="rId7" Type="http://schemas.openxmlformats.org/officeDocument/2006/relationships/image" Target="../media/image2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thworks.com/learn/tutorials/simscape-onramp.html" TargetMode="External"/><Relationship Id="rId4" Type="http://schemas.openxmlformats.org/officeDocument/2006/relationships/hyperlink" Target="https://www.mathworks.com/videos/getting-started-with-simscape-1612443969016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physmod/sm/getting-started-with-simmechanics.html" TargetMode="External"/><Relationship Id="rId2" Type="http://schemas.openxmlformats.org/officeDocument/2006/relationships/hyperlink" Target="https://www.mathworks.com/products/simscape-multibody.html#intel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EA27-3648-4976-AE8E-3FA7BC804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28492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44CC-69A0-4D30-8E9B-7375F94E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BA15-271E-497D-B214-6D9CD961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can find all the </a:t>
            </a:r>
            <a:r>
              <a:rPr lang="en-US" sz="1800" dirty="0" err="1"/>
              <a:t>Simscape</a:t>
            </a:r>
            <a:r>
              <a:rPr lang="en-US" sz="1800" dirty="0"/>
              <a:t> Multibody blocks in the Simulink Library Browser under </a:t>
            </a:r>
            <a:r>
              <a:rPr lang="en-US" sz="1800" dirty="0" err="1"/>
              <a:t>Simscape</a:t>
            </a:r>
            <a:r>
              <a:rPr lang="en-US" sz="1800" dirty="0"/>
              <a:t>/Multibody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9D3E8-B1A5-4EE3-9F49-8021821C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17" y="1416868"/>
            <a:ext cx="1056013" cy="1041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A65C8-EED6-47B9-94B3-F2A08300265D}"/>
              </a:ext>
            </a:extLst>
          </p:cNvPr>
          <p:cNvSpPr txBox="1"/>
          <p:nvPr/>
        </p:nvSpPr>
        <p:spPr>
          <a:xfrm>
            <a:off x="2383060" y="1545015"/>
            <a:ext cx="918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signal to Simulink Converter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signal connecting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 are specific physical signals not compatible directly with Simulink. In order to use these signals, you need to convert them with these blocks.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70196-BD45-4659-9A9B-2BE5E7A3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7" y="2441836"/>
            <a:ext cx="1352620" cy="1428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92878A-CDDC-49D0-AA15-53B52813D93C}"/>
              </a:ext>
            </a:extLst>
          </p:cNvPr>
          <p:cNvSpPr txBox="1"/>
          <p:nvPr/>
        </p:nvSpPr>
        <p:spPr>
          <a:xfrm>
            <a:off x="2383059" y="2777766"/>
            <a:ext cx="873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time-dependent relationship between two frames,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position, velocity, orientation, etc. Can measure quantities in the world frame or in any other frame.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A16175-B5C7-4418-ABB7-58816F987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73" y="3768859"/>
            <a:ext cx="1435174" cy="1397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5F3243-D113-4483-ADAB-A891708B476D}"/>
              </a:ext>
            </a:extLst>
          </p:cNvPr>
          <p:cNvSpPr txBox="1"/>
          <p:nvPr/>
        </p:nvSpPr>
        <p:spPr>
          <a:xfrm>
            <a:off x="2383059" y="3976976"/>
            <a:ext cx="873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an external force and torque at the attached frame. The force and torque are specified by the physical signal inputs.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F8646C-2878-4860-879B-53BC9CF5D9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52" t="9710" r="12000"/>
          <a:stretch/>
        </p:blipFill>
        <p:spPr>
          <a:xfrm>
            <a:off x="905717" y="5146063"/>
            <a:ext cx="1071500" cy="11728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DCC1EE-C744-4054-A995-D54DBE3C17C5}"/>
              </a:ext>
            </a:extLst>
          </p:cNvPr>
          <p:cNvSpPr txBox="1"/>
          <p:nvPr/>
        </p:nvSpPr>
        <p:spPr>
          <a:xfrm>
            <a:off x="2383059" y="5161700"/>
            <a:ext cx="873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contact force between the two geometries that the block is connected to. The forces tend to prevent penetration by acting in a direction that accelerates the geometries away from each other near the point of contact.  </a:t>
            </a:r>
          </a:p>
        </p:txBody>
      </p:sp>
    </p:spTree>
    <p:extLst>
      <p:ext uri="{BB962C8B-B14F-4D97-AF65-F5344CB8AC3E}">
        <p14:creationId xmlns:p14="http://schemas.microsoft.com/office/powerpoint/2010/main" val="144294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0255-5C2F-46B7-96DB-7E213756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Link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ED2D-6307-4AC9-B9A5-C5C3458C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simplest model we can create. What do we need? </a:t>
            </a:r>
          </a:p>
          <a:p>
            <a:pPr marL="717804" lvl="1" indent="-342900">
              <a:buFont typeface="+mj-lt"/>
              <a:buAutoNum type="arabicPeriod"/>
            </a:pPr>
            <a:r>
              <a:rPr lang="en-US" sz="1800" dirty="0"/>
              <a:t>World frame</a:t>
            </a:r>
          </a:p>
          <a:p>
            <a:pPr marL="717804" lvl="1" indent="-342900">
              <a:buFont typeface="+mj-lt"/>
              <a:buAutoNum type="arabicPeriod"/>
            </a:pPr>
            <a:r>
              <a:rPr lang="en-US" sz="1800" dirty="0"/>
              <a:t>1 Body</a:t>
            </a:r>
          </a:p>
          <a:p>
            <a:pPr marL="717804" lvl="1" indent="-342900">
              <a:buFont typeface="+mj-lt"/>
              <a:buAutoNum type="arabicPeriod"/>
            </a:pPr>
            <a:r>
              <a:rPr lang="en-US" sz="1800" dirty="0"/>
              <a:t>1 Joint</a:t>
            </a:r>
          </a:p>
          <a:p>
            <a:pPr marL="717804" lvl="1" indent="-342900">
              <a:buFont typeface="+mj-lt"/>
              <a:buAutoNum type="arabicPeriod"/>
            </a:pPr>
            <a:r>
              <a:rPr lang="en-US" sz="1800" dirty="0"/>
              <a:t>Rigid transformations?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DB93B-D012-485A-BA34-49C183C2A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03" y="2996947"/>
            <a:ext cx="3855715" cy="29161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757399-07F3-4794-A522-45938AD57B64}"/>
              </a:ext>
            </a:extLst>
          </p:cNvPr>
          <p:cNvCxnSpPr>
            <a:cxnSpLocks/>
          </p:cNvCxnSpPr>
          <p:nvPr/>
        </p:nvCxnSpPr>
        <p:spPr>
          <a:xfrm flipV="1">
            <a:off x="3586922" y="2247732"/>
            <a:ext cx="3732306" cy="18030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173F75-4933-42D9-83DE-FC729932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37" y="902470"/>
            <a:ext cx="2773892" cy="262322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1FA99A-070C-41A3-8F5A-2D9E98E761B3}"/>
              </a:ext>
            </a:extLst>
          </p:cNvPr>
          <p:cNvCxnSpPr>
            <a:cxnSpLocks/>
          </p:cNvCxnSpPr>
          <p:nvPr/>
        </p:nvCxnSpPr>
        <p:spPr>
          <a:xfrm>
            <a:off x="4765353" y="4676733"/>
            <a:ext cx="2461227" cy="5075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F6437F-EB47-4952-8FE8-35AD6D537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396" y="3667613"/>
            <a:ext cx="4094404" cy="26321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F7C545-C93F-4CD1-85DF-2C3191DF2AA6}"/>
              </a:ext>
            </a:extLst>
          </p:cNvPr>
          <p:cNvSpPr txBox="1"/>
          <p:nvPr/>
        </p:nvSpPr>
        <p:spPr>
          <a:xfrm>
            <a:off x="2978849" y="5115593"/>
            <a:ext cx="301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 CORRECT!!!!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68BEE-1344-48F9-AEE9-63665440DE89}"/>
              </a:ext>
            </a:extLst>
          </p:cNvPr>
          <p:cNvCxnSpPr>
            <a:cxnSpLocks/>
          </p:cNvCxnSpPr>
          <p:nvPr/>
        </p:nvCxnSpPr>
        <p:spPr>
          <a:xfrm>
            <a:off x="4197379" y="2420944"/>
            <a:ext cx="61228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F3367A-957C-4D54-A98E-16E51E85417B}"/>
              </a:ext>
            </a:extLst>
          </p:cNvPr>
          <p:cNvCxnSpPr>
            <a:cxnSpLocks/>
          </p:cNvCxnSpPr>
          <p:nvPr/>
        </p:nvCxnSpPr>
        <p:spPr>
          <a:xfrm flipV="1">
            <a:off x="4483380" y="1711982"/>
            <a:ext cx="982879" cy="708962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901351-7150-4F61-811D-B97D2C1E392E}"/>
              </a:ext>
            </a:extLst>
          </p:cNvPr>
          <p:cNvCxnSpPr>
            <a:cxnSpLocks/>
          </p:cNvCxnSpPr>
          <p:nvPr/>
        </p:nvCxnSpPr>
        <p:spPr>
          <a:xfrm flipV="1">
            <a:off x="4149014" y="2416731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B1DD3D-861A-4FC9-9831-B4351B331666}"/>
              </a:ext>
            </a:extLst>
          </p:cNvPr>
          <p:cNvCxnSpPr>
            <a:cxnSpLocks/>
          </p:cNvCxnSpPr>
          <p:nvPr/>
        </p:nvCxnSpPr>
        <p:spPr>
          <a:xfrm flipV="1">
            <a:off x="4226516" y="2416731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C31375-83D1-4A4F-B42C-B0A82FF06C74}"/>
              </a:ext>
            </a:extLst>
          </p:cNvPr>
          <p:cNvCxnSpPr>
            <a:cxnSpLocks/>
          </p:cNvCxnSpPr>
          <p:nvPr/>
        </p:nvCxnSpPr>
        <p:spPr>
          <a:xfrm flipV="1">
            <a:off x="4301560" y="2416731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DDD32-9028-4317-956B-8B89EB9A7469}"/>
              </a:ext>
            </a:extLst>
          </p:cNvPr>
          <p:cNvCxnSpPr>
            <a:cxnSpLocks/>
          </p:cNvCxnSpPr>
          <p:nvPr/>
        </p:nvCxnSpPr>
        <p:spPr>
          <a:xfrm flipV="1">
            <a:off x="4371785" y="2416731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0E6CDB-B99E-4E42-965C-6C4175A54E00}"/>
              </a:ext>
            </a:extLst>
          </p:cNvPr>
          <p:cNvCxnSpPr>
            <a:cxnSpLocks/>
          </p:cNvCxnSpPr>
          <p:nvPr/>
        </p:nvCxnSpPr>
        <p:spPr>
          <a:xfrm flipV="1">
            <a:off x="4445348" y="2416730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9CB42F-8193-47CD-9F01-C81F7392C835}"/>
              </a:ext>
            </a:extLst>
          </p:cNvPr>
          <p:cNvCxnSpPr>
            <a:cxnSpLocks/>
          </p:cNvCxnSpPr>
          <p:nvPr/>
        </p:nvCxnSpPr>
        <p:spPr>
          <a:xfrm flipV="1">
            <a:off x="4512517" y="2416730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4A312F-E152-4722-B847-7EC95E0BCA59}"/>
              </a:ext>
            </a:extLst>
          </p:cNvPr>
          <p:cNvCxnSpPr>
            <a:cxnSpLocks/>
          </p:cNvCxnSpPr>
          <p:nvPr/>
        </p:nvCxnSpPr>
        <p:spPr>
          <a:xfrm flipV="1">
            <a:off x="4587561" y="2416729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0F6CDD-10AA-4AD0-B1CE-DA096A6B26E2}"/>
              </a:ext>
            </a:extLst>
          </p:cNvPr>
          <p:cNvCxnSpPr>
            <a:cxnSpLocks/>
          </p:cNvCxnSpPr>
          <p:nvPr/>
        </p:nvCxnSpPr>
        <p:spPr>
          <a:xfrm flipV="1">
            <a:off x="4661927" y="2416729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1526CA-070E-4B3D-A848-C5F023EA2D89}"/>
              </a:ext>
            </a:extLst>
          </p:cNvPr>
          <p:cNvCxnSpPr>
            <a:cxnSpLocks/>
          </p:cNvCxnSpPr>
          <p:nvPr/>
        </p:nvCxnSpPr>
        <p:spPr>
          <a:xfrm flipV="1">
            <a:off x="4729220" y="2416729"/>
            <a:ext cx="58275" cy="8413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15C3847-8A97-4893-AF65-0B8951F9AFE9}"/>
              </a:ext>
            </a:extLst>
          </p:cNvPr>
          <p:cNvSpPr/>
          <p:nvPr/>
        </p:nvSpPr>
        <p:spPr>
          <a:xfrm>
            <a:off x="4689566" y="2271713"/>
            <a:ext cx="73025" cy="147123"/>
          </a:xfrm>
          <a:custGeom>
            <a:avLst/>
            <a:gdLst>
              <a:gd name="connsiteX0" fmla="*/ 57150 w 73025"/>
              <a:gd name="connsiteY0" fmla="*/ 169862 h 169862"/>
              <a:gd name="connsiteX1" fmla="*/ 65088 w 73025"/>
              <a:gd name="connsiteY1" fmla="*/ 153987 h 169862"/>
              <a:gd name="connsiteX2" fmla="*/ 69850 w 73025"/>
              <a:gd name="connsiteY2" fmla="*/ 146050 h 169862"/>
              <a:gd name="connsiteX3" fmla="*/ 73025 w 73025"/>
              <a:gd name="connsiteY3" fmla="*/ 139700 h 169862"/>
              <a:gd name="connsiteX4" fmla="*/ 69850 w 73025"/>
              <a:gd name="connsiteY4" fmla="*/ 98425 h 169862"/>
              <a:gd name="connsiteX5" fmla="*/ 65088 w 73025"/>
              <a:gd name="connsiteY5" fmla="*/ 87312 h 169862"/>
              <a:gd name="connsiteX6" fmla="*/ 58738 w 73025"/>
              <a:gd name="connsiteY6" fmla="*/ 69850 h 169862"/>
              <a:gd name="connsiteX7" fmla="*/ 53975 w 73025"/>
              <a:gd name="connsiteY7" fmla="*/ 61912 h 169862"/>
              <a:gd name="connsiteX8" fmla="*/ 50800 w 73025"/>
              <a:gd name="connsiteY8" fmla="*/ 53975 h 169862"/>
              <a:gd name="connsiteX9" fmla="*/ 44450 w 73025"/>
              <a:gd name="connsiteY9" fmla="*/ 46037 h 169862"/>
              <a:gd name="connsiteX10" fmla="*/ 38100 w 73025"/>
              <a:gd name="connsiteY10" fmla="*/ 38100 h 169862"/>
              <a:gd name="connsiteX11" fmla="*/ 26988 w 73025"/>
              <a:gd name="connsiteY11" fmla="*/ 26987 h 169862"/>
              <a:gd name="connsiteX12" fmla="*/ 17463 w 73025"/>
              <a:gd name="connsiteY12" fmla="*/ 17462 h 169862"/>
              <a:gd name="connsiteX13" fmla="*/ 4763 w 73025"/>
              <a:gd name="connsiteY13" fmla="*/ 4762 h 169862"/>
              <a:gd name="connsiteX14" fmla="*/ 0 w 73025"/>
              <a:gd name="connsiteY14" fmla="*/ 0 h 16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025" h="169862">
                <a:moveTo>
                  <a:pt x="57150" y="169862"/>
                </a:moveTo>
                <a:cubicBezTo>
                  <a:pt x="70389" y="147801"/>
                  <a:pt x="54293" y="175578"/>
                  <a:pt x="65088" y="153987"/>
                </a:cubicBezTo>
                <a:cubicBezTo>
                  <a:pt x="66468" y="151227"/>
                  <a:pt x="68352" y="148747"/>
                  <a:pt x="69850" y="146050"/>
                </a:cubicBezTo>
                <a:cubicBezTo>
                  <a:pt x="70999" y="143981"/>
                  <a:pt x="71967" y="141817"/>
                  <a:pt x="73025" y="139700"/>
                </a:cubicBezTo>
                <a:cubicBezTo>
                  <a:pt x="71967" y="125942"/>
                  <a:pt x="71917" y="112068"/>
                  <a:pt x="69850" y="98425"/>
                </a:cubicBezTo>
                <a:cubicBezTo>
                  <a:pt x="69246" y="94440"/>
                  <a:pt x="66535" y="91074"/>
                  <a:pt x="65088" y="87312"/>
                </a:cubicBezTo>
                <a:cubicBezTo>
                  <a:pt x="62619" y="80892"/>
                  <a:pt x="61788" y="75949"/>
                  <a:pt x="58738" y="69850"/>
                </a:cubicBezTo>
                <a:cubicBezTo>
                  <a:pt x="57358" y="67090"/>
                  <a:pt x="55355" y="64672"/>
                  <a:pt x="53975" y="61912"/>
                </a:cubicBezTo>
                <a:cubicBezTo>
                  <a:pt x="52701" y="59363"/>
                  <a:pt x="52266" y="56418"/>
                  <a:pt x="50800" y="53975"/>
                </a:cubicBezTo>
                <a:cubicBezTo>
                  <a:pt x="49057" y="51069"/>
                  <a:pt x="46567" y="48683"/>
                  <a:pt x="44450" y="46037"/>
                </a:cubicBezTo>
                <a:cubicBezTo>
                  <a:pt x="41660" y="37665"/>
                  <a:pt x="44939" y="44256"/>
                  <a:pt x="38100" y="38100"/>
                </a:cubicBezTo>
                <a:cubicBezTo>
                  <a:pt x="34206" y="34596"/>
                  <a:pt x="30692" y="30691"/>
                  <a:pt x="26988" y="26987"/>
                </a:cubicBezTo>
                <a:lnTo>
                  <a:pt x="17463" y="17462"/>
                </a:lnTo>
                <a:cubicBezTo>
                  <a:pt x="234" y="-3212"/>
                  <a:pt x="16689" y="14700"/>
                  <a:pt x="4763" y="4762"/>
                </a:cubicBezTo>
                <a:cubicBezTo>
                  <a:pt x="3038" y="3325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0221D76-2A0C-45F9-AAB2-37D34CF1984F}"/>
              </a:ext>
            </a:extLst>
          </p:cNvPr>
          <p:cNvSpPr/>
          <p:nvPr/>
        </p:nvSpPr>
        <p:spPr>
          <a:xfrm>
            <a:off x="4691063" y="2273300"/>
            <a:ext cx="55562" cy="36993"/>
          </a:xfrm>
          <a:custGeom>
            <a:avLst/>
            <a:gdLst>
              <a:gd name="connsiteX0" fmla="*/ 0 w 55562"/>
              <a:gd name="connsiteY0" fmla="*/ 0 h 36993"/>
              <a:gd name="connsiteX1" fmla="*/ 4762 w 55562"/>
              <a:gd name="connsiteY1" fmla="*/ 23813 h 36993"/>
              <a:gd name="connsiteX2" fmla="*/ 6350 w 55562"/>
              <a:gd name="connsiteY2" fmla="*/ 19050 h 36993"/>
              <a:gd name="connsiteX3" fmla="*/ 7937 w 55562"/>
              <a:gd name="connsiteY3" fmla="*/ 12700 h 36993"/>
              <a:gd name="connsiteX4" fmla="*/ 20637 w 55562"/>
              <a:gd name="connsiteY4" fmla="*/ 9525 h 36993"/>
              <a:gd name="connsiteX5" fmla="*/ 55562 w 55562"/>
              <a:gd name="connsiteY5" fmla="*/ 11113 h 3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562" h="36993">
                <a:moveTo>
                  <a:pt x="0" y="0"/>
                </a:moveTo>
                <a:cubicBezTo>
                  <a:pt x="4668" y="49016"/>
                  <a:pt x="998" y="40752"/>
                  <a:pt x="4762" y="23813"/>
                </a:cubicBezTo>
                <a:cubicBezTo>
                  <a:pt x="5125" y="22179"/>
                  <a:pt x="5890" y="20659"/>
                  <a:pt x="6350" y="19050"/>
                </a:cubicBezTo>
                <a:cubicBezTo>
                  <a:pt x="6949" y="16952"/>
                  <a:pt x="6122" y="13910"/>
                  <a:pt x="7937" y="12700"/>
                </a:cubicBezTo>
                <a:cubicBezTo>
                  <a:pt x="11568" y="10279"/>
                  <a:pt x="16404" y="10583"/>
                  <a:pt x="20637" y="9525"/>
                </a:cubicBezTo>
                <a:cubicBezTo>
                  <a:pt x="39608" y="12236"/>
                  <a:pt x="28008" y="11113"/>
                  <a:pt x="55562" y="11113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31F0-FA57-47A4-8FD2-934A5C8E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Link Model</a:t>
            </a:r>
          </a:p>
        </p:txBody>
      </p:sp>
      <p:pic>
        <p:nvPicPr>
          <p:cNvPr id="4" name="1link_error">
            <a:hlinkClick r:id="" action="ppaction://media"/>
            <a:extLst>
              <a:ext uri="{FF2B5EF4-FFF2-40B4-BE49-F238E27FC236}">
                <a16:creationId xmlns:a16="http://schemas.microsoft.com/office/drawing/2014/main" id="{506E7C01-5266-465A-8E3B-1602145756C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41945" y="863999"/>
            <a:ext cx="2493116" cy="202596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FFBE2-D3D6-4134-9B9B-70483FF68765}"/>
              </a:ext>
            </a:extLst>
          </p:cNvPr>
          <p:cNvSpPr txBox="1"/>
          <p:nvPr/>
        </p:nvSpPr>
        <p:spPr>
          <a:xfrm>
            <a:off x="3798587" y="1065806"/>
            <a:ext cx="55935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link rotates around is center, and not around one end!!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this problem?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reference frame on the body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D0FB39-C1E9-467A-B994-E0C0167D231F}"/>
              </a:ext>
            </a:extLst>
          </p:cNvPr>
          <p:cNvGrpSpPr/>
          <p:nvPr/>
        </p:nvGrpSpPr>
        <p:grpSpPr>
          <a:xfrm>
            <a:off x="1041945" y="3260934"/>
            <a:ext cx="5540503" cy="2994677"/>
            <a:chOff x="1041945" y="3260934"/>
            <a:chExt cx="5540503" cy="29946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F42919-CD8C-45AC-88B8-CE88B278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1945" y="3429000"/>
              <a:ext cx="3364899" cy="254478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EF53AE0-4CF0-49A9-9081-F0C36D67D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041" y="3391739"/>
              <a:ext cx="1039274" cy="1571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980425-54AF-406F-8958-19E98D43B0BA}"/>
                </a:ext>
              </a:extLst>
            </p:cNvPr>
            <p:cNvSpPr txBox="1"/>
            <p:nvPr/>
          </p:nvSpPr>
          <p:spPr>
            <a:xfrm>
              <a:off x="2996976" y="3260934"/>
              <a:ext cx="25074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Cylindrical body attached to world frame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7A1EBC-16AE-4B18-8218-AFAB26E89D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477" y="5808657"/>
              <a:ext cx="257804" cy="3182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E6CF35-D172-4800-86B8-5214B17D2926}"/>
                </a:ext>
              </a:extLst>
            </p:cNvPr>
            <p:cNvSpPr txBox="1"/>
            <p:nvPr/>
          </p:nvSpPr>
          <p:spPr>
            <a:xfrm>
              <a:off x="2130243" y="5994001"/>
              <a:ext cx="31149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Simulink constant block to act as torque on the joint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573C89-53C7-4335-9E50-139F5452BBA2}"/>
                </a:ext>
              </a:extLst>
            </p:cNvPr>
            <p:cNvSpPr txBox="1"/>
            <p:nvPr/>
          </p:nvSpPr>
          <p:spPr>
            <a:xfrm>
              <a:off x="2706588" y="5439516"/>
              <a:ext cx="1468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Simulink-PS converter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789C45F-98FB-4483-AD37-FDF0DD9741E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57702" y="5204427"/>
              <a:ext cx="748886" cy="3658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B81A8F-0B1E-4D9B-B026-0E782D760A2E}"/>
                </a:ext>
              </a:extLst>
            </p:cNvPr>
            <p:cNvCxnSpPr>
              <a:cxnSpLocks/>
            </p:cNvCxnSpPr>
            <p:nvPr/>
          </p:nvCxnSpPr>
          <p:spPr>
            <a:xfrm>
              <a:off x="2384691" y="4780641"/>
              <a:ext cx="491439" cy="43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F3986E-FEF7-4000-86BE-DB583791B882}"/>
                </a:ext>
              </a:extLst>
            </p:cNvPr>
            <p:cNvSpPr txBox="1"/>
            <p:nvPr/>
          </p:nvSpPr>
          <p:spPr>
            <a:xfrm>
              <a:off x="2822380" y="5098509"/>
              <a:ext cx="15905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Torque input on the joint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95C088-78EC-4810-9FA4-39761C8ECC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8738" y="4209463"/>
              <a:ext cx="1377794" cy="31688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AE0400-CD12-47EE-9F1C-4E232F6DB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32568" y="3542765"/>
              <a:ext cx="1949880" cy="2167724"/>
            </a:xfrm>
            <a:prstGeom prst="rect">
              <a:avLst/>
            </a:prstGeom>
          </p:spPr>
        </p:pic>
      </p:grpSp>
      <p:pic>
        <p:nvPicPr>
          <p:cNvPr id="34" name="1link_correct">
            <a:hlinkClick r:id="" action="ppaction://media"/>
            <a:extLst>
              <a:ext uri="{FF2B5EF4-FFF2-40B4-BE49-F238E27FC236}">
                <a16:creationId xmlns:a16="http://schemas.microsoft.com/office/drawing/2014/main" id="{8F97948C-F258-43D4-B1D5-D5200D9F337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46000" y="2740856"/>
            <a:ext cx="4092340" cy="33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6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3016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3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at plane&#10;&#10;Description automatically generated">
            <a:extLst>
              <a:ext uri="{FF2B5EF4-FFF2-40B4-BE49-F238E27FC236}">
                <a16:creationId xmlns:a16="http://schemas.microsoft.com/office/drawing/2014/main" id="{BAD5D145-C93E-2364-5D09-77FAF778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97" y="880486"/>
            <a:ext cx="5577378" cy="4010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665F90-4E02-EA0B-9004-C2AEB744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to setup a Ball drop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1DA3-34CB-37B5-39CF-B03FC63D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configs</a:t>
            </a:r>
          </a:p>
          <a:p>
            <a:pPr lvl="1"/>
            <a:r>
              <a:rPr lang="en-US" dirty="0"/>
              <a:t>Add world frame</a:t>
            </a:r>
          </a:p>
          <a:p>
            <a:pPr lvl="1"/>
            <a:r>
              <a:rPr lang="en-US" dirty="0"/>
              <a:t>Add configuration (gravity, solver)</a:t>
            </a:r>
          </a:p>
          <a:p>
            <a:r>
              <a:rPr lang="en-US" dirty="0"/>
              <a:t>Env setup</a:t>
            </a:r>
          </a:p>
          <a:p>
            <a:pPr lvl="1"/>
            <a:r>
              <a:rPr lang="en-US" dirty="0"/>
              <a:t>Ground plan</a:t>
            </a:r>
          </a:p>
          <a:p>
            <a:pPr lvl="1"/>
            <a:r>
              <a:rPr lang="en-US" dirty="0"/>
              <a:t>Rigid bodies (joint and links)</a:t>
            </a:r>
          </a:p>
          <a:p>
            <a:pPr lvl="1"/>
            <a:r>
              <a:rPr lang="en-US" dirty="0"/>
              <a:t>Contact  </a:t>
            </a:r>
          </a:p>
          <a:p>
            <a:r>
              <a:rPr lang="en-US" dirty="0"/>
              <a:t>After clicking start button, the simulation will show up in the </a:t>
            </a:r>
            <a:r>
              <a:rPr lang="en-US" dirty="0" err="1"/>
              <a:t>matlab</a:t>
            </a:r>
            <a:r>
              <a:rPr lang="en-US" dirty="0"/>
              <a:t> window </a:t>
            </a:r>
          </a:p>
        </p:txBody>
      </p:sp>
    </p:spTree>
    <p:extLst>
      <p:ext uri="{BB962C8B-B14F-4D97-AF65-F5344CB8AC3E}">
        <p14:creationId xmlns:p14="http://schemas.microsoft.com/office/powerpoint/2010/main" val="101998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5F90-4E02-EA0B-9004-C2AEB744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Fixed base 2-link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1DA3-34CB-37B5-39CF-B03FC63D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 setup</a:t>
            </a:r>
          </a:p>
          <a:p>
            <a:pPr lvl="1"/>
            <a:r>
              <a:rPr lang="en-US" dirty="0"/>
              <a:t>Ground plan</a:t>
            </a:r>
          </a:p>
          <a:p>
            <a:pPr lvl="1"/>
            <a:r>
              <a:rPr lang="en-US" dirty="0"/>
              <a:t>Rigid bodies (joint and links)</a:t>
            </a:r>
          </a:p>
          <a:p>
            <a:pPr lvl="2"/>
            <a:r>
              <a:rPr lang="en-US" dirty="0"/>
              <a:t>Define joints and links based on </a:t>
            </a:r>
            <a:r>
              <a:rPr lang="en-US"/>
              <a:t>kinematic chain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25E682F-D608-FAA6-9F3E-A0F4058E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/>
          <a:stretch/>
        </p:blipFill>
        <p:spPr>
          <a:xfrm>
            <a:off x="933412" y="2839792"/>
            <a:ext cx="10325175" cy="412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9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B3C0-09FA-FA23-1FBE-0058C985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setup 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DA3E-5D0F-ED4D-D233-E13A7C96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previous simulation setup, replace the input block with </a:t>
            </a:r>
            <a:r>
              <a:rPr lang="en-US" dirty="0" err="1"/>
              <a:t>matlab</a:t>
            </a:r>
            <a:r>
              <a:rPr lang="en-US" dirty="0"/>
              <a:t> function or control blocks that has the controller implementation</a:t>
            </a:r>
          </a:p>
        </p:txBody>
      </p:sp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0925E804-6E9F-09CB-9775-9B2FB5177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50" y="2280751"/>
            <a:ext cx="11009801" cy="46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1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63DA-7306-4ADA-955B-BCD00C99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CB5C-8205-4A53-A22D-1BC1D4F2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567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97C46E1-BF65-4DD4-9F36-441EDB7732A1}"/>
              </a:ext>
            </a:extLst>
          </p:cNvPr>
          <p:cNvSpPr txBox="1"/>
          <p:nvPr/>
        </p:nvSpPr>
        <p:spPr>
          <a:xfrm>
            <a:off x="9272686" y="3497022"/>
            <a:ext cx="11097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Book Antiqua" panose="02040602050305030304" pitchFamily="18" charset="0"/>
              </a:rPr>
              <a:t>1/*x  speed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79B34-7CD8-4279-9C59-DD61E9E2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35" y="876730"/>
            <a:ext cx="7195737" cy="8769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731ADA-5A14-422A-A7A6-927C2AB6DCE1}"/>
              </a:ext>
            </a:extLst>
          </p:cNvPr>
          <p:cNvSpPr/>
          <p:nvPr/>
        </p:nvSpPr>
        <p:spPr>
          <a:xfrm>
            <a:off x="6685415" y="1173688"/>
            <a:ext cx="414558" cy="3895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8A5A6-ACA9-496B-9C42-E5B6EB8E302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099973" y="1368453"/>
            <a:ext cx="2002012" cy="147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790C71-EE9E-444A-8F40-BE41165C89CA}"/>
              </a:ext>
            </a:extLst>
          </p:cNvPr>
          <p:cNvSpPr txBox="1"/>
          <p:nvPr/>
        </p:nvSpPr>
        <p:spPr>
          <a:xfrm>
            <a:off x="9260919" y="1365754"/>
            <a:ext cx="181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Add-ons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975FE6-579B-4B05-9FD7-17B6F2D4B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11" y="2018938"/>
            <a:ext cx="7195737" cy="20623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50FE6E-267E-4361-95D8-31E89F537BED}"/>
              </a:ext>
            </a:extLst>
          </p:cNvPr>
          <p:cNvSpPr/>
          <p:nvPr/>
        </p:nvSpPr>
        <p:spPr>
          <a:xfrm>
            <a:off x="5032862" y="2284292"/>
            <a:ext cx="971251" cy="303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60A3A0-5B6E-40D0-AD86-F8A4FA52CE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004113" y="2435988"/>
            <a:ext cx="2727087" cy="3535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356174-3E6C-43FE-8417-210B171947E0}"/>
              </a:ext>
            </a:extLst>
          </p:cNvPr>
          <p:cNvSpPr txBox="1"/>
          <p:nvPr/>
        </p:nvSpPr>
        <p:spPr>
          <a:xfrm>
            <a:off x="8945048" y="2574426"/>
            <a:ext cx="181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</a:t>
            </a:r>
            <a:r>
              <a:rPr lang="en-US" dirty="0" err="1"/>
              <a:t>Simscape</a:t>
            </a:r>
            <a:r>
              <a:rPr lang="en-US" dirty="0"/>
              <a:t> in the search bar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2C4B32-6A5D-4AFB-81EE-ECFE1D59F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11" y="4599886"/>
            <a:ext cx="3824243" cy="15138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010AE6-D373-4321-B66F-C09E61843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488" y="4713736"/>
            <a:ext cx="3852189" cy="142356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59ECCA-0B5C-49D3-8D2F-4B8842ACF10E}"/>
              </a:ext>
            </a:extLst>
          </p:cNvPr>
          <p:cNvCxnSpPr>
            <a:cxnSpLocks/>
          </p:cNvCxnSpPr>
          <p:nvPr/>
        </p:nvCxnSpPr>
        <p:spPr>
          <a:xfrm>
            <a:off x="6147050" y="4935716"/>
            <a:ext cx="3524134" cy="5679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F016FF-F84F-4261-8AB1-DD28D98AC610}"/>
              </a:ext>
            </a:extLst>
          </p:cNvPr>
          <p:cNvCxnSpPr>
            <a:cxnSpLocks/>
          </p:cNvCxnSpPr>
          <p:nvPr/>
        </p:nvCxnSpPr>
        <p:spPr>
          <a:xfrm>
            <a:off x="2304153" y="5390616"/>
            <a:ext cx="7367031" cy="2674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B227BD-BD18-4666-8243-4E1E9831F954}"/>
              </a:ext>
            </a:extLst>
          </p:cNvPr>
          <p:cNvSpPr txBox="1"/>
          <p:nvPr/>
        </p:nvSpPr>
        <p:spPr>
          <a:xfrm>
            <a:off x="10098599" y="5219687"/>
            <a:ext cx="181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Simscape</a:t>
            </a:r>
            <a:r>
              <a:rPr lang="en-US" dirty="0"/>
              <a:t> and </a:t>
            </a:r>
            <a:r>
              <a:rPr lang="en-US" dirty="0" err="1"/>
              <a:t>Simscape</a:t>
            </a:r>
            <a:r>
              <a:rPr lang="en-US" dirty="0"/>
              <a:t> Multibody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42AFA8F-D043-E3FD-108C-F3B39FDE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 installation</a:t>
            </a:r>
          </a:p>
        </p:txBody>
      </p:sp>
    </p:spTree>
    <p:extLst>
      <p:ext uri="{BB962C8B-B14F-4D97-AF65-F5344CB8AC3E}">
        <p14:creationId xmlns:p14="http://schemas.microsoft.com/office/powerpoint/2010/main" val="278124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9A08-C06E-3B40-AEA4-73506F18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Matlab</a:t>
            </a:r>
            <a:r>
              <a:rPr lang="en-US" dirty="0"/>
              <a:t> function for HWs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C4-99B5-7863-45F1-9E6EE106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plot3(X,Y,Z):  </a:t>
            </a:r>
            <a:r>
              <a:rPr lang="en-US" sz="2400" dirty="0"/>
              <a:t>To plot a set of coordinates connected by line segments specify X, Y, and Z as vectors of the same length.</a:t>
            </a:r>
          </a:p>
          <a:p>
            <a:endParaRPr lang="en-US" sz="2400" b="1" dirty="0"/>
          </a:p>
          <a:p>
            <a:r>
              <a:rPr lang="en-US" b="1" dirty="0"/>
              <a:t>patch(X,Y,Z,C): </a:t>
            </a:r>
            <a:r>
              <a:rPr lang="en-US" sz="2400" dirty="0"/>
              <a:t>creates the polygons in 3-D coordinates using X,Y, and Z. To view the polygons in a 3-D view, use the view(3) command. C determines the polygon colors.</a:t>
            </a:r>
          </a:p>
          <a:p>
            <a:endParaRPr lang="en-US" sz="2400" b="1" dirty="0"/>
          </a:p>
          <a:p>
            <a:r>
              <a:rPr lang="en-US" b="1" i="0" dirty="0" err="1">
                <a:effectLst/>
              </a:rPr>
              <a:t>Syms</a:t>
            </a:r>
            <a:r>
              <a:rPr lang="en-US" sz="2800" b="0" i="0">
                <a:effectLst/>
              </a:rPr>
              <a:t>: </a:t>
            </a:r>
            <a:r>
              <a:rPr lang="en-US" sz="2400" b="0" i="0">
                <a:effectLst/>
              </a:rPr>
              <a:t>Create </a:t>
            </a:r>
            <a:r>
              <a:rPr lang="en-US" sz="2400" b="0" i="0" dirty="0">
                <a:effectLst/>
              </a:rPr>
              <a:t>symbolic scalar variables and functions, and matrix variables </a:t>
            </a:r>
            <a:r>
              <a:rPr lang="en-US" sz="2400" b="0" i="0">
                <a:effectLst/>
              </a:rPr>
              <a:t>and functions.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779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EA27-3648-4976-AE8E-3FA7BC804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Multibody Tutorial</a:t>
            </a:r>
          </a:p>
        </p:txBody>
      </p:sp>
    </p:spTree>
    <p:extLst>
      <p:ext uri="{BB962C8B-B14F-4D97-AF65-F5344CB8AC3E}">
        <p14:creationId xmlns:p14="http://schemas.microsoft.com/office/powerpoint/2010/main" val="100111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D52B-1B3B-4185-A151-8A80A29C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Simscape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5A73-9B75-4B3E-81D5-F40371E5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Simscape</a:t>
            </a:r>
            <a:r>
              <a:rPr lang="en-US" sz="2200" dirty="0"/>
              <a:t> enables you to rapidly create models of physical systems within the Simulink environment.</a:t>
            </a:r>
          </a:p>
          <a:p>
            <a:endParaRPr lang="en-US" sz="2200" dirty="0"/>
          </a:p>
          <a:p>
            <a:r>
              <a:rPr lang="en-US" sz="2200" dirty="0"/>
              <a:t>With </a:t>
            </a:r>
            <a:r>
              <a:rPr lang="en-US" sz="2200" dirty="0" err="1"/>
              <a:t>Simscape</a:t>
            </a:r>
            <a:r>
              <a:rPr lang="en-US" sz="2200" dirty="0"/>
              <a:t>, you build physical component models based on physical connections that directly integrate with block diagrams and other modeling paradigms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8653F-83BB-44AB-8CCC-E792E62CF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" t="4558" r="42894"/>
          <a:stretch/>
        </p:blipFill>
        <p:spPr>
          <a:xfrm>
            <a:off x="3200160" y="3628896"/>
            <a:ext cx="250403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517C5-7A1B-4987-9AA9-44E43E0CD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44" t="2901" r="4263"/>
          <a:stretch/>
        </p:blipFill>
        <p:spPr>
          <a:xfrm>
            <a:off x="6183169" y="3591048"/>
            <a:ext cx="1755056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2809A2-BD24-466C-85EE-71DA4BBA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5" y="3945834"/>
            <a:ext cx="2326224" cy="1803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D534C-954D-4122-A25E-8AA9C0549F21}"/>
              </a:ext>
            </a:extLst>
          </p:cNvPr>
          <p:cNvSpPr txBox="1"/>
          <p:nvPr/>
        </p:nvSpPr>
        <p:spPr>
          <a:xfrm>
            <a:off x="782182" y="361924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AC8B1-7212-45D0-9272-A9EA136A9FE5}"/>
              </a:ext>
            </a:extLst>
          </p:cNvPr>
          <p:cNvSpPr txBox="1"/>
          <p:nvPr/>
        </p:nvSpPr>
        <p:spPr>
          <a:xfrm>
            <a:off x="8517480" y="4231797"/>
            <a:ext cx="33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Getting started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Simscape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74FE36-4094-48B2-8F8B-8A384E01F3D5}"/>
              </a:ext>
            </a:extLst>
          </p:cNvPr>
          <p:cNvSpPr txBox="1"/>
          <p:nvPr/>
        </p:nvSpPr>
        <p:spPr>
          <a:xfrm>
            <a:off x="8511791" y="4844348"/>
            <a:ext cx="295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Onramp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17ED3-9147-4E9A-819A-477A0C37C37F}"/>
              </a:ext>
            </a:extLst>
          </p:cNvPr>
          <p:cNvSpPr txBox="1"/>
          <p:nvPr/>
        </p:nvSpPr>
        <p:spPr>
          <a:xfrm>
            <a:off x="8511791" y="3619246"/>
            <a:ext cx="11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882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DBB7-A735-45A7-AEC3-2075192F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Multibody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B002-3B95-4668-AC65-304A986B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Simscape</a:t>
            </a:r>
            <a:r>
              <a:rPr lang="en-US" sz="2400" dirty="0"/>
              <a:t> Multibody provides a multi-body simulation environment for 3D mechanical systems, such as robots, vehicle suspensions, etc.</a:t>
            </a:r>
          </a:p>
          <a:p>
            <a:endParaRPr lang="en-US" sz="2400" dirty="0"/>
          </a:p>
          <a:p>
            <a:r>
              <a:rPr lang="en-US" sz="2400" dirty="0"/>
              <a:t>You can model multibody systems using blocks representing </a:t>
            </a:r>
            <a:r>
              <a:rPr lang="en-US" sz="2400" b="1" dirty="0"/>
              <a:t>bodies, joints, constraints, force elements, and sensors</a:t>
            </a:r>
          </a:p>
          <a:p>
            <a:endParaRPr lang="en-US" sz="2400" dirty="0"/>
          </a:p>
          <a:p>
            <a:r>
              <a:rPr lang="en-US" sz="2400" dirty="0" err="1"/>
              <a:t>Simscape</a:t>
            </a:r>
            <a:r>
              <a:rPr lang="en-US" sz="2400" dirty="0"/>
              <a:t> Multibody formulates and solves the equations of motion for the complete mechanical system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Resources:</a:t>
            </a:r>
          </a:p>
          <a:p>
            <a:pPr marL="0" indent="0">
              <a:buNone/>
            </a:pPr>
            <a:r>
              <a:rPr lang="en-US" sz="1800" dirty="0" err="1">
                <a:hlinkClick r:id="rId2"/>
              </a:rPr>
              <a:t>Simscape</a:t>
            </a:r>
            <a:r>
              <a:rPr lang="en-US" sz="1800" dirty="0">
                <a:hlinkClick r:id="rId2"/>
              </a:rPr>
              <a:t> Multibody presentation page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Getting started with </a:t>
            </a:r>
            <a:r>
              <a:rPr lang="en-US" sz="1800" dirty="0" err="1">
                <a:hlinkClick r:id="rId3"/>
              </a:rPr>
              <a:t>simscape</a:t>
            </a:r>
            <a:r>
              <a:rPr lang="en-US" sz="1800" dirty="0">
                <a:hlinkClick r:id="rId3"/>
              </a:rPr>
              <a:t> multibody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630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512F-9207-4717-A778-C09B1E61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B85A1-145C-449F-A028-CB7BCB4DC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0" y="1329789"/>
            <a:ext cx="1705373" cy="37347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EE3D3-1303-40E6-9F82-64EE96123784}"/>
              </a:ext>
            </a:extLst>
          </p:cNvPr>
          <p:cNvSpPr txBox="1"/>
          <p:nvPr/>
        </p:nvSpPr>
        <p:spPr>
          <a:xfrm>
            <a:off x="1646423" y="1158124"/>
            <a:ext cx="93787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always needs these 3 blocks: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configuration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need to change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access to the world or ground frame, a unique motionless, orthogonal, right-handed coordinate frame predefined in any mechanical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Configuration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mainly used to decide the direction of gravity 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frame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Transformation: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fixed 3-D rigid transformation between two frames. Two components independently specify the translational and rotational parts of the transformation.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AA1D3-A932-4A84-A538-08F5FCCB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44" y="5167492"/>
            <a:ext cx="1233715" cy="12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3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3F09-B91E-46A4-B68F-0B51097A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6871-EC1A-4318-95CB-20A631A3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879"/>
            <a:ext cx="11049000" cy="5698145"/>
          </a:xfrm>
        </p:spPr>
        <p:txBody>
          <a:bodyPr>
            <a:normAutofit/>
          </a:bodyPr>
          <a:lstStyle/>
          <a:p>
            <a:r>
              <a:rPr lang="en-US" sz="2000" dirty="0"/>
              <a:t>Bodies are the basic constituents of a multibody model. They are the solid components that you connect when assembling a model</a:t>
            </a:r>
          </a:p>
          <a:p>
            <a:endParaRPr lang="en-US" sz="1600" dirty="0"/>
          </a:p>
          <a:p>
            <a:r>
              <a:rPr lang="en-US" sz="2000" dirty="0"/>
              <a:t>There are multiple types of body blocks you can use in </a:t>
            </a:r>
            <a:r>
              <a:rPr lang="en-US" sz="2000" dirty="0" err="1"/>
              <a:t>Simscape</a:t>
            </a:r>
            <a:r>
              <a:rPr lang="en-US" sz="2000" dirty="0"/>
              <a:t> Multibody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000" dirty="0"/>
              <a:t>Every solid body has these properties that can be modified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Each solid body has at least one frame connected to it, in order to connect it to other bodies, joints, etc.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5BCB8-C7D6-4E58-BE49-F4806D59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68" y="2565334"/>
            <a:ext cx="5256364" cy="930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B593B-D6D4-4084-AC40-A53AAE7DF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488" r="92729"/>
          <a:stretch/>
        </p:blipFill>
        <p:spPr>
          <a:xfrm>
            <a:off x="6617853" y="2534696"/>
            <a:ext cx="855003" cy="960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DECF73-4E00-48B6-B36A-A1A4C25B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617" y="4153232"/>
            <a:ext cx="2675959" cy="16618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C430C0-06F7-4ECE-B7D8-A170E8DE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841" y="2565334"/>
            <a:ext cx="3187761" cy="29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02EA-2CC4-4449-AFAA-BE43EA65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50D98-ADA7-4E2C-B111-DEBBAB73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44880"/>
            <a:ext cx="5157714" cy="5232083"/>
          </a:xfrm>
        </p:spPr>
        <p:txBody>
          <a:bodyPr>
            <a:normAutofit/>
          </a:bodyPr>
          <a:lstStyle/>
          <a:p>
            <a:r>
              <a:rPr lang="en-US" sz="2400" b="1" dirty="0"/>
              <a:t>Joints</a:t>
            </a:r>
            <a:r>
              <a:rPr lang="en-US" sz="2400" dirty="0"/>
              <a:t> determine how connected bodies can move relative to each other.</a:t>
            </a:r>
          </a:p>
          <a:p>
            <a:endParaRPr lang="en-US" sz="2400" dirty="0"/>
          </a:p>
          <a:p>
            <a:r>
              <a:rPr lang="en-US" sz="2400" dirty="0"/>
              <a:t>Each Joint block connects exactly two bodies. </a:t>
            </a:r>
          </a:p>
          <a:p>
            <a:endParaRPr lang="en-US" sz="2400" dirty="0"/>
          </a:p>
          <a:p>
            <a:r>
              <a:rPr lang="en-US" sz="2400" dirty="0"/>
              <a:t>Such a connection determines the maximum degrees of freedom, or </a:t>
            </a:r>
            <a:r>
              <a:rPr lang="en-US" sz="2400" dirty="0" err="1"/>
              <a:t>DoFs</a:t>
            </a:r>
            <a:r>
              <a:rPr lang="en-US" sz="2400" dirty="0"/>
              <a:t>, that the adjoining bodies can share.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06E6-498E-464A-BBA2-DB35B864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86" y="944880"/>
            <a:ext cx="5211547" cy="39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56214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_template_wide_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_template_wide_screen.potx" id="{00861CAE-2C3B-4DFD-AFD2-B552FC7FDABB}" vid="{4403EC2D-5A35-4AF2-955B-9E06333229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Lecture_template_wide_screen</Template>
  <TotalTime>492</TotalTime>
  <Words>776</Words>
  <Application>Microsoft Office PowerPoint</Application>
  <PresentationFormat>Widescreen</PresentationFormat>
  <Paragraphs>106</Paragraphs>
  <Slides>16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Times New Roman</vt:lpstr>
      <vt:lpstr>Lecture_template_wide_screen</vt:lpstr>
      <vt:lpstr>Matlab Tutorial</vt:lpstr>
      <vt:lpstr>Toolbox installation</vt:lpstr>
      <vt:lpstr>Common Matlab function for HWs</vt:lpstr>
      <vt:lpstr>Simscape Multibody Tutorial</vt:lpstr>
      <vt:lpstr>What is Simscape</vt:lpstr>
      <vt:lpstr>Simscape Multibody</vt:lpstr>
      <vt:lpstr>Fundamental Blocks</vt:lpstr>
      <vt:lpstr>Bodies</vt:lpstr>
      <vt:lpstr>Joints</vt:lpstr>
      <vt:lpstr>Other Useful Blocks</vt:lpstr>
      <vt:lpstr>1 Link Model</vt:lpstr>
      <vt:lpstr>1 Link Model</vt:lpstr>
      <vt:lpstr>Example: How to setup a Ball drop simulation</vt:lpstr>
      <vt:lpstr>Example: Fixed base 2-link robot</vt:lpstr>
      <vt:lpstr>Example: setup a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 Nguyen</dc:creator>
  <cp:lastModifiedBy>Yiyu Chen</cp:lastModifiedBy>
  <cp:revision>20</cp:revision>
  <dcterms:created xsi:type="dcterms:W3CDTF">2021-12-15T06:00:02Z</dcterms:created>
  <dcterms:modified xsi:type="dcterms:W3CDTF">2024-10-26T00:28:18Z</dcterms:modified>
</cp:coreProperties>
</file>