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470" r:id="rId4"/>
    <p:sldId id="353" r:id="rId6"/>
    <p:sldId id="471" r:id="rId7"/>
    <p:sldId id="352" r:id="rId8"/>
    <p:sldId id="494" r:id="rId9"/>
    <p:sldId id="495" r:id="rId10"/>
    <p:sldId id="496" r:id="rId11"/>
    <p:sldId id="497" r:id="rId12"/>
    <p:sldId id="491" r:id="rId13"/>
    <p:sldId id="498" r:id="rId14"/>
    <p:sldId id="499" r:id="rId15"/>
    <p:sldId id="500" r:id="rId16"/>
    <p:sldId id="501" r:id="rId17"/>
    <p:sldId id="502" r:id="rId18"/>
    <p:sldId id="505" r:id="rId19"/>
    <p:sldId id="492" r:id="rId20"/>
    <p:sldId id="504" r:id="rId21"/>
    <p:sldId id="503" r:id="rId22"/>
    <p:sldId id="493" r:id="rId23"/>
    <p:sldId id="506" r:id="rId24"/>
    <p:sldId id="507" r:id="rId25"/>
    <p:sldId id="508" r:id="rId26"/>
    <p:sldId id="509" r:id="rId27"/>
    <p:sldId id="297" r:id="rId28"/>
    <p:sldId id="510" r:id="rId29"/>
  </p:sldIdLst>
  <p:sldSz cx="12190095" cy="685927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E4E"/>
    <a:srgbClr val="EA9F3E"/>
    <a:srgbClr val="6FA094"/>
    <a:srgbClr val="94BCB4"/>
    <a:srgbClr val="59503C"/>
    <a:srgbClr val="1FBCE4"/>
    <a:srgbClr val="C0266E"/>
    <a:srgbClr val="1678B8"/>
    <a:srgbClr val="156DA4"/>
    <a:srgbClr val="C62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7778" autoAdjust="0"/>
  </p:normalViewPr>
  <p:slideViewPr>
    <p:cSldViewPr snapToGrid="0" showGuides="1">
      <p:cViewPr>
        <p:scale>
          <a:sx n="47" d="100"/>
          <a:sy n="47" d="100"/>
        </p:scale>
        <p:origin x="-402" y="-176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7.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0975"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fld>
            <a:endParaRPr lang="zh-CN" altLang="en-US"/>
          </a:p>
        </p:txBody>
      </p:sp>
      <p:sp>
        <p:nvSpPr>
          <p:cNvPr id="11" name="矩形 10"/>
          <p:cNvSpPr/>
          <p:nvPr userDrawn="1"/>
        </p:nvSpPr>
        <p:spPr>
          <a:xfrm>
            <a:off x="8751948" y="642350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pPr defTabSz="108839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pPr defTabSz="108839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pPr defTabSz="108839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5.xml"/><Relationship Id="rId2" Type="http://schemas.openxmlformats.org/officeDocument/2006/relationships/hyperlink" Target="http://www.1ppt.com/hangye/" TargetMode="External"/><Relationship Id="rId19" Type="http://schemas.openxmlformats.org/officeDocument/2006/relationships/image" Target="../media/image13.png"/><Relationship Id="rId18" Type="http://schemas.openxmlformats.org/officeDocument/2006/relationships/image" Target="../media/image12.png"/><Relationship Id="rId17" Type="http://schemas.openxmlformats.org/officeDocument/2006/relationships/image" Target="../media/image11.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1240"/>
            <a:ext cx="12190413" cy="6857107"/>
          </a:xfrm>
          <a:prstGeom prst="rect">
            <a:avLst/>
          </a:prstGeom>
        </p:spPr>
      </p:pic>
      <p:sp>
        <p:nvSpPr>
          <p:cNvPr id="15" name="矩形 14"/>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259"/>
          <p:cNvSpPr>
            <a:spLocks noChangeArrowheads="1"/>
          </p:cNvSpPr>
          <p:nvPr/>
        </p:nvSpPr>
        <p:spPr bwMode="auto">
          <a:xfrm>
            <a:off x="2312629" y="2923833"/>
            <a:ext cx="762483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1" hangingPunct="1">
              <a:spcBef>
                <a:spcPct val="20000"/>
              </a:spcBef>
              <a:buFont typeface="Arial" panose="020B0604020202020204" pitchFamily="34" charset="0"/>
              <a:buNone/>
            </a:pPr>
            <a:r>
              <a:rPr lang="zh-CN" altLang="en-US" sz="5800" b="1" dirty="0">
                <a:solidFill>
                  <a:srgbClr val="944E4E"/>
                </a:solidFill>
                <a:latin typeface="微软雅黑" panose="020B0503020204020204" pitchFamily="34" charset="-122"/>
                <a:ea typeface="微软雅黑" panose="020B0503020204020204" pitchFamily="34" charset="-122"/>
                <a:sym typeface="Calibri" panose="020F0502020204030204" pitchFamily="34" charset="0"/>
              </a:rPr>
              <a:t>秋季总结计划</a:t>
            </a:r>
            <a:r>
              <a:rPr lang="en-US" altLang="zh-CN" sz="3600" dirty="0">
                <a:solidFill>
                  <a:srgbClr val="944E4E"/>
                </a:solidFill>
                <a:latin typeface="微软雅黑" panose="020B0503020204020204" pitchFamily="34" charset="-122"/>
                <a:sym typeface="Calibri" panose="020F0502020204030204" pitchFamily="34" charset="0"/>
              </a:rPr>
              <a:t>POWERPOINT</a:t>
            </a:r>
            <a:endParaRPr lang="zh-CN" altLang="en-US" sz="4000" dirty="0">
              <a:solidFill>
                <a:srgbClr val="944E4E"/>
              </a:solidFill>
              <a:ea typeface="微软雅黑" panose="020B0503020204020204" pitchFamily="34" charset="-122"/>
              <a:sym typeface="Calibri" panose="020F0502020204030204" pitchFamily="34" charset="0"/>
            </a:endParaRPr>
          </a:p>
        </p:txBody>
      </p:sp>
      <p:sp>
        <p:nvSpPr>
          <p:cNvPr id="18" name="矩形 259"/>
          <p:cNvSpPr>
            <a:spLocks noChangeArrowheads="1"/>
          </p:cNvSpPr>
          <p:nvPr/>
        </p:nvSpPr>
        <p:spPr bwMode="auto">
          <a:xfrm>
            <a:off x="2349018" y="3878822"/>
            <a:ext cx="762551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20000"/>
              </a:spcBef>
            </a:pPr>
            <a:r>
              <a:rPr lang="en-US" altLang="zh-CN" sz="750" dirty="0">
                <a:solidFill>
                  <a:srgbClr val="944E4E"/>
                </a:solidFill>
                <a:latin typeface="微软雅黑" panose="020B0503020204020204" pitchFamily="34" charset="-122"/>
                <a:sym typeface="Calibri" panose="020F0502020204030204" pitchFamily="34" charset="0"/>
              </a:rPr>
              <a:t>Please replace text, click add relevant headline, modify the text content, also can copy your content to this directly. Please replace text, click add relevant headline, modify the text content, also can copy your content to this directly. Please replace text, click add relevant headline, modify the text content, also can copy your </a:t>
            </a:r>
            <a:r>
              <a:rPr lang="en-US" altLang="zh-CN" sz="750" dirty="0" err="1">
                <a:solidFill>
                  <a:srgbClr val="944E4E"/>
                </a:solidFill>
                <a:latin typeface="微软雅黑" panose="020B0503020204020204" pitchFamily="34" charset="-122"/>
                <a:sym typeface="Calibri" panose="020F0502020204030204" pitchFamily="34" charset="0"/>
              </a:rPr>
              <a:t>coPlease</a:t>
            </a:r>
            <a:r>
              <a:rPr lang="en-US" altLang="zh-CN" sz="750" dirty="0">
                <a:solidFill>
                  <a:srgbClr val="944E4E"/>
                </a:solidFill>
                <a:latin typeface="微软雅黑" panose="020B0503020204020204" pitchFamily="34" charset="-122"/>
                <a:sym typeface="Calibri" panose="020F0502020204030204" pitchFamily="34" charset="0"/>
              </a:rPr>
              <a:t> replace text, click add relevant headline, modify the text content, also can copy your content to this directly. Please replace text, click add relevant headline,</a:t>
            </a:r>
            <a:endParaRPr lang="zh-CN" altLang="en-US" sz="750" dirty="0">
              <a:solidFill>
                <a:srgbClr val="944E4E"/>
              </a:solidFill>
              <a:ea typeface="微软雅黑" panose="020B0503020204020204" pitchFamily="34" charset="-122"/>
              <a:sym typeface="Calibri" panose="020F0502020204030204" pitchFamily="34" charset="0"/>
            </a:endParaRPr>
          </a:p>
        </p:txBody>
      </p:sp>
      <p:sp>
        <p:nvSpPr>
          <p:cNvPr id="19" name="TextBox 15"/>
          <p:cNvSpPr txBox="1"/>
          <p:nvPr/>
        </p:nvSpPr>
        <p:spPr>
          <a:xfrm>
            <a:off x="4202651" y="4815515"/>
            <a:ext cx="3815080" cy="398780"/>
          </a:xfrm>
          <a:prstGeom prst="rect">
            <a:avLst/>
          </a:prstGeom>
          <a:solidFill>
            <a:srgbClr val="944E4E"/>
          </a:solidFill>
          <a:ln>
            <a:solidFill>
              <a:schemeClr val="bg1"/>
            </a:solidFill>
          </a:ln>
          <a:effectLst/>
        </p:spPr>
        <p:txBody>
          <a:bodyPr wrap="none" rtlCol="0">
            <a:spAutoFit/>
          </a:bodyPr>
          <a:lstStyle/>
          <a:p>
            <a:pPr algn="ctr"/>
            <a:r>
              <a:rPr lang="zh-CN" altLang="en-US" sz="2000" spc="600" dirty="0">
                <a:solidFill>
                  <a:schemeClr val="bg1"/>
                </a:solidFill>
                <a:latin typeface="微软雅黑" panose="020B0503020204020204" pitchFamily="34" charset="-122"/>
                <a:ea typeface="微软雅黑" panose="020B0503020204020204" pitchFamily="34" charset="-122"/>
                <a:cs typeface="Lato Black" charset="0"/>
              </a:rPr>
              <a:t>汇报人</a:t>
            </a:r>
            <a:r>
              <a:rPr lang="zh-CN" altLang="en-US" sz="2000" spc="600" dirty="0" smtClean="0">
                <a:solidFill>
                  <a:schemeClr val="bg1"/>
                </a:solidFill>
                <a:latin typeface="微软雅黑" panose="020B0503020204020204" pitchFamily="34" charset="-122"/>
                <a:ea typeface="微软雅黑" panose="020B0503020204020204" pitchFamily="34" charset="-122"/>
                <a:cs typeface="Lato Black" charset="0"/>
              </a:rPr>
              <a:t>：</a:t>
            </a:r>
            <a:r>
              <a:rPr lang="zh-CN" sz="2000" spc="600" dirty="0" smtClean="0">
                <a:solidFill>
                  <a:schemeClr val="bg1"/>
                </a:solidFill>
                <a:latin typeface="微软雅黑" panose="020B0503020204020204" pitchFamily="34" charset="-122"/>
                <a:ea typeface="微软雅黑" panose="020B0503020204020204" pitchFamily="34" charset="-122"/>
                <a:cs typeface="Lato Black" charset="0"/>
              </a:rPr>
              <a:t>王天娇，黄冰衡</a:t>
            </a:r>
            <a:endParaRPr lang="zh-CN" sz="2000" spc="600" dirty="0">
              <a:solidFill>
                <a:schemeClr val="bg1"/>
              </a:solidFill>
              <a:latin typeface="微软雅黑" panose="020B0503020204020204" pitchFamily="34" charset="-122"/>
              <a:ea typeface="微软雅黑" panose="020B0503020204020204" pitchFamily="34" charset="-122"/>
              <a:cs typeface="Lato Black" charset="0"/>
            </a:endParaRPr>
          </a:p>
        </p:txBody>
      </p:sp>
      <p:sp>
        <p:nvSpPr>
          <p:cNvPr id="20" name="TextBox 28"/>
          <p:cNvSpPr txBox="1"/>
          <p:nvPr/>
        </p:nvSpPr>
        <p:spPr>
          <a:xfrm>
            <a:off x="4300193" y="1045106"/>
            <a:ext cx="3623621" cy="1754326"/>
          </a:xfrm>
          <a:prstGeom prst="rect">
            <a:avLst/>
          </a:prstGeom>
          <a:noFill/>
        </p:spPr>
        <p:txBody>
          <a:bodyPr wrap="none" rtlCol="0">
            <a:spAutoFit/>
          </a:bodyPr>
          <a:lstStyle/>
          <a:p>
            <a:pPr algn="ctr"/>
            <a:r>
              <a:rPr lang="en-US" altLang="zh-CN" sz="10800" dirty="0" smtClean="0">
                <a:solidFill>
                  <a:srgbClr val="944E4E"/>
                </a:solidFill>
                <a:latin typeface="Broadway" panose="04040905080B02020502" pitchFamily="82" charset="0"/>
                <a:ea typeface="微软雅黑" panose="020B0503020204020204" pitchFamily="34" charset="-122"/>
              </a:rPr>
              <a:t>2019</a:t>
            </a:r>
            <a:endParaRPr lang="zh-CN" altLang="en-US" sz="10800" dirty="0">
              <a:solidFill>
                <a:srgbClr val="944E4E"/>
              </a:solidFill>
              <a:latin typeface="Broadway" panose="04040905080B02020502" pitchFamily="82"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animEffect transition="in" filter="fade">
                                      <p:cBhvr>
                                        <p:cTn id="13" dur="1000"/>
                                        <p:tgtEl>
                                          <p:spTgt spid="15"/>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7"/>
                                        </p:tgtEl>
                                        <p:attrNameLst>
                                          <p:attrName>ppt_y</p:attrName>
                                        </p:attrNameLst>
                                      </p:cBhvr>
                                      <p:tavLst>
                                        <p:tav tm="0">
                                          <p:val>
                                            <p:strVal val="#ppt_y"/>
                                          </p:val>
                                        </p:tav>
                                        <p:tav tm="100000">
                                          <p:val>
                                            <p:strVal val="#ppt_y"/>
                                          </p:val>
                                        </p:tav>
                                      </p:tavLst>
                                    </p:anim>
                                    <p:anim calcmode="lin" valueType="num">
                                      <p:cBhvr>
                                        <p:cTn id="1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7"/>
                                        </p:tgtEl>
                                      </p:cBhvr>
                                    </p:animEffect>
                                  </p:childTnLst>
                                </p:cTn>
                              </p:par>
                            </p:childTnLst>
                          </p:cTn>
                        </p:par>
                        <p:par>
                          <p:cTn id="22" fill="hold">
                            <p:stCondLst>
                              <p:cond delay="2250"/>
                            </p:stCondLst>
                            <p:childTnLst>
                              <p:par>
                                <p:cTn id="23" presetID="26" presetClass="emph" presetSubtype="0" fill="hold" grpId="1" nodeType="afterEffect">
                                  <p:stCondLst>
                                    <p:cond delay="0"/>
                                  </p:stCondLst>
                                  <p:iterate type="lt">
                                    <p:tmAbs val="0"/>
                                  </p:iterate>
                                  <p:childTnLst>
                                    <p:animEffect transition="out" filter="fade">
                                      <p:cBhvr>
                                        <p:cTn id="24" dur="500" tmFilter="0, 0; .2, .5; .8, .5; 1, 0"/>
                                        <p:tgtEl>
                                          <p:spTgt spid="17"/>
                                        </p:tgtEl>
                                      </p:cBhvr>
                                    </p:animEffect>
                                    <p:animScale>
                                      <p:cBhvr>
                                        <p:cTn id="25" dur="250" autoRev="1" fill="hold"/>
                                        <p:tgtEl>
                                          <p:spTgt spid="17"/>
                                        </p:tgtEl>
                                      </p:cBhvr>
                                      <p:by x="105000" y="105000"/>
                                    </p:animScale>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par>
                          <p:cTn id="35" fill="hold">
                            <p:stCondLst>
                              <p:cond delay="3750"/>
                            </p:stCondLst>
                            <p:childTnLst>
                              <p:par>
                                <p:cTn id="36" presetID="53" presetClass="entr" presetSubtype="16"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750" fill="hold"/>
                                        <p:tgtEl>
                                          <p:spTgt spid="20"/>
                                        </p:tgtEl>
                                        <p:attrNameLst>
                                          <p:attrName>ppt_w</p:attrName>
                                        </p:attrNameLst>
                                      </p:cBhvr>
                                      <p:tavLst>
                                        <p:tav tm="0">
                                          <p:val>
                                            <p:fltVal val="0"/>
                                          </p:val>
                                        </p:tav>
                                        <p:tav tm="100000">
                                          <p:val>
                                            <p:strVal val="#ppt_w"/>
                                          </p:val>
                                        </p:tav>
                                      </p:tavLst>
                                    </p:anim>
                                    <p:anim calcmode="lin" valueType="num">
                                      <p:cBhvr>
                                        <p:cTn id="39" dur="750" fill="hold"/>
                                        <p:tgtEl>
                                          <p:spTgt spid="20"/>
                                        </p:tgtEl>
                                        <p:attrNameLst>
                                          <p:attrName>ppt_h</p:attrName>
                                        </p:attrNameLst>
                                      </p:cBhvr>
                                      <p:tavLst>
                                        <p:tav tm="0">
                                          <p:val>
                                            <p:fltVal val="0"/>
                                          </p:val>
                                        </p:tav>
                                        <p:tav tm="100000">
                                          <p:val>
                                            <p:strVal val="#ppt_h"/>
                                          </p:val>
                                        </p:tav>
                                      </p:tavLst>
                                    </p:anim>
                                    <p:animEffect transition="in" filter="fade">
                                      <p:cBhvr>
                                        <p:cTn id="40"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7" grpId="1"/>
      <p:bldP spid="18" grpId="0"/>
      <p:bldP spid="19" grpId="0" bldLvl="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73367"/>
            <a:ext cx="12190413" cy="675839"/>
            <a:chOff x="-3263900" y="545525"/>
            <a:chExt cx="12190413" cy="675839"/>
          </a:xfrm>
        </p:grpSpPr>
        <p:grpSp>
          <p:nvGrpSpPr>
            <p:cNvPr id="11" name="组合 10"/>
            <p:cNvGrpSpPr/>
            <p:nvPr/>
          </p:nvGrpSpPr>
          <p:grpSpPr>
            <a:xfrm>
              <a:off x="1012210" y="545525"/>
              <a:ext cx="3627350" cy="675839"/>
              <a:chOff x="1259860" y="728768"/>
              <a:chExt cx="3627350" cy="675839"/>
            </a:xfrm>
          </p:grpSpPr>
          <p:sp>
            <p:nvSpPr>
              <p:cNvPr id="15" name="TextBox 8"/>
              <p:cNvSpPr txBox="1">
                <a:spLocks noChangeArrowheads="1"/>
              </p:cNvSpPr>
              <p:nvPr/>
            </p:nvSpPr>
            <p:spPr bwMode="auto">
              <a:xfrm>
                <a:off x="1451618" y="882621"/>
                <a:ext cx="3255323"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en-US" altLang="zh-CN" sz="2400" b="1" dirty="0">
                    <a:solidFill>
                      <a:srgbClr val="944E4E"/>
                    </a:solidFill>
                    <a:latin typeface="微软雅黑" panose="020B0503020204020204" pitchFamily="34" charset="-122"/>
                    <a:ea typeface="微软雅黑" panose="020B0503020204020204" pitchFamily="34" charset="-122"/>
                  </a:rPr>
                  <a:t>Internet privacy Act</a:t>
                </a:r>
                <a:endParaRPr lang="en-US" altLang="zh-CN" sz="24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a:off x="1854691" y="3183887"/>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467279" y="2398901"/>
            <a:ext cx="1335405" cy="428625"/>
          </a:xfrm>
          <a:prstGeom prst="rect">
            <a:avLst/>
          </a:prstGeom>
        </p:spPr>
        <p:txBody>
          <a:bodyPr wrap="none" lIns="91431" tIns="45716" rIns="91431" bIns="45716">
            <a:spAutoFit/>
          </a:bodyPr>
          <a:lstStyle/>
          <a:p>
            <a:r>
              <a:rPr lang="en-US" sz="2200" b="1" dirty="0">
                <a:solidFill>
                  <a:schemeClr val="bg1">
                    <a:lumMod val="50000"/>
                  </a:schemeClr>
                </a:solidFill>
                <a:latin typeface="微软雅黑" panose="020B0503020204020204" pitchFamily="34" charset="-122"/>
                <a:ea typeface="微软雅黑" panose="020B0503020204020204" pitchFamily="34" charset="-122"/>
              </a:rPr>
              <a:t>America</a:t>
            </a:r>
            <a:endParaRPr lang="en-US" sz="2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854691" y="4552039"/>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471089" y="3720698"/>
            <a:ext cx="2405380" cy="428625"/>
          </a:xfrm>
          <a:prstGeom prst="rect">
            <a:avLst/>
          </a:prstGeom>
        </p:spPr>
        <p:txBody>
          <a:bodyPr wrap="none" lIns="91431" tIns="45716" rIns="91431" bIns="45716">
            <a:spAutoFit/>
          </a:bodyPr>
          <a:lstStyle/>
          <a:p>
            <a:r>
              <a:rPr lang="en-US" altLang="zh-CN" sz="2200" b="1" dirty="0">
                <a:solidFill>
                  <a:schemeClr val="bg1">
                    <a:lumMod val="50000"/>
                  </a:schemeClr>
                </a:solidFill>
                <a:latin typeface="微软雅黑" panose="020B0503020204020204" pitchFamily="34" charset="-122"/>
                <a:ea typeface="微软雅黑" panose="020B0503020204020204" pitchFamily="34" charset="-122"/>
              </a:rPr>
              <a:t>European union</a:t>
            </a:r>
            <a:endParaRPr lang="en-US" altLang="zh-CN" sz="2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1854691" y="5992199"/>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467279" y="5149428"/>
            <a:ext cx="974725" cy="428625"/>
          </a:xfrm>
          <a:prstGeom prst="rect">
            <a:avLst/>
          </a:prstGeom>
        </p:spPr>
        <p:txBody>
          <a:bodyPr wrap="none" lIns="91431" tIns="45716" rIns="91431" bIns="45716">
            <a:spAutoFit/>
          </a:bodyPr>
          <a:lstStyle/>
          <a:p>
            <a:r>
              <a:rPr lang="en-US" sz="2200" b="1" dirty="0">
                <a:solidFill>
                  <a:schemeClr val="bg1">
                    <a:lumMod val="50000"/>
                  </a:schemeClr>
                </a:solidFill>
                <a:latin typeface="微软雅黑" panose="020B0503020204020204" pitchFamily="34" charset="-122"/>
                <a:ea typeface="微软雅黑" panose="020B0503020204020204" pitchFamily="34" charset="-122"/>
              </a:rPr>
              <a:t>China</a:t>
            </a:r>
            <a:endParaRPr lang="en-US" sz="2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5"/>
          <p:cNvSpPr/>
          <p:nvPr/>
        </p:nvSpPr>
        <p:spPr bwMode="auto">
          <a:xfrm rot="1855731">
            <a:off x="1179123" y="2187845"/>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44E4E"/>
          </a:solidFill>
          <a:ln w="12700" cap="flat">
            <a:noFill/>
            <a:prstDash val="solid"/>
            <a:miter lim="800000"/>
          </a:ln>
          <a:effectLst/>
        </p:spPr>
        <p:txBody>
          <a:bodyPr vert="horz" wrap="square" lIns="91440" tIns="45720" rIns="91440" bIns="45720" numCol="1" anchor="t" anchorCtr="0" compatLnSpc="1"/>
          <a:lstStyle/>
          <a:p>
            <a:endParaRPr lang="zh-CN" altLang="en-US"/>
          </a:p>
        </p:txBody>
      </p:sp>
      <p:sp>
        <p:nvSpPr>
          <p:cNvPr id="37" name="TextBox 159"/>
          <p:cNvSpPr txBox="1"/>
          <p:nvPr/>
        </p:nvSpPr>
        <p:spPr>
          <a:xfrm>
            <a:off x="1438208" y="2259025"/>
            <a:ext cx="377796"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8" name="Freeform 5"/>
          <p:cNvSpPr/>
          <p:nvPr/>
        </p:nvSpPr>
        <p:spPr bwMode="auto">
          <a:xfrm rot="1855731">
            <a:off x="1159054" y="3509410"/>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44E4E"/>
          </a:solidFill>
          <a:ln w="12700" cap="flat">
            <a:noFill/>
            <a:prstDash val="solid"/>
            <a:miter lim="800000"/>
          </a:ln>
          <a:effectLst/>
        </p:spPr>
        <p:txBody>
          <a:bodyPr vert="horz" wrap="square" lIns="91440" tIns="45720" rIns="91440" bIns="45720" numCol="1" anchor="t" anchorCtr="0" compatLnSpc="1"/>
          <a:lstStyle/>
          <a:p>
            <a:endParaRPr lang="zh-CN" altLang="en-US"/>
          </a:p>
        </p:txBody>
      </p:sp>
      <p:sp>
        <p:nvSpPr>
          <p:cNvPr id="39" name="TextBox 161"/>
          <p:cNvSpPr txBox="1"/>
          <p:nvPr/>
        </p:nvSpPr>
        <p:spPr>
          <a:xfrm>
            <a:off x="1418139" y="3580590"/>
            <a:ext cx="377796"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0" name="Freeform 5"/>
          <p:cNvSpPr/>
          <p:nvPr/>
        </p:nvSpPr>
        <p:spPr bwMode="auto">
          <a:xfrm rot="1855731">
            <a:off x="1151685" y="4941671"/>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44E4E"/>
          </a:solidFill>
          <a:ln w="12700" cap="flat">
            <a:noFill/>
            <a:prstDash val="solid"/>
            <a:miter lim="800000"/>
          </a:ln>
          <a:effectLst/>
        </p:spPr>
        <p:txBody>
          <a:bodyPr vert="horz" wrap="square" lIns="91440" tIns="45720" rIns="91440" bIns="45720" numCol="1" anchor="t" anchorCtr="0" compatLnSpc="1"/>
          <a:lstStyle/>
          <a:p>
            <a:endParaRPr lang="zh-CN" altLang="en-US"/>
          </a:p>
        </p:txBody>
      </p:sp>
      <p:sp>
        <p:nvSpPr>
          <p:cNvPr id="41" name="TextBox 163"/>
          <p:cNvSpPr txBox="1"/>
          <p:nvPr/>
        </p:nvSpPr>
        <p:spPr>
          <a:xfrm>
            <a:off x="1410770" y="5012851"/>
            <a:ext cx="377796"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875020" y="2007235"/>
            <a:ext cx="5610860" cy="4051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anim calcmode="lin" valueType="num">
                                      <p:cBhvr>
                                        <p:cTn id="16" dur="1000" fill="hold"/>
                                        <p:tgtEl>
                                          <p:spTgt spid="37"/>
                                        </p:tgtEl>
                                        <p:attrNameLst>
                                          <p:attrName>ppt_x</p:attrName>
                                        </p:attrNameLst>
                                      </p:cBhvr>
                                      <p:tavLst>
                                        <p:tav tm="0">
                                          <p:val>
                                            <p:strVal val="#ppt_x"/>
                                          </p:val>
                                        </p:tav>
                                        <p:tav tm="100000">
                                          <p:val>
                                            <p:strVal val="#ppt_x"/>
                                          </p:val>
                                        </p:tav>
                                      </p:tavLst>
                                    </p:anim>
                                    <p:anim calcmode="lin" valueType="num">
                                      <p:cBhvr>
                                        <p:cTn id="17" dur="1000" fill="hold"/>
                                        <p:tgtEl>
                                          <p:spTgt spid="3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par>
                          <p:cTn id="39" fill="hold">
                            <p:stCondLst>
                              <p:cond delay="4500"/>
                            </p:stCondLst>
                            <p:childTnLst>
                              <p:par>
                                <p:cTn id="40" presetID="22" presetClass="entr" presetSubtype="8"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4" grpId="0"/>
      <p:bldP spid="36" grpId="0" animBg="1"/>
      <p:bldP spid="37" grpId="0"/>
      <p:bldP spid="38" grpId="0" animBg="1"/>
      <p:bldP spid="39" grpId="0"/>
      <p:bldP spid="40"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73367"/>
            <a:ext cx="12190413" cy="675839"/>
            <a:chOff x="-3263900" y="545525"/>
            <a:chExt cx="12190413" cy="675839"/>
          </a:xfrm>
        </p:grpSpPr>
        <p:grpSp>
          <p:nvGrpSpPr>
            <p:cNvPr id="11" name="组合 10"/>
            <p:cNvGrpSpPr/>
            <p:nvPr/>
          </p:nvGrpSpPr>
          <p:grpSpPr>
            <a:xfrm>
              <a:off x="1012210" y="545525"/>
              <a:ext cx="3627350" cy="675839"/>
              <a:chOff x="1259860" y="728768"/>
              <a:chExt cx="3627350" cy="675839"/>
            </a:xfrm>
          </p:grpSpPr>
          <p:sp>
            <p:nvSpPr>
              <p:cNvPr id="15" name="TextBox 8"/>
              <p:cNvSpPr txBox="1">
                <a:spLocks noChangeArrowheads="1"/>
              </p:cNvSpPr>
              <p:nvPr/>
            </p:nvSpPr>
            <p:spPr bwMode="auto">
              <a:xfrm>
                <a:off x="1451618" y="821026"/>
                <a:ext cx="325532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en-US" altLang="zh-CN" sz="3200" b="1" dirty="0">
                    <a:solidFill>
                      <a:srgbClr val="944E4E"/>
                    </a:solidFill>
                    <a:latin typeface="微软雅黑" panose="020B0503020204020204" pitchFamily="34" charset="-122"/>
                    <a:ea typeface="微软雅黑" panose="020B0503020204020204" pitchFamily="34" charset="-122"/>
                  </a:rPr>
                  <a:t>America</a:t>
                </a:r>
                <a:endParaRPr lang="en-US" altLang="zh-CN" sz="32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4572001" y="3107121"/>
            <a:ext cx="6163002" cy="0"/>
          </a:xfrm>
          <a:prstGeom prst="lin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400404" y="3916692"/>
            <a:ext cx="5334598" cy="0"/>
          </a:xfrm>
          <a:prstGeom prst="lin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569030" y="4711753"/>
            <a:ext cx="8165972" cy="0"/>
          </a:xfrm>
          <a:prstGeom prst="lin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267019" y="5503841"/>
            <a:ext cx="6467983" cy="0"/>
          </a:xfrm>
          <a:prstGeom prst="lin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3246170" y="2157031"/>
            <a:ext cx="1650178" cy="1543264"/>
          </a:xfrm>
          <a:prstGeom prst="flowChartDecision">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HelveticaNeueLT Pro 35 Th" pitchFamily="34" charset="0"/>
              </a:rPr>
              <a:t>1</a:t>
            </a:r>
            <a:endParaRPr lang="en-US" sz="2000">
              <a:latin typeface="HelveticaNeueLT Pro 35 Th" pitchFamily="34" charset="0"/>
            </a:endParaRPr>
          </a:p>
        </p:txBody>
      </p:sp>
      <p:sp>
        <p:nvSpPr>
          <p:cNvPr id="24" name="流程图: 决策 23"/>
          <p:cNvSpPr/>
          <p:nvPr/>
        </p:nvSpPr>
        <p:spPr>
          <a:xfrm>
            <a:off x="3036111" y="3876947"/>
            <a:ext cx="2004253" cy="1952492"/>
          </a:xfrm>
          <a:prstGeom prst="flowChartDecision">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itchFamily="34" charset="0"/>
              </a:rPr>
              <a:t>4</a:t>
            </a:r>
            <a:endParaRPr lang="zh-CN" altLang="en-US" sz="2000">
              <a:latin typeface="HelveticaNeueLT Pro 35 Th" pitchFamily="34" charset="0"/>
            </a:endParaRPr>
          </a:p>
        </p:txBody>
      </p:sp>
      <p:sp>
        <p:nvSpPr>
          <p:cNvPr id="25" name="流程图: 决策 24"/>
          <p:cNvSpPr/>
          <p:nvPr/>
        </p:nvSpPr>
        <p:spPr>
          <a:xfrm>
            <a:off x="1383258" y="2544799"/>
            <a:ext cx="2516969" cy="2451967"/>
          </a:xfrm>
          <a:prstGeom prst="flowChartDecision">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HelveticaNeueLT Pro 35 Th" pitchFamily="34" charset="0"/>
              </a:rPr>
              <a:t>3</a:t>
            </a:r>
            <a:endParaRPr lang="en-US" altLang="zh-CN" sz="2800">
              <a:latin typeface="HelveticaNeueLT Pro 35 Th" pitchFamily="34" charset="0"/>
            </a:endParaRPr>
          </a:p>
        </p:txBody>
      </p:sp>
      <p:sp>
        <p:nvSpPr>
          <p:cNvPr id="26" name="流程图: 决策 25"/>
          <p:cNvSpPr/>
          <p:nvPr/>
        </p:nvSpPr>
        <p:spPr>
          <a:xfrm>
            <a:off x="4163695" y="3176270"/>
            <a:ext cx="1382395" cy="1260475"/>
          </a:xfrm>
          <a:prstGeom prst="flowChartDecision">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HelveticaNeueLT Pro 35 Th" pitchFamily="34" charset="0"/>
              </a:rPr>
              <a:t>2</a:t>
            </a:r>
            <a:endParaRPr lang="en-US" altLang="zh-CN">
              <a:latin typeface="HelveticaNeueLT Pro 35 Th" pitchFamily="34" charset="0"/>
            </a:endParaRPr>
          </a:p>
        </p:txBody>
      </p:sp>
      <p:sp>
        <p:nvSpPr>
          <p:cNvPr id="27" name="矩形 26"/>
          <p:cNvSpPr/>
          <p:nvPr/>
        </p:nvSpPr>
        <p:spPr>
          <a:xfrm>
            <a:off x="5204494" y="2523702"/>
            <a:ext cx="3545205" cy="583565"/>
          </a:xfrm>
          <a:prstGeom prst="rect">
            <a:avLst/>
          </a:prstGeom>
        </p:spPr>
        <p:txBody>
          <a:bodyPr wrap="none">
            <a:spAutoFit/>
          </a:bodyPr>
          <a:lstStyle/>
          <a:p>
            <a:pPr algn="l"/>
            <a:endPar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algn="l"/>
            <a:r>
              <a:rPr lang="en-US" altLang="zh-CN" sz="1600">
                <a:sym typeface="+mn-ea"/>
              </a:rPr>
              <a:t>1967-----</a:t>
            </a:r>
            <a:r>
              <a:rPr lang="zh-CN" altLang="en-US" sz="1600">
                <a:sym typeface="+mn-ea"/>
              </a:rPr>
              <a:t>Freedom of Information Act </a:t>
            </a:r>
            <a:endParaRPr lang="zh-CN" altLang="en-US" sz="1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8" name="矩形 27"/>
          <p:cNvSpPr/>
          <p:nvPr/>
        </p:nvSpPr>
        <p:spPr>
          <a:xfrm>
            <a:off x="5616575" y="3293110"/>
            <a:ext cx="3559175" cy="583565"/>
          </a:xfrm>
          <a:prstGeom prst="rect">
            <a:avLst/>
          </a:prstGeom>
        </p:spPr>
        <p:txBody>
          <a:bodyPr wrap="square">
            <a:spAutoFit/>
          </a:bodyPr>
          <a:lstStyle/>
          <a:p>
            <a:pPr lvl="0" algn="l"/>
            <a:r>
              <a:rPr lang="en-US" altLang="zh-CN" sz="1600">
                <a:sym typeface="+mn-ea"/>
              </a:rPr>
              <a:t>1974-----Privacy Act  </a:t>
            </a:r>
            <a:endParaRPr lang="en-US" altLang="zh-CN" sz="1600" b="1">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lgn="l"/>
            <a:r>
              <a:rPr lang="en-US" altLang="zh-CN" sz="1600">
                <a:solidFill>
                  <a:schemeClr val="accent6">
                    <a:lumMod val="75000"/>
                  </a:schemeClr>
                </a:solidFill>
                <a:sym typeface="+mn-ea"/>
              </a:rPr>
              <a:t>Restrain the federal government</a:t>
            </a:r>
            <a:endParaRPr lang="zh-CN" altLang="en-US" sz="160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9" name="矩形 28"/>
          <p:cNvSpPr/>
          <p:nvPr/>
        </p:nvSpPr>
        <p:spPr>
          <a:xfrm>
            <a:off x="5412139" y="4075296"/>
            <a:ext cx="6777990" cy="583565"/>
          </a:xfrm>
          <a:prstGeom prst="rect">
            <a:avLst/>
          </a:prstGeom>
        </p:spPr>
        <p:txBody>
          <a:bodyPr wrap="none">
            <a:spAutoFit/>
          </a:bodyPr>
          <a:lstStyle/>
          <a:p>
            <a:pPr lvl="0" algn="l"/>
            <a:r>
              <a:rPr lang="en-US" altLang="zh-CN" sz="1600">
                <a:sym typeface="+mn-ea"/>
              </a:rPr>
              <a:t>1988-----Children's Online Privacy Protection Act</a:t>
            </a:r>
            <a:endParaRPr lang="en-US" altLang="zh-CN" sz="1600" b="1">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lgn="l"/>
            <a:r>
              <a:rPr lang="en-US" altLang="zh-CN" sz="1600">
                <a:solidFill>
                  <a:schemeClr val="accent6">
                    <a:lumMod val="75000"/>
                  </a:schemeClr>
                </a:solidFill>
                <a:sym typeface="+mn-ea"/>
              </a:rPr>
              <a:t>Prevent children under the age of 13 from being collected user information.</a:t>
            </a:r>
            <a:endParaRPr lang="zh-CN" altLang="en-US" sz="160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0" name="矩形 29"/>
          <p:cNvSpPr/>
          <p:nvPr/>
        </p:nvSpPr>
        <p:spPr>
          <a:xfrm>
            <a:off x="5288314" y="4996649"/>
            <a:ext cx="1613535" cy="337185"/>
          </a:xfrm>
          <a:prstGeom prst="rect">
            <a:avLst/>
          </a:prstGeom>
        </p:spPr>
        <p:txBody>
          <a:bodyPr wrap="none">
            <a:spAutoFit/>
          </a:bodyPr>
          <a:lstStyle/>
          <a:p>
            <a:pPr lvl="0" algn="l"/>
            <a:r>
              <a:rPr lang="en-US" altLang="zh-CN" sz="1600">
                <a:sym typeface="+mn-ea"/>
              </a:rPr>
              <a:t>2018-----CCPA</a:t>
            </a:r>
            <a:r>
              <a:rPr lang="en-US" altLang="zh-CN" sz="1600">
                <a:sym typeface="+mn-ea"/>
              </a:rPr>
              <a:t> </a:t>
            </a:r>
            <a:r>
              <a:rPr lang="en-US" altLang="zh-CN" sz="1600">
                <a:solidFill>
                  <a:schemeClr val="accent6">
                    <a:lumMod val="75000"/>
                  </a:schemeClr>
                </a:solidFill>
                <a:sym typeface="+mn-ea"/>
              </a:rPr>
              <a:t> </a:t>
            </a:r>
            <a:endParaRPr lang="en-US" altLang="zh-CN" sz="160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par>
                                <p:cTn id="11" presetID="12" presetClass="entr" presetSubtype="2" fill="hold" grpId="0" nodeType="withEffect">
                                  <p:stCondLst>
                                    <p:cond delay="20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p:tgtEl>
                                          <p:spTgt spid="27"/>
                                        </p:tgtEl>
                                        <p:attrNameLst>
                                          <p:attrName>ppt_x</p:attrName>
                                        </p:attrNameLst>
                                      </p:cBhvr>
                                      <p:tavLst>
                                        <p:tav tm="0">
                                          <p:val>
                                            <p:strVal val="#ppt_x+#ppt_w*1.125000"/>
                                          </p:val>
                                        </p:tav>
                                        <p:tav tm="100000">
                                          <p:val>
                                            <p:strVal val="#ppt_x"/>
                                          </p:val>
                                        </p:tav>
                                      </p:tavLst>
                                    </p:anim>
                                    <p:animEffect transition="in" filter="wipe(left)">
                                      <p:cBhvr>
                                        <p:cTn id="14" dur="500"/>
                                        <p:tgtEl>
                                          <p:spTgt spid="27"/>
                                        </p:tgtEl>
                                      </p:cBhvr>
                                    </p:animEffect>
                                  </p:childTnLst>
                                </p:cTn>
                              </p:par>
                              <p:par>
                                <p:cTn id="15" presetID="31" presetClass="entr" presetSubtype="0" fill="hold" grpId="0" nodeType="withEffect">
                                  <p:stCondLst>
                                    <p:cond delay="5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 calcmode="lin" valueType="num">
                                      <p:cBhvr>
                                        <p:cTn id="19" dur="500" fill="hold"/>
                                        <p:tgtEl>
                                          <p:spTgt spid="23"/>
                                        </p:tgtEl>
                                        <p:attrNameLst>
                                          <p:attrName>style.rotation</p:attrName>
                                        </p:attrNameLst>
                                      </p:cBhvr>
                                      <p:tavLst>
                                        <p:tav tm="0">
                                          <p:val>
                                            <p:fltVal val="90"/>
                                          </p:val>
                                        </p:tav>
                                        <p:tav tm="100000">
                                          <p:val>
                                            <p:fltVal val="0"/>
                                          </p:val>
                                        </p:tav>
                                      </p:tavLst>
                                    </p:anim>
                                    <p:animEffect transition="in" filter="fade">
                                      <p:cBhvr>
                                        <p:cTn id="20" dur="500"/>
                                        <p:tgtEl>
                                          <p:spTgt spid="23"/>
                                        </p:tgtEl>
                                      </p:cBhvr>
                                    </p:animEffect>
                                  </p:childTnLst>
                                </p:cTn>
                              </p:par>
                              <p:par>
                                <p:cTn id="21" presetID="22" presetClass="entr" presetSubtype="2" fill="hold" nodeType="withEffect">
                                  <p:stCondLst>
                                    <p:cond delay="100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par>
                                <p:cTn id="24" presetID="12" presetClass="entr" presetSubtype="2" fill="hold" grpId="0" nodeType="withEffect">
                                  <p:stCondLst>
                                    <p:cond delay="12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p:tgtEl>
                                          <p:spTgt spid="28"/>
                                        </p:tgtEl>
                                        <p:attrNameLst>
                                          <p:attrName>ppt_x</p:attrName>
                                        </p:attrNameLst>
                                      </p:cBhvr>
                                      <p:tavLst>
                                        <p:tav tm="0">
                                          <p:val>
                                            <p:strVal val="#ppt_x+#ppt_w*1.125000"/>
                                          </p:val>
                                        </p:tav>
                                        <p:tav tm="100000">
                                          <p:val>
                                            <p:strVal val="#ppt_x"/>
                                          </p:val>
                                        </p:tav>
                                      </p:tavLst>
                                    </p:anim>
                                    <p:animEffect transition="in" filter="wipe(left)">
                                      <p:cBhvr>
                                        <p:cTn id="27" dur="500"/>
                                        <p:tgtEl>
                                          <p:spTgt spid="28"/>
                                        </p:tgtEl>
                                      </p:cBhvr>
                                    </p:animEffect>
                                  </p:childTnLst>
                                </p:cTn>
                              </p:par>
                              <p:par>
                                <p:cTn id="28" presetID="31" presetClass="entr" presetSubtype="0" fill="hold" grpId="0" nodeType="withEffect">
                                  <p:stCondLst>
                                    <p:cond delay="150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 calcmode="lin" valueType="num">
                                      <p:cBhvr>
                                        <p:cTn id="32" dur="500" fill="hold"/>
                                        <p:tgtEl>
                                          <p:spTgt spid="26"/>
                                        </p:tgtEl>
                                        <p:attrNameLst>
                                          <p:attrName>style.rotation</p:attrName>
                                        </p:attrNameLst>
                                      </p:cBhvr>
                                      <p:tavLst>
                                        <p:tav tm="0">
                                          <p:val>
                                            <p:fltVal val="90"/>
                                          </p:val>
                                        </p:tav>
                                        <p:tav tm="100000">
                                          <p:val>
                                            <p:fltVal val="0"/>
                                          </p:val>
                                        </p:tav>
                                      </p:tavLst>
                                    </p:anim>
                                    <p:animEffect transition="in" filter="fade">
                                      <p:cBhvr>
                                        <p:cTn id="33" dur="500"/>
                                        <p:tgtEl>
                                          <p:spTgt spid="26"/>
                                        </p:tgtEl>
                                      </p:cBhvr>
                                    </p:animEffect>
                                  </p:childTnLst>
                                </p:cTn>
                              </p:par>
                              <p:par>
                                <p:cTn id="34" presetID="22" presetClass="entr" presetSubtype="2" fill="hold" nodeType="withEffect">
                                  <p:stCondLst>
                                    <p:cond delay="200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par>
                                <p:cTn id="37" presetID="12" presetClass="entr" presetSubtype="2" fill="hold" grpId="0" nodeType="withEffect">
                                  <p:stCondLst>
                                    <p:cond delay="220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p:tgtEl>
                                          <p:spTgt spid="29"/>
                                        </p:tgtEl>
                                        <p:attrNameLst>
                                          <p:attrName>ppt_x</p:attrName>
                                        </p:attrNameLst>
                                      </p:cBhvr>
                                      <p:tavLst>
                                        <p:tav tm="0">
                                          <p:val>
                                            <p:strVal val="#ppt_x+#ppt_w*1.125000"/>
                                          </p:val>
                                        </p:tav>
                                        <p:tav tm="100000">
                                          <p:val>
                                            <p:strVal val="#ppt_x"/>
                                          </p:val>
                                        </p:tav>
                                      </p:tavLst>
                                    </p:anim>
                                    <p:animEffect transition="in" filter="wipe(left)">
                                      <p:cBhvr>
                                        <p:cTn id="40" dur="500"/>
                                        <p:tgtEl>
                                          <p:spTgt spid="29"/>
                                        </p:tgtEl>
                                      </p:cBhvr>
                                    </p:animEffect>
                                  </p:childTnLst>
                                </p:cTn>
                              </p:par>
                              <p:par>
                                <p:cTn id="41" presetID="31" presetClass="entr" presetSubtype="0" fill="hold" grpId="0" nodeType="withEffect">
                                  <p:stCondLst>
                                    <p:cond delay="250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 calcmode="lin" valueType="num">
                                      <p:cBhvr>
                                        <p:cTn id="45" dur="500" fill="hold"/>
                                        <p:tgtEl>
                                          <p:spTgt spid="25"/>
                                        </p:tgtEl>
                                        <p:attrNameLst>
                                          <p:attrName>style.rotation</p:attrName>
                                        </p:attrNameLst>
                                      </p:cBhvr>
                                      <p:tavLst>
                                        <p:tav tm="0">
                                          <p:val>
                                            <p:fltVal val="90"/>
                                          </p:val>
                                        </p:tav>
                                        <p:tav tm="100000">
                                          <p:val>
                                            <p:fltVal val="0"/>
                                          </p:val>
                                        </p:tav>
                                      </p:tavLst>
                                    </p:anim>
                                    <p:animEffect transition="in" filter="fade">
                                      <p:cBhvr>
                                        <p:cTn id="46" dur="500"/>
                                        <p:tgtEl>
                                          <p:spTgt spid="25"/>
                                        </p:tgtEl>
                                      </p:cBhvr>
                                    </p:animEffect>
                                  </p:childTnLst>
                                </p:cTn>
                              </p:par>
                              <p:par>
                                <p:cTn id="47" presetID="22" presetClass="entr" presetSubtype="2" fill="hold" nodeType="withEffect">
                                  <p:stCondLst>
                                    <p:cond delay="300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500"/>
                                        <p:tgtEl>
                                          <p:spTgt spid="22"/>
                                        </p:tgtEl>
                                      </p:cBhvr>
                                    </p:animEffect>
                                  </p:childTnLst>
                                </p:cTn>
                              </p:par>
                              <p:par>
                                <p:cTn id="50" presetID="12" presetClass="entr" presetSubtype="2" fill="hold" grpId="0" nodeType="withEffect">
                                  <p:stCondLst>
                                    <p:cond delay="32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31" presetClass="entr" presetSubtype="0" fill="hold" grpId="0" nodeType="withEffect">
                                  <p:stCondLst>
                                    <p:cond delay="35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style.rotation</p:attrName>
                                        </p:attrNameLst>
                                      </p:cBhvr>
                                      <p:tavLst>
                                        <p:tav tm="0">
                                          <p:val>
                                            <p:fltVal val="90"/>
                                          </p:val>
                                        </p:tav>
                                        <p:tav tm="100000">
                                          <p:val>
                                            <p:fltVal val="0"/>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bldLvl="0" animBg="1"/>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389495" y="3375660"/>
            <a:ext cx="4011295" cy="2256790"/>
          </a:xfrm>
          <a:prstGeom prst="rect">
            <a:avLst/>
          </a:prstGeom>
        </p:spPr>
      </p:pic>
      <p:grpSp>
        <p:nvGrpSpPr>
          <p:cNvPr id="8" name="组合 7"/>
          <p:cNvGrpSpPr/>
          <p:nvPr/>
        </p:nvGrpSpPr>
        <p:grpSpPr>
          <a:xfrm>
            <a:off x="0" y="373367"/>
            <a:ext cx="12190413" cy="1071111"/>
            <a:chOff x="-3263900" y="545525"/>
            <a:chExt cx="12190413" cy="1071111"/>
          </a:xfrm>
        </p:grpSpPr>
        <p:grpSp>
          <p:nvGrpSpPr>
            <p:cNvPr id="11" name="组合 10"/>
            <p:cNvGrpSpPr/>
            <p:nvPr/>
          </p:nvGrpSpPr>
          <p:grpSpPr>
            <a:xfrm>
              <a:off x="1012210" y="545525"/>
              <a:ext cx="3627350" cy="1071111"/>
              <a:chOff x="1259860" y="728768"/>
              <a:chExt cx="3627350" cy="1071111"/>
            </a:xfrm>
          </p:grpSpPr>
          <p:sp>
            <p:nvSpPr>
              <p:cNvPr id="15" name="TextBox 8"/>
              <p:cNvSpPr txBox="1">
                <a:spLocks noChangeArrowheads="1"/>
              </p:cNvSpPr>
              <p:nvPr/>
            </p:nvSpPr>
            <p:spPr bwMode="auto">
              <a:xfrm>
                <a:off x="1451618" y="876589"/>
                <a:ext cx="3255323"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2800" b="1" dirty="0">
                    <a:solidFill>
                      <a:srgbClr val="944E4E"/>
                    </a:solidFill>
                    <a:latin typeface="微软雅黑" panose="020B0503020204020204" pitchFamily="34" charset="-122"/>
                    <a:ea typeface="微软雅黑" panose="020B0503020204020204" pitchFamily="34" charset="-122"/>
                    <a:sym typeface="+mn-ea"/>
                  </a:rPr>
                  <a:t>European Union</a:t>
                </a:r>
                <a:endParaRPr lang="en-US" altLang="zh-CN" sz="3200"/>
              </a:p>
              <a:p>
                <a:pPr algn="ct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19356" y="1444611"/>
            <a:ext cx="3656776" cy="4329337"/>
            <a:chOff x="4243088" y="2771472"/>
            <a:chExt cx="2718983" cy="3217387"/>
          </a:xfrm>
        </p:grpSpPr>
        <p:sp>
          <p:nvSpPr>
            <p:cNvPr id="22" name="Oval 274"/>
            <p:cNvSpPr>
              <a:spLocks noChangeArrowheads="1"/>
            </p:cNvSpPr>
            <p:nvPr/>
          </p:nvSpPr>
          <p:spPr bwMode="auto">
            <a:xfrm>
              <a:off x="4243088" y="2771472"/>
              <a:ext cx="1653905" cy="1654300"/>
            </a:xfrm>
            <a:prstGeom prst="ellipse">
              <a:avLst/>
            </a:prstGeom>
            <a:solidFill>
              <a:srgbClr val="944E4E">
                <a:alpha val="78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微软雅黑" panose="020B0503020204020204" pitchFamily="34" charset="-122"/>
                <a:ea typeface="微软雅黑" panose="020B0503020204020204" pitchFamily="34" charset="-122"/>
              </a:endParaRPr>
            </a:p>
          </p:txBody>
        </p:sp>
        <p:sp>
          <p:nvSpPr>
            <p:cNvPr id="23" name="Oval 276"/>
            <p:cNvSpPr>
              <a:spLocks noChangeArrowheads="1"/>
            </p:cNvSpPr>
            <p:nvPr/>
          </p:nvSpPr>
          <p:spPr bwMode="auto">
            <a:xfrm>
              <a:off x="4945523" y="3972859"/>
              <a:ext cx="2016548" cy="2016000"/>
            </a:xfrm>
            <a:prstGeom prst="ellipse">
              <a:avLst/>
            </a:prstGeom>
            <a:solidFill>
              <a:srgbClr val="94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rgbClr val="F8F8F8"/>
                </a:solidFill>
                <a:latin typeface="微软雅黑" panose="020B0503020204020204" pitchFamily="34" charset="-122"/>
                <a:ea typeface="微软雅黑" panose="020B0503020204020204" pitchFamily="34" charset="-122"/>
              </a:endParaRPr>
            </a:p>
          </p:txBody>
        </p:sp>
        <p:sp>
          <p:nvSpPr>
            <p:cNvPr id="26" name="矩形 25"/>
            <p:cNvSpPr/>
            <p:nvPr/>
          </p:nvSpPr>
          <p:spPr>
            <a:xfrm>
              <a:off x="4531573" y="3198932"/>
              <a:ext cx="959413" cy="799881"/>
            </a:xfrm>
            <a:prstGeom prst="rect">
              <a:avLst/>
            </a:prstGeom>
          </p:spPr>
          <p:txBody>
            <a:bodyPr wrap="square">
              <a:spAutoFit/>
            </a:bodyPr>
            <a:lstStyle/>
            <a:p>
              <a:pPr algn="ctr"/>
              <a:r>
                <a:rPr lang="en-US" altLang="zh-CN" sz="1600">
                  <a:sym typeface="+mn-ea"/>
                </a:rPr>
                <a:t>1995-----</a:t>
              </a:r>
              <a:r>
                <a:rPr sz="1600">
                  <a:sym typeface="+mn-ea"/>
                </a:rPr>
                <a:t>《</a:t>
              </a:r>
              <a:r>
                <a:rPr lang="en-US" altLang="zh-CN" sz="1600">
                  <a:sym typeface="+mn-ea"/>
                </a:rPr>
                <a:t>Data Protection Directive</a:t>
              </a:r>
              <a:r>
                <a:rPr sz="1600">
                  <a:sym typeface="+mn-ea"/>
                </a:rPr>
                <a:t>》</a:t>
              </a:r>
              <a:endParaRPr lang="zh-CN" altLang="en-US" sz="1600" b="1" dirty="0">
                <a:solidFill>
                  <a:srgbClr val="F8F8F8"/>
                </a:solidFill>
                <a:latin typeface="微软雅黑" panose="020B0503020204020204" pitchFamily="34" charset="-122"/>
                <a:ea typeface="微软雅黑" panose="020B0503020204020204" pitchFamily="34" charset="-122"/>
              </a:endParaRPr>
            </a:p>
          </p:txBody>
        </p:sp>
        <p:sp>
          <p:nvSpPr>
            <p:cNvPr id="27" name="矩形 26"/>
            <p:cNvSpPr/>
            <p:nvPr/>
          </p:nvSpPr>
          <p:spPr>
            <a:xfrm>
              <a:off x="5057550" y="4553861"/>
              <a:ext cx="1792761" cy="982509"/>
            </a:xfrm>
            <a:prstGeom prst="rect">
              <a:avLst/>
            </a:prstGeom>
          </p:spPr>
          <p:txBody>
            <a:bodyPr wrap="square">
              <a:spAutoFit/>
            </a:bodyPr>
            <a:lstStyle/>
            <a:p>
              <a:pPr algn="ctr"/>
              <a:r>
                <a:rPr lang="en-US" altLang="zh-CN" sz="2000">
                  <a:solidFill>
                    <a:schemeClr val="bg1"/>
                  </a:solidFill>
                  <a:sym typeface="+mn-ea"/>
                </a:rPr>
                <a:t>2018.5.25---</a:t>
              </a:r>
              <a:r>
                <a:rPr sz="2000">
                  <a:solidFill>
                    <a:schemeClr val="bg1"/>
                  </a:solidFill>
                  <a:sym typeface="+mn-ea"/>
                </a:rPr>
                <a:t>《</a:t>
              </a:r>
              <a:r>
                <a:rPr lang="en-US" altLang="zh-CN" sz="2000">
                  <a:solidFill>
                    <a:schemeClr val="bg1"/>
                  </a:solidFill>
                  <a:sym typeface="+mn-ea"/>
                </a:rPr>
                <a:t>General Data Protection Regulation</a:t>
              </a:r>
              <a:r>
                <a:rPr sz="2000">
                  <a:solidFill>
                    <a:schemeClr val="bg1"/>
                  </a:solidFill>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28" name="矩形 27"/>
          <p:cNvSpPr/>
          <p:nvPr/>
        </p:nvSpPr>
        <p:spPr>
          <a:xfrm>
            <a:off x="4276090" y="3910330"/>
            <a:ext cx="2858135" cy="1014730"/>
          </a:xfrm>
          <a:prstGeom prst="rect">
            <a:avLst/>
          </a:prstGeom>
        </p:spPr>
        <p:txBody>
          <a:bodyPr wrap="square">
            <a:spAutoFit/>
          </a:bodyPr>
          <a:lstStyle/>
          <a:p>
            <a:pPr>
              <a:lnSpc>
                <a:spcPct val="150000"/>
              </a:lnSpc>
            </a:pPr>
            <a:r>
              <a:rPr lang="en-US" altLang="zh-CN" sz="2000">
                <a:solidFill>
                  <a:schemeClr val="accent6">
                    <a:lumMod val="75000"/>
                  </a:schemeClr>
                </a:solidFill>
                <a:sym typeface="+mn-ea"/>
              </a:rPr>
              <a:t>The strictest protection of Internet privacy</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strVal val="(6*min(max(#ppt_w*#ppt_h,.3),1)-7.4)/-.7*#ppt_w"/>
                                          </p:val>
                                        </p:tav>
                                        <p:tav tm="100000">
                                          <p:val>
                                            <p:strVal val="#ppt_w"/>
                                          </p:val>
                                        </p:tav>
                                      </p:tavLst>
                                    </p:anim>
                                    <p:anim calcmode="lin" valueType="num">
                                      <p:cBhvr>
                                        <p:cTn id="12" dur="500" fill="hold"/>
                                        <p:tgtEl>
                                          <p:spTgt spid="21"/>
                                        </p:tgtEl>
                                        <p:attrNameLst>
                                          <p:attrName>ppt_h</p:attrName>
                                        </p:attrNameLst>
                                      </p:cBhvr>
                                      <p:tavLst>
                                        <p:tav tm="0">
                                          <p:val>
                                            <p:strVal val="(6*min(max(#ppt_w*#ppt_h,.3),1)-7.4)/-.7*#ppt_h"/>
                                          </p:val>
                                        </p:tav>
                                        <p:tav tm="100000">
                                          <p:val>
                                            <p:strVal val="#ppt_h"/>
                                          </p:val>
                                        </p:tav>
                                      </p:tavLst>
                                    </p:anim>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strVal val="1+(6*min(max(#ppt_w*#ppt_h,.3),1)-7.4)/-.7*#ppt_h/2"/>
                                          </p:val>
                                        </p:tav>
                                        <p:tav tm="100000">
                                          <p:val>
                                            <p:strVal val="#ppt_y"/>
                                          </p:val>
                                        </p:tav>
                                      </p:tavLst>
                                    </p:anim>
                                  </p:childTnLst>
                                </p:cTn>
                              </p:par>
                              <p:par>
                                <p:cTn id="15" presetID="2" presetClass="entr" presetSubtype="3" decel="10000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73367"/>
            <a:ext cx="12190413" cy="675839"/>
            <a:chOff x="-3263900" y="545525"/>
            <a:chExt cx="12190413" cy="675839"/>
          </a:xfrm>
        </p:grpSpPr>
        <p:grpSp>
          <p:nvGrpSpPr>
            <p:cNvPr id="11" name="组合 10"/>
            <p:cNvGrpSpPr/>
            <p:nvPr/>
          </p:nvGrpSpPr>
          <p:grpSpPr>
            <a:xfrm>
              <a:off x="1012210" y="545525"/>
              <a:ext cx="3627350" cy="675839"/>
              <a:chOff x="1259860" y="728768"/>
              <a:chExt cx="3627350" cy="675839"/>
            </a:xfrm>
          </p:grpSpPr>
          <p:sp>
            <p:nvSpPr>
              <p:cNvPr id="15" name="TextBox 8"/>
              <p:cNvSpPr txBox="1">
                <a:spLocks noChangeArrowheads="1"/>
              </p:cNvSpPr>
              <p:nvPr/>
            </p:nvSpPr>
            <p:spPr bwMode="auto">
              <a:xfrm>
                <a:off x="1450983" y="820391"/>
                <a:ext cx="325532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en-US" altLang="zh-CN" sz="3200" b="1" dirty="0">
                    <a:solidFill>
                      <a:srgbClr val="944E4E"/>
                    </a:solidFill>
                    <a:latin typeface="微软雅黑" panose="020B0503020204020204" pitchFamily="34" charset="-122"/>
                    <a:ea typeface="微软雅黑" panose="020B0503020204020204" pitchFamily="34" charset="-122"/>
                  </a:rPr>
                  <a:t>China</a:t>
                </a:r>
                <a:endParaRPr lang="en-US" altLang="zh-CN" sz="32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336675" y="1486535"/>
            <a:ext cx="8713470" cy="3000375"/>
            <a:chOff x="132970" y="1110809"/>
            <a:chExt cx="8193641" cy="2139959"/>
          </a:xfrm>
        </p:grpSpPr>
        <p:sp>
          <p:nvSpPr>
            <p:cNvPr id="20" name="流程图: 数据 5"/>
            <p:cNvSpPr/>
            <p:nvPr/>
          </p:nvSpPr>
          <p:spPr>
            <a:xfrm>
              <a:off x="930581" y="1391785"/>
              <a:ext cx="2030283" cy="1096716"/>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3871"/>
                <a:gd name="connsiteY0-2" fmla="*/ 10000 h 10000"/>
                <a:gd name="connsiteX1-3" fmla="*/ 2000 w 13871"/>
                <a:gd name="connsiteY1-4" fmla="*/ 0 h 10000"/>
                <a:gd name="connsiteX2-5" fmla="*/ 13871 w 13871"/>
                <a:gd name="connsiteY2-6" fmla="*/ 2910 h 10000"/>
                <a:gd name="connsiteX3-7" fmla="*/ 8000 w 13871"/>
                <a:gd name="connsiteY3-8" fmla="*/ 10000 h 10000"/>
                <a:gd name="connsiteX4-9" fmla="*/ 0 w 13871"/>
                <a:gd name="connsiteY4-10" fmla="*/ 10000 h 10000"/>
                <a:gd name="connsiteX0-11" fmla="*/ 0 w 13871"/>
                <a:gd name="connsiteY0-12" fmla="*/ 8360 h 8360"/>
                <a:gd name="connsiteX1-13" fmla="*/ 11153 w 13871"/>
                <a:gd name="connsiteY1-14" fmla="*/ 0 h 8360"/>
                <a:gd name="connsiteX2-15" fmla="*/ 13871 w 13871"/>
                <a:gd name="connsiteY2-16" fmla="*/ 1270 h 8360"/>
                <a:gd name="connsiteX3-17" fmla="*/ 8000 w 13871"/>
                <a:gd name="connsiteY3-18" fmla="*/ 8360 h 8360"/>
                <a:gd name="connsiteX4-19" fmla="*/ 0 w 13871"/>
                <a:gd name="connsiteY4-20" fmla="*/ 8360 h 8360"/>
                <a:gd name="connsiteX0-21" fmla="*/ 0 w 16221"/>
                <a:gd name="connsiteY0-22" fmla="*/ 5063 h 10000"/>
                <a:gd name="connsiteX1-23" fmla="*/ 14262 w 16221"/>
                <a:gd name="connsiteY1-24" fmla="*/ 0 h 10000"/>
                <a:gd name="connsiteX2-25" fmla="*/ 16221 w 16221"/>
                <a:gd name="connsiteY2-26" fmla="*/ 1519 h 10000"/>
                <a:gd name="connsiteX3-27" fmla="*/ 11988 w 16221"/>
                <a:gd name="connsiteY3-28" fmla="*/ 10000 h 10000"/>
                <a:gd name="connsiteX4-29" fmla="*/ 0 w 16221"/>
                <a:gd name="connsiteY4-30" fmla="*/ 5063 h 10000"/>
                <a:gd name="connsiteX0-31" fmla="*/ 0 w 16221"/>
                <a:gd name="connsiteY0-32" fmla="*/ 7246 h 12183"/>
                <a:gd name="connsiteX1-33" fmla="*/ 10250 w 16221"/>
                <a:gd name="connsiteY1-34" fmla="*/ 0 h 12183"/>
                <a:gd name="connsiteX2-35" fmla="*/ 16221 w 16221"/>
                <a:gd name="connsiteY2-36" fmla="*/ 3702 h 12183"/>
                <a:gd name="connsiteX3-37" fmla="*/ 11988 w 16221"/>
                <a:gd name="connsiteY3-38" fmla="*/ 12183 h 12183"/>
                <a:gd name="connsiteX4-39" fmla="*/ 0 w 16221"/>
                <a:gd name="connsiteY4-40" fmla="*/ 7246 h 12183"/>
                <a:gd name="connsiteX0-41" fmla="*/ 0 w 16221"/>
                <a:gd name="connsiteY0-42" fmla="*/ 7246 h 13132"/>
                <a:gd name="connsiteX1-43" fmla="*/ 10250 w 16221"/>
                <a:gd name="connsiteY1-44" fmla="*/ 0 h 13132"/>
                <a:gd name="connsiteX2-45" fmla="*/ 16221 w 16221"/>
                <a:gd name="connsiteY2-46" fmla="*/ 3702 h 13132"/>
                <a:gd name="connsiteX3-47" fmla="*/ 3412 w 16221"/>
                <a:gd name="connsiteY3-48" fmla="*/ 13132 h 13132"/>
                <a:gd name="connsiteX4-49" fmla="*/ 0 w 16221"/>
                <a:gd name="connsiteY4-50" fmla="*/ 7246 h 13132"/>
                <a:gd name="connsiteX0-51" fmla="*/ 0 w 16279"/>
                <a:gd name="connsiteY0-52" fmla="*/ 7246 h 13132"/>
                <a:gd name="connsiteX1-53" fmla="*/ 10250 w 16279"/>
                <a:gd name="connsiteY1-54" fmla="*/ 0 h 13132"/>
                <a:gd name="connsiteX2-55" fmla="*/ 16279 w 16279"/>
                <a:gd name="connsiteY2-56" fmla="*/ 3765 h 13132"/>
                <a:gd name="connsiteX3-57" fmla="*/ 3412 w 16279"/>
                <a:gd name="connsiteY3-58" fmla="*/ 13132 h 13132"/>
                <a:gd name="connsiteX4-59" fmla="*/ 0 w 16279"/>
                <a:gd name="connsiteY4-60" fmla="*/ 7246 h 13132"/>
                <a:gd name="connsiteX0-61" fmla="*/ 0 w 16301"/>
                <a:gd name="connsiteY0-62" fmla="*/ 7246 h 13132"/>
                <a:gd name="connsiteX1-63" fmla="*/ 10250 w 16301"/>
                <a:gd name="connsiteY1-64" fmla="*/ 0 h 13132"/>
                <a:gd name="connsiteX2-65" fmla="*/ 16301 w 16301"/>
                <a:gd name="connsiteY2-66" fmla="*/ 3812 h 13132"/>
                <a:gd name="connsiteX3-67" fmla="*/ 3412 w 16301"/>
                <a:gd name="connsiteY3-68" fmla="*/ 13132 h 13132"/>
                <a:gd name="connsiteX4-69" fmla="*/ 0 w 16301"/>
                <a:gd name="connsiteY4-70" fmla="*/ 7246 h 13132"/>
                <a:gd name="connsiteX0-71" fmla="*/ 0 w 16366"/>
                <a:gd name="connsiteY0-72" fmla="*/ 7246 h 13132"/>
                <a:gd name="connsiteX1-73" fmla="*/ 10250 w 16366"/>
                <a:gd name="connsiteY1-74" fmla="*/ 0 h 13132"/>
                <a:gd name="connsiteX2-75" fmla="*/ 16366 w 16366"/>
                <a:gd name="connsiteY2-76" fmla="*/ 3836 h 13132"/>
                <a:gd name="connsiteX3-77" fmla="*/ 3412 w 16366"/>
                <a:gd name="connsiteY3-78" fmla="*/ 13132 h 13132"/>
                <a:gd name="connsiteX4-79" fmla="*/ 0 w 16366"/>
                <a:gd name="connsiteY4-80" fmla="*/ 7246 h 13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66" h="13132">
                  <a:moveTo>
                    <a:pt x="0" y="7246"/>
                  </a:moveTo>
                  <a:lnTo>
                    <a:pt x="10250" y="0"/>
                  </a:lnTo>
                  <a:lnTo>
                    <a:pt x="16366" y="3836"/>
                  </a:lnTo>
                  <a:lnTo>
                    <a:pt x="3412" y="13132"/>
                  </a:lnTo>
                  <a:lnTo>
                    <a:pt x="0" y="7246"/>
                  </a:lnTo>
                  <a:close/>
                </a:path>
              </a:pathLst>
            </a:custGeom>
            <a:solidFill>
              <a:schemeClr val="bg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26" name="矩形 25"/>
            <p:cNvSpPr/>
            <p:nvPr/>
          </p:nvSpPr>
          <p:spPr>
            <a:xfrm flipH="1">
              <a:off x="132970" y="1110809"/>
              <a:ext cx="2827894" cy="603646"/>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a:sym typeface="+mn-ea"/>
                </a:rPr>
                <a:t>2009-----</a:t>
              </a:r>
              <a:r>
                <a:rPr sz="1600">
                  <a:sym typeface="+mn-ea"/>
                </a:rPr>
                <a:t>《中华人民共和国侵权责任法》</a:t>
              </a:r>
              <a:endParaRPr sz="1600">
                <a:sym typeface="+mn-ea"/>
              </a:endParaRPr>
            </a:p>
            <a:p>
              <a:pPr algn="ctr">
                <a:defRPr/>
              </a:pPr>
              <a:endParaRPr lang="zh-CN" altLang="en-US" sz="1600" dirty="0">
                <a:latin typeface="微软雅黑" panose="020B0503020204020204" pitchFamily="34" charset="-122"/>
              </a:endParaRPr>
            </a:p>
          </p:txBody>
        </p:sp>
        <p:sp>
          <p:nvSpPr>
            <p:cNvPr id="27" name="文本框 26"/>
            <p:cNvSpPr txBox="1"/>
            <p:nvPr/>
          </p:nvSpPr>
          <p:spPr>
            <a:xfrm>
              <a:off x="2975366" y="1212323"/>
              <a:ext cx="3741521" cy="258322"/>
            </a:xfrm>
            <a:prstGeom prst="rect">
              <a:avLst/>
            </a:prstGeom>
            <a:noFill/>
          </p:spPr>
          <p:txBody>
            <a:bodyPr>
              <a:spAutoFit/>
            </a:bodyPr>
            <a:lstStyle/>
            <a:p>
              <a:pPr eaLnBrk="1" fontAlgn="auto" hangingPunct="1">
                <a:spcBef>
                  <a:spcPts val="0"/>
                </a:spcBef>
                <a:spcAft>
                  <a:spcPts val="0"/>
                </a:spcAft>
                <a:defRPr/>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758475" y="2102384"/>
              <a:ext cx="3741521" cy="258322"/>
            </a:xfrm>
            <a:prstGeom prst="rect">
              <a:avLst/>
            </a:prstGeom>
            <a:noFill/>
          </p:spPr>
          <p:txBody>
            <a:bodyPr>
              <a:spAutoFit/>
            </a:bodyPr>
            <a:lstStyle/>
            <a:p>
              <a:pPr eaLnBrk="1" fontAlgn="auto" hangingPunct="1">
                <a:spcBef>
                  <a:spcPts val="0"/>
                </a:spcBef>
                <a:spcAft>
                  <a:spcPts val="0"/>
                </a:spcAft>
                <a:defRPr/>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585090" y="2992446"/>
              <a:ext cx="3741521" cy="258322"/>
            </a:xfrm>
            <a:prstGeom prst="rect">
              <a:avLst/>
            </a:prstGeom>
            <a:noFill/>
          </p:spPr>
          <p:txBody>
            <a:bodyPr>
              <a:spAutoFit/>
            </a:bodyPr>
            <a:lstStyle/>
            <a:p>
              <a:pPr eaLnBrk="1" fontAlgn="auto" hangingPunct="1">
                <a:spcBef>
                  <a:spcPts val="0"/>
                </a:spcBef>
                <a:spcAft>
                  <a:spcPts val="0"/>
                </a:spcAft>
                <a:defRPr/>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4" name="内容占位符 3"/>
          <p:cNvPicPr>
            <a:picLocks noChangeAspect="1"/>
          </p:cNvPicPr>
          <p:nvPr/>
        </p:nvPicPr>
        <p:blipFill>
          <a:blip r:embed="rId1"/>
          <a:stretch>
            <a:fillRect/>
          </a:stretch>
        </p:blipFill>
        <p:spPr>
          <a:xfrm>
            <a:off x="5739765" y="2467610"/>
            <a:ext cx="5514975" cy="4136390"/>
          </a:xfrm>
          <a:prstGeom prst="rect">
            <a:avLst/>
          </a:prstGeom>
        </p:spPr>
      </p:pic>
      <p:sp>
        <p:nvSpPr>
          <p:cNvPr id="2" name="文本框 1"/>
          <p:cNvSpPr txBox="1"/>
          <p:nvPr/>
        </p:nvSpPr>
        <p:spPr>
          <a:xfrm>
            <a:off x="5739765" y="1310640"/>
            <a:ext cx="5341620" cy="1198880"/>
          </a:xfrm>
          <a:prstGeom prst="rect">
            <a:avLst/>
          </a:prstGeom>
          <a:noFill/>
        </p:spPr>
        <p:txBody>
          <a:bodyPr wrap="square" rtlCol="0">
            <a:spAutoFit/>
          </a:bodyPr>
          <a:p>
            <a:r>
              <a:rPr lang="zh-CN" altLang="en-US">
                <a:sym typeface="+mn-ea"/>
              </a:rPr>
              <a:t>Ren Zhengfei: China should enact privacy protection law and it should be very strict</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par>
                                <p:cTn id="19" presetID="21"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70827"/>
            <a:ext cx="12190730" cy="965701"/>
            <a:chOff x="-3263900" y="542985"/>
            <a:chExt cx="12190730" cy="965701"/>
          </a:xfrm>
        </p:grpSpPr>
        <p:grpSp>
          <p:nvGrpSpPr>
            <p:cNvPr id="11" name="组合 10"/>
            <p:cNvGrpSpPr/>
            <p:nvPr/>
          </p:nvGrpSpPr>
          <p:grpSpPr>
            <a:xfrm>
              <a:off x="-193020" y="542985"/>
              <a:ext cx="6018760" cy="965701"/>
              <a:chOff x="54630" y="726228"/>
              <a:chExt cx="6018760" cy="965701"/>
            </a:xfrm>
          </p:grpSpPr>
          <p:sp>
            <p:nvSpPr>
              <p:cNvPr id="15" name="TextBox 8"/>
              <p:cNvSpPr txBox="1">
                <a:spLocks noChangeArrowheads="1"/>
              </p:cNvSpPr>
              <p:nvPr/>
            </p:nvSpPr>
            <p:spPr bwMode="auto">
              <a:xfrm>
                <a:off x="349905" y="891829"/>
                <a:ext cx="545846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buClrTx/>
                  <a:buSzTx/>
                  <a:buFontTx/>
                </a:pPr>
                <a:r>
                  <a:rPr lang="zh-CN" altLang="en-US" sz="2000" b="1" dirty="0">
                    <a:solidFill>
                      <a:srgbClr val="944E4E"/>
                    </a:solidFill>
                    <a:latin typeface="微软雅黑" panose="020B0503020204020204" pitchFamily="34" charset="-122"/>
                    <a:ea typeface="微软雅黑" panose="020B0503020204020204" pitchFamily="34" charset="-122"/>
                    <a:sym typeface="+mn-ea"/>
                  </a:rPr>
                  <a:t>Two ways to protect Internet privacy</a:t>
                </a:r>
                <a:endParaRPr lang="zh-CN" altLang="en-US" sz="3200" b="1" dirty="0">
                  <a:solidFill>
                    <a:srgbClr val="944E4E"/>
                  </a:solidFill>
                  <a:latin typeface="微软雅黑" panose="020B0503020204020204" pitchFamily="34" charset="-122"/>
                  <a:ea typeface="微软雅黑" panose="020B0503020204020204" pitchFamily="34" charset="-122"/>
                </a:endParaRPr>
              </a:p>
              <a:p>
                <a:pPr algn="ct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54630" y="72622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578067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78278"/>
              <a:ext cx="3070860" cy="508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825490" y="883358"/>
              <a:ext cx="3101340" cy="4445"/>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a:off x="883920" y="1090295"/>
            <a:ext cx="4987925" cy="5615222"/>
            <a:chOff x="5053504" y="1599467"/>
            <a:chExt cx="6356350" cy="6203476"/>
          </a:xfrm>
        </p:grpSpPr>
        <p:grpSp>
          <p:nvGrpSpPr>
            <p:cNvPr id="22" name="1"/>
            <p:cNvGrpSpPr/>
            <p:nvPr>
              <p:custDataLst>
                <p:tags r:id="rId1"/>
              </p:custDataLst>
            </p:nvPr>
          </p:nvGrpSpPr>
          <p:grpSpPr bwMode="auto">
            <a:xfrm>
              <a:off x="5053504" y="1599467"/>
              <a:ext cx="6356350" cy="2536007"/>
              <a:chOff x="0" y="28562"/>
              <a:chExt cx="12192000" cy="518814"/>
            </a:xfrm>
          </p:grpSpPr>
          <p:sp>
            <p:nvSpPr>
              <p:cNvPr id="30" name="品 2"/>
              <p:cNvSpPr>
                <a:spLocks noChangeArrowheads="1"/>
              </p:cNvSpPr>
              <p:nvPr/>
            </p:nvSpPr>
            <p:spPr bwMode="auto">
              <a:xfrm>
                <a:off x="0" y="28562"/>
                <a:ext cx="12192000" cy="518814"/>
              </a:xfrm>
              <a:prstGeom prst="rect">
                <a:avLst/>
              </a:prstGeom>
              <a:noFill/>
              <a:ln w="12700">
                <a:solidFill>
                  <a:srgbClr val="944E4E"/>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200">
                  <a:solidFill>
                    <a:srgbClr val="FFFFFF"/>
                  </a:solidFill>
                  <a:latin typeface="宋体" panose="02010600030101010101" pitchFamily="2" charset="-122"/>
                  <a:sym typeface="宋体" panose="02010600030101010101" pitchFamily="2" charset="-122"/>
                </a:endParaRPr>
              </a:p>
            </p:txBody>
          </p:sp>
          <p:sp>
            <p:nvSpPr>
              <p:cNvPr id="31" name="品 3"/>
              <p:cNvSpPr>
                <a:spLocks noChangeArrowheads="1"/>
              </p:cNvSpPr>
              <p:nvPr/>
            </p:nvSpPr>
            <p:spPr bwMode="auto">
              <a:xfrm flipV="1">
                <a:off x="0" y="28562"/>
                <a:ext cx="12192000" cy="24455"/>
              </a:xfrm>
              <a:prstGeom prst="rect">
                <a:avLst/>
              </a:prstGeom>
              <a:solidFill>
                <a:srgbClr val="944E4E"/>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200">
                  <a:solidFill>
                    <a:srgbClr val="FFFFFF"/>
                  </a:solidFill>
                  <a:latin typeface="宋体" panose="02010600030101010101" pitchFamily="2" charset="-122"/>
                  <a:sym typeface="宋体" panose="02010600030101010101" pitchFamily="2" charset="-122"/>
                </a:endParaRPr>
              </a:p>
            </p:txBody>
          </p:sp>
        </p:grpSp>
        <p:sp>
          <p:nvSpPr>
            <p:cNvPr id="23" name="15"/>
            <p:cNvSpPr>
              <a:spLocks noChangeArrowheads="1"/>
            </p:cNvSpPr>
            <p:nvPr>
              <p:custDataLst>
                <p:tags r:id="rId2"/>
              </p:custDataLst>
            </p:nvPr>
          </p:nvSpPr>
          <p:spPr bwMode="auto">
            <a:xfrm>
              <a:off x="5339255" y="2309333"/>
              <a:ext cx="5837238" cy="17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endParaRPr lang="en-US" altLang="zh-CN" sz="1050"/>
            </a:p>
            <a:p>
              <a:pPr eaLnBrk="1" hangingPunct="1">
                <a:lnSpc>
                  <a:spcPct val="150000"/>
                </a:lnSpc>
                <a:spcBef>
                  <a:spcPct val="0"/>
                </a:spcBef>
                <a:buFont typeface="Arial" panose="020B0604020202020204" pitchFamily="34" charset="0"/>
                <a:buNone/>
              </a:pPr>
              <a:r>
                <a:rPr lang="en-US" altLang="zh-CN" sz="1400">
                  <a:sym typeface="+mn-ea"/>
                </a:rPr>
                <a:t>Advantage</a:t>
              </a:r>
              <a:r>
                <a:rPr sz="1400">
                  <a:solidFill>
                    <a:schemeClr val="accent6">
                      <a:lumMod val="75000"/>
                    </a:schemeClr>
                  </a:solidFill>
                  <a:sym typeface="+mn-ea"/>
                </a:rPr>
                <a:t>：</a:t>
              </a:r>
              <a:r>
                <a:rPr lang="en-US" altLang="zh-CN" sz="1400">
                  <a:solidFill>
                    <a:schemeClr val="accent6">
                      <a:lumMod val="75000"/>
                    </a:schemeClr>
                  </a:solidFill>
                  <a:sym typeface="+mn-ea"/>
                </a:rPr>
                <a:t> enacting laws can protect privacy strongly  </a:t>
              </a:r>
              <a:endParaRPr lang="en-US" altLang="zh-CN" sz="1400">
                <a:solidFill>
                  <a:schemeClr val="accent6">
                    <a:lumMod val="75000"/>
                  </a:schemeClr>
                </a:solidFill>
              </a:endParaRPr>
            </a:p>
            <a:p>
              <a:pPr eaLnBrk="1" hangingPunct="1">
                <a:lnSpc>
                  <a:spcPct val="150000"/>
                </a:lnSpc>
                <a:spcBef>
                  <a:spcPct val="0"/>
                </a:spcBef>
                <a:buFont typeface="Arial" panose="020B0604020202020204" pitchFamily="34" charset="0"/>
                <a:buNone/>
              </a:pPr>
              <a:r>
                <a:rPr lang="en-US" altLang="zh-CN" sz="1400">
                  <a:sym typeface="+mn-ea"/>
                </a:rPr>
                <a:t>Shortcoming</a:t>
              </a:r>
              <a:r>
                <a:rPr sz="1400">
                  <a:solidFill>
                    <a:schemeClr val="accent6">
                      <a:lumMod val="75000"/>
                    </a:schemeClr>
                  </a:solidFill>
                  <a:sym typeface="+mn-ea"/>
                </a:rPr>
                <a:t>：</a:t>
              </a:r>
              <a:r>
                <a:rPr lang="en-US" altLang="zh-CN" sz="1400">
                  <a:solidFill>
                    <a:schemeClr val="accent6">
                      <a:lumMod val="75000"/>
                    </a:schemeClr>
                  </a:solidFill>
                  <a:sym typeface="+mn-ea"/>
                </a:rPr>
                <a:t>the inelastic laws will curb economic development and hinder the development of new network technology</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8"/>
            <p:cNvGrpSpPr/>
            <p:nvPr>
              <p:custDataLst>
                <p:tags r:id="rId3"/>
              </p:custDataLst>
            </p:nvPr>
          </p:nvGrpSpPr>
          <p:grpSpPr bwMode="auto">
            <a:xfrm>
              <a:off x="5053504" y="4831990"/>
              <a:ext cx="6356350" cy="2766105"/>
              <a:chOff x="0" y="28562"/>
              <a:chExt cx="12192000" cy="870354"/>
            </a:xfrm>
          </p:grpSpPr>
          <p:sp>
            <p:nvSpPr>
              <p:cNvPr id="28" name="9"/>
              <p:cNvSpPr>
                <a:spLocks noChangeArrowheads="1"/>
              </p:cNvSpPr>
              <p:nvPr/>
            </p:nvSpPr>
            <p:spPr bwMode="auto">
              <a:xfrm>
                <a:off x="0" y="28562"/>
                <a:ext cx="12192000" cy="870354"/>
              </a:xfrm>
              <a:prstGeom prst="rect">
                <a:avLst/>
              </a:prstGeom>
              <a:noFill/>
              <a:ln w="12700">
                <a:solidFill>
                  <a:srgbClr val="944E4E"/>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200">
                  <a:solidFill>
                    <a:srgbClr val="FFFFFF"/>
                  </a:solidFill>
                  <a:latin typeface="宋体" panose="02010600030101010101" pitchFamily="2" charset="-122"/>
                  <a:sym typeface="宋体" panose="02010600030101010101" pitchFamily="2" charset="-122"/>
                </a:endParaRPr>
              </a:p>
            </p:txBody>
          </p:sp>
          <p:sp>
            <p:nvSpPr>
              <p:cNvPr id="29" name="10"/>
              <p:cNvSpPr>
                <a:spLocks noChangeArrowheads="1"/>
              </p:cNvSpPr>
              <p:nvPr/>
            </p:nvSpPr>
            <p:spPr bwMode="auto">
              <a:xfrm flipV="1">
                <a:off x="0" y="28562"/>
                <a:ext cx="12192000" cy="17136"/>
              </a:xfrm>
              <a:prstGeom prst="rect">
                <a:avLst/>
              </a:prstGeom>
              <a:solidFill>
                <a:srgbClr val="944E4E"/>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200">
                  <a:solidFill>
                    <a:srgbClr val="FFFFFF"/>
                  </a:solidFill>
                  <a:latin typeface="宋体" panose="02010600030101010101" pitchFamily="2" charset="-122"/>
                  <a:sym typeface="宋体" panose="02010600030101010101" pitchFamily="2" charset="-122"/>
                </a:endParaRPr>
              </a:p>
            </p:txBody>
          </p:sp>
        </p:grpSp>
        <p:sp>
          <p:nvSpPr>
            <p:cNvPr id="25" name="15"/>
            <p:cNvSpPr>
              <a:spLocks noChangeArrowheads="1"/>
            </p:cNvSpPr>
            <p:nvPr>
              <p:custDataLst>
                <p:tags r:id="rId4"/>
              </p:custDataLst>
            </p:nvPr>
          </p:nvSpPr>
          <p:spPr bwMode="auto">
            <a:xfrm>
              <a:off x="5277342" y="5649267"/>
              <a:ext cx="5746751" cy="215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eaLnBrk="1" hangingPunct="1">
                <a:lnSpc>
                  <a:spcPct val="150000"/>
                </a:lnSpc>
                <a:spcBef>
                  <a:spcPct val="0"/>
                </a:spcBef>
                <a:buFont typeface="Arial" panose="020B0604020202020204" pitchFamily="34" charset="0"/>
                <a:buNone/>
              </a:pPr>
              <a:r>
                <a:rPr lang="en-US" altLang="zh-CN" sz="1400">
                  <a:sym typeface="+mn-ea"/>
                </a:rPr>
                <a:t>Advantage</a:t>
              </a:r>
              <a:r>
                <a:rPr sz="1400">
                  <a:solidFill>
                    <a:schemeClr val="accent6">
                      <a:lumMod val="75000"/>
                    </a:schemeClr>
                  </a:solidFill>
                  <a:sym typeface="+mn-ea"/>
                </a:rPr>
                <a:t>：</a:t>
              </a:r>
              <a:r>
                <a:rPr lang="en-US" altLang="zh-CN" sz="1400">
                  <a:solidFill>
                    <a:schemeClr val="accent6">
                      <a:lumMod val="75000"/>
                    </a:schemeClr>
                  </a:solidFill>
                  <a:sym typeface="+mn-ea"/>
                </a:rPr>
                <a:t> </a:t>
              </a:r>
              <a:r>
                <a:rPr lang="en-US" altLang="zh-CN" sz="1400">
                  <a:solidFill>
                    <a:schemeClr val="accent6">
                      <a:lumMod val="75000"/>
                    </a:schemeClr>
                  </a:solidFill>
                  <a:sym typeface="+mn-ea"/>
                </a:rPr>
                <a:t>The flexibility of industry self-discipline is good, which can provide space for self adjustment of network economy</a:t>
              </a:r>
              <a:endParaRPr lang="en-US" altLang="zh-CN" sz="1400">
                <a:solidFill>
                  <a:schemeClr val="accent6">
                    <a:lumMod val="75000"/>
                  </a:schemeClr>
                </a:solidFill>
              </a:endParaRPr>
            </a:p>
            <a:p>
              <a:pPr algn="l" eaLnBrk="1" hangingPunct="1">
                <a:lnSpc>
                  <a:spcPct val="150000"/>
                </a:lnSpc>
                <a:spcBef>
                  <a:spcPct val="0"/>
                </a:spcBef>
                <a:buFont typeface="Arial" panose="020B0604020202020204" pitchFamily="34" charset="0"/>
                <a:buNone/>
              </a:pPr>
              <a:r>
                <a:rPr lang="en-US" altLang="zh-CN" sz="1400">
                  <a:sym typeface="+mn-ea"/>
                </a:rPr>
                <a:t>Shortcoming</a:t>
              </a:r>
              <a:r>
                <a:rPr sz="1400">
                  <a:solidFill>
                    <a:schemeClr val="accent6">
                      <a:lumMod val="75000"/>
                    </a:schemeClr>
                  </a:solidFill>
                  <a:sym typeface="+mn-ea"/>
                </a:rPr>
                <a:t>：No legal restriction will urge enterprises to violate the right of network privacy for the sake of interests</a:t>
              </a:r>
              <a:endParaRPr sz="1050">
                <a:solidFill>
                  <a:schemeClr val="accent6">
                    <a:lumMod val="75000"/>
                  </a:schemeClr>
                </a:solidFill>
                <a:sym typeface="+mn-ea"/>
              </a:endParaRPr>
            </a:p>
            <a:p>
              <a:pPr algn="l" eaLnBrk="1" hangingPunct="1">
                <a:lnSpc>
                  <a:spcPct val="150000"/>
                </a:lnSpc>
                <a:spcBef>
                  <a:spcPct val="0"/>
                </a:spcBef>
                <a:buFont typeface="Arial" panose="020B0604020202020204" pitchFamily="34" charset="0"/>
                <a:buNone/>
              </a:pPr>
              <a:endParaRPr lang="zh-CN" altLang="en-US" sz="105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12"/>
            <p:cNvSpPr>
              <a:spLocks noChangeArrowheads="1"/>
            </p:cNvSpPr>
            <p:nvPr>
              <p:custDataLst>
                <p:tags r:id="rId5"/>
              </p:custDataLst>
            </p:nvPr>
          </p:nvSpPr>
          <p:spPr bwMode="auto">
            <a:xfrm>
              <a:off x="8861509" y="1871471"/>
              <a:ext cx="2315162" cy="44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eaLnBrk="1" hangingPunct="1">
                <a:lnSpc>
                  <a:spcPct val="100000"/>
                </a:lnSpc>
                <a:spcBef>
                  <a:spcPct val="0"/>
                </a:spcBef>
                <a:buFont typeface="Arial" panose="020B0604020202020204" pitchFamily="34" charset="0"/>
                <a:buNone/>
              </a:pP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1.Enact laws</a:t>
              </a:r>
              <a:endParaRPr lang="zh-CN" altLang="en-US" sz="2000" b="1" dirty="0">
                <a:solidFill>
                  <a:schemeClr val="bg1">
                    <a:lumMod val="50000"/>
                  </a:schemeClr>
                </a:solidFill>
                <a:sym typeface="宋体" panose="02010600030101010101" pitchFamily="2" charset="-122"/>
              </a:endParaRPr>
            </a:p>
          </p:txBody>
        </p:sp>
        <p:sp>
          <p:nvSpPr>
            <p:cNvPr id="27" name="13"/>
            <p:cNvSpPr>
              <a:spLocks noChangeArrowheads="1"/>
            </p:cNvSpPr>
            <p:nvPr>
              <p:custDataLst>
                <p:tags r:id="rId6"/>
              </p:custDataLst>
            </p:nvPr>
          </p:nvSpPr>
          <p:spPr bwMode="auto">
            <a:xfrm>
              <a:off x="6232671" y="5148160"/>
              <a:ext cx="4723846" cy="44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Industry self-discipline</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3" name="图片 2"/>
          <p:cNvPicPr>
            <a:picLocks noChangeAspect="1"/>
          </p:cNvPicPr>
          <p:nvPr/>
        </p:nvPicPr>
        <p:blipFill>
          <a:blip r:embed="rId7"/>
          <a:stretch>
            <a:fillRect/>
          </a:stretch>
        </p:blipFill>
        <p:spPr>
          <a:xfrm>
            <a:off x="6965315" y="1470025"/>
            <a:ext cx="3738245" cy="3746500"/>
          </a:xfrm>
          <a:prstGeom prst="rect">
            <a:avLst/>
          </a:prstGeom>
        </p:spPr>
      </p:pic>
      <p:sp>
        <p:nvSpPr>
          <p:cNvPr id="6" name="文本框 5"/>
          <p:cNvSpPr txBox="1"/>
          <p:nvPr/>
        </p:nvSpPr>
        <p:spPr>
          <a:xfrm>
            <a:off x="6823075" y="2978785"/>
            <a:ext cx="1343660" cy="368300"/>
          </a:xfrm>
          <a:prstGeom prst="rect">
            <a:avLst/>
          </a:prstGeom>
          <a:noFill/>
        </p:spPr>
        <p:txBody>
          <a:bodyPr wrap="square" rtlCol="0">
            <a:spAutoFit/>
          </a:bodyPr>
          <a:p>
            <a:r>
              <a:rPr lang="en-US" altLang="zh-CN">
                <a:sym typeface="+mn-ea"/>
              </a:rPr>
              <a:t>Enact laws</a:t>
            </a:r>
            <a:endParaRPr lang="zh-CN" altLang="en-US"/>
          </a:p>
        </p:txBody>
      </p:sp>
      <p:sp>
        <p:nvSpPr>
          <p:cNvPr id="7" name="文本框 6"/>
          <p:cNvSpPr txBox="1"/>
          <p:nvPr/>
        </p:nvSpPr>
        <p:spPr>
          <a:xfrm>
            <a:off x="9342755" y="2563495"/>
            <a:ext cx="1245870" cy="1198880"/>
          </a:xfrm>
          <a:prstGeom prst="rect">
            <a:avLst/>
          </a:prstGeom>
          <a:noFill/>
        </p:spPr>
        <p:txBody>
          <a:bodyPr wrap="square" rtlCol="0">
            <a:spAutoFit/>
          </a:bodyPr>
          <a:p>
            <a:r>
              <a:rPr>
                <a:sym typeface="+mn-ea"/>
              </a:rPr>
              <a:t>Industry self-discipline</a:t>
            </a:r>
            <a:endParaRPr>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73367"/>
            <a:ext cx="12190413" cy="675839"/>
            <a:chOff x="-3263900" y="545525"/>
            <a:chExt cx="12190413" cy="675839"/>
          </a:xfrm>
        </p:grpSpPr>
        <p:grpSp>
          <p:nvGrpSpPr>
            <p:cNvPr id="11" name="组合 10"/>
            <p:cNvGrpSpPr/>
            <p:nvPr/>
          </p:nvGrpSpPr>
          <p:grpSpPr>
            <a:xfrm>
              <a:off x="1012210" y="545525"/>
              <a:ext cx="3627350" cy="675839"/>
              <a:chOff x="1259860" y="728768"/>
              <a:chExt cx="3627350" cy="675839"/>
            </a:xfrm>
          </p:grpSpPr>
          <p:sp>
            <p:nvSpPr>
              <p:cNvPr id="15" name="TextBox 8"/>
              <p:cNvSpPr txBox="1">
                <a:spLocks noChangeArrowheads="1"/>
              </p:cNvSpPr>
              <p:nvPr/>
            </p:nvSpPr>
            <p:spPr bwMode="auto">
              <a:xfrm>
                <a:off x="1416693" y="821026"/>
                <a:ext cx="325532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en-US" altLang="zh-CN" sz="3200" b="1" dirty="0">
                    <a:solidFill>
                      <a:srgbClr val="944E4E"/>
                    </a:solidFill>
                    <a:latin typeface="微软雅黑" panose="020B0503020204020204" pitchFamily="34" charset="-122"/>
                    <a:ea typeface="微软雅黑" panose="020B0503020204020204" pitchFamily="34" charset="-122"/>
                  </a:rPr>
                  <a:t>Summary</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Group 42"/>
          <p:cNvGrpSpPr/>
          <p:nvPr/>
        </p:nvGrpSpPr>
        <p:grpSpPr>
          <a:xfrm>
            <a:off x="8595899" y="1735982"/>
            <a:ext cx="1329624" cy="1016000"/>
            <a:chOff x="5026025" y="3435350"/>
            <a:chExt cx="1770063" cy="1352551"/>
          </a:xfrm>
          <a:solidFill>
            <a:srgbClr val="944E4E"/>
          </a:solidFill>
        </p:grpSpPr>
        <p:sp>
          <p:nvSpPr>
            <p:cNvPr id="20" name="Freeform 5"/>
            <p:cNvSpPr/>
            <p:nvPr/>
          </p:nvSpPr>
          <p:spPr bwMode="auto">
            <a:xfrm>
              <a:off x="5397500" y="3484563"/>
              <a:ext cx="1030288" cy="1303338"/>
            </a:xfrm>
            <a:custGeom>
              <a:avLst/>
              <a:gdLst>
                <a:gd name="T0" fmla="*/ 89 w 274"/>
                <a:gd name="T1" fmla="*/ 160 h 345"/>
                <a:gd name="T2" fmla="*/ 8 w 274"/>
                <a:gd name="T3" fmla="*/ 345 h 345"/>
                <a:gd name="T4" fmla="*/ 265 w 274"/>
                <a:gd name="T5" fmla="*/ 345 h 345"/>
                <a:gd name="T6" fmla="*/ 184 w 274"/>
                <a:gd name="T7" fmla="*/ 160 h 345"/>
                <a:gd name="T8" fmla="*/ 226 w 274"/>
                <a:gd name="T9" fmla="*/ 88 h 345"/>
                <a:gd name="T10" fmla="*/ 137 w 274"/>
                <a:gd name="T11" fmla="*/ 0 h 345"/>
                <a:gd name="T12" fmla="*/ 47 w 274"/>
                <a:gd name="T13" fmla="*/ 86 h 345"/>
                <a:gd name="T14" fmla="*/ 89 w 274"/>
                <a:gd name="T15" fmla="*/ 16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345">
                  <a:moveTo>
                    <a:pt x="89" y="160"/>
                  </a:moveTo>
                  <a:cubicBezTo>
                    <a:pt x="13" y="191"/>
                    <a:pt x="0" y="272"/>
                    <a:pt x="8" y="345"/>
                  </a:cubicBezTo>
                  <a:cubicBezTo>
                    <a:pt x="265" y="345"/>
                    <a:pt x="265" y="345"/>
                    <a:pt x="265" y="345"/>
                  </a:cubicBezTo>
                  <a:cubicBezTo>
                    <a:pt x="274" y="272"/>
                    <a:pt x="261" y="191"/>
                    <a:pt x="184" y="160"/>
                  </a:cubicBezTo>
                  <a:cubicBezTo>
                    <a:pt x="209" y="145"/>
                    <a:pt x="225" y="118"/>
                    <a:pt x="226" y="88"/>
                  </a:cubicBezTo>
                  <a:cubicBezTo>
                    <a:pt x="226" y="40"/>
                    <a:pt x="187" y="1"/>
                    <a:pt x="137" y="0"/>
                  </a:cubicBezTo>
                  <a:cubicBezTo>
                    <a:pt x="88" y="0"/>
                    <a:pt x="48" y="38"/>
                    <a:pt x="47" y="86"/>
                  </a:cubicBezTo>
                  <a:cubicBezTo>
                    <a:pt x="47" y="117"/>
                    <a:pt x="64" y="145"/>
                    <a:pt x="89"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Freeform 6"/>
            <p:cNvSpPr/>
            <p:nvPr/>
          </p:nvSpPr>
          <p:spPr bwMode="auto">
            <a:xfrm>
              <a:off x="6210300" y="3435350"/>
              <a:ext cx="585788" cy="1027113"/>
            </a:xfrm>
            <a:custGeom>
              <a:avLst/>
              <a:gdLst>
                <a:gd name="T0" fmla="*/ 0 w 156"/>
                <a:gd name="T1" fmla="*/ 173 h 272"/>
                <a:gd name="T2" fmla="*/ 70 w 156"/>
                <a:gd name="T3" fmla="*/ 272 h 272"/>
                <a:gd name="T4" fmla="*/ 151 w 156"/>
                <a:gd name="T5" fmla="*/ 271 h 272"/>
                <a:gd name="T6" fmla="*/ 91 w 156"/>
                <a:gd name="T7" fmla="*/ 136 h 272"/>
                <a:gd name="T8" fmla="*/ 122 w 156"/>
                <a:gd name="T9" fmla="*/ 82 h 272"/>
                <a:gd name="T10" fmla="*/ 8 w 156"/>
                <a:gd name="T11" fmla="*/ 40 h 272"/>
                <a:gd name="T12" fmla="*/ 0 w 156"/>
                <a:gd name="T13" fmla="*/ 173 h 272"/>
              </a:gdLst>
              <a:ahLst/>
              <a:cxnLst>
                <a:cxn ang="0">
                  <a:pos x="T0" y="T1"/>
                </a:cxn>
                <a:cxn ang="0">
                  <a:pos x="T2" y="T3"/>
                </a:cxn>
                <a:cxn ang="0">
                  <a:pos x="T4" y="T5"/>
                </a:cxn>
                <a:cxn ang="0">
                  <a:pos x="T6" y="T7"/>
                </a:cxn>
                <a:cxn ang="0">
                  <a:pos x="T8" y="T9"/>
                </a:cxn>
                <a:cxn ang="0">
                  <a:pos x="T10" y="T11"/>
                </a:cxn>
                <a:cxn ang="0">
                  <a:pos x="T12" y="T13"/>
                </a:cxn>
              </a:cxnLst>
              <a:rect l="0" t="0" r="r" b="b"/>
              <a:pathLst>
                <a:path w="156" h="272">
                  <a:moveTo>
                    <a:pt x="0" y="173"/>
                  </a:moveTo>
                  <a:cubicBezTo>
                    <a:pt x="39" y="188"/>
                    <a:pt x="64" y="230"/>
                    <a:pt x="70" y="272"/>
                  </a:cubicBezTo>
                  <a:cubicBezTo>
                    <a:pt x="151" y="271"/>
                    <a:pt x="151" y="271"/>
                    <a:pt x="151" y="271"/>
                  </a:cubicBezTo>
                  <a:cubicBezTo>
                    <a:pt x="156" y="218"/>
                    <a:pt x="147" y="158"/>
                    <a:pt x="91" y="136"/>
                  </a:cubicBezTo>
                  <a:cubicBezTo>
                    <a:pt x="110" y="125"/>
                    <a:pt x="122" y="105"/>
                    <a:pt x="122" y="82"/>
                  </a:cubicBezTo>
                  <a:cubicBezTo>
                    <a:pt x="121" y="25"/>
                    <a:pt x="47" y="0"/>
                    <a:pt x="8" y="40"/>
                  </a:cubicBezTo>
                  <a:cubicBezTo>
                    <a:pt x="47" y="75"/>
                    <a:pt x="35" y="147"/>
                    <a:pt x="0"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Freeform 7"/>
            <p:cNvSpPr/>
            <p:nvPr/>
          </p:nvSpPr>
          <p:spPr bwMode="auto">
            <a:xfrm>
              <a:off x="5026025" y="3435350"/>
              <a:ext cx="590550" cy="1027113"/>
            </a:xfrm>
            <a:custGeom>
              <a:avLst/>
              <a:gdLst>
                <a:gd name="T0" fmla="*/ 5 w 157"/>
                <a:gd name="T1" fmla="*/ 271 h 272"/>
                <a:gd name="T2" fmla="*/ 86 w 157"/>
                <a:gd name="T3" fmla="*/ 272 h 272"/>
                <a:gd name="T4" fmla="*/ 157 w 157"/>
                <a:gd name="T5" fmla="*/ 173 h 272"/>
                <a:gd name="T6" fmla="*/ 148 w 157"/>
                <a:gd name="T7" fmla="*/ 40 h 272"/>
                <a:gd name="T8" fmla="*/ 34 w 157"/>
                <a:gd name="T9" fmla="*/ 82 h 272"/>
                <a:gd name="T10" fmla="*/ 65 w 157"/>
                <a:gd name="T11" fmla="*/ 136 h 272"/>
                <a:gd name="T12" fmla="*/ 5 w 157"/>
                <a:gd name="T13" fmla="*/ 271 h 272"/>
              </a:gdLst>
              <a:ahLst/>
              <a:cxnLst>
                <a:cxn ang="0">
                  <a:pos x="T0" y="T1"/>
                </a:cxn>
                <a:cxn ang="0">
                  <a:pos x="T2" y="T3"/>
                </a:cxn>
                <a:cxn ang="0">
                  <a:pos x="T4" y="T5"/>
                </a:cxn>
                <a:cxn ang="0">
                  <a:pos x="T6" y="T7"/>
                </a:cxn>
                <a:cxn ang="0">
                  <a:pos x="T8" y="T9"/>
                </a:cxn>
                <a:cxn ang="0">
                  <a:pos x="T10" y="T11"/>
                </a:cxn>
                <a:cxn ang="0">
                  <a:pos x="T12" y="T13"/>
                </a:cxn>
              </a:cxnLst>
              <a:rect l="0" t="0" r="r" b="b"/>
              <a:pathLst>
                <a:path w="157" h="272">
                  <a:moveTo>
                    <a:pt x="5" y="271"/>
                  </a:moveTo>
                  <a:cubicBezTo>
                    <a:pt x="86" y="272"/>
                    <a:pt x="86" y="272"/>
                    <a:pt x="86" y="272"/>
                  </a:cubicBezTo>
                  <a:cubicBezTo>
                    <a:pt x="91" y="233"/>
                    <a:pt x="120" y="186"/>
                    <a:pt x="157" y="173"/>
                  </a:cubicBezTo>
                  <a:cubicBezTo>
                    <a:pt x="118" y="147"/>
                    <a:pt x="108" y="77"/>
                    <a:pt x="148" y="40"/>
                  </a:cubicBezTo>
                  <a:cubicBezTo>
                    <a:pt x="109" y="0"/>
                    <a:pt x="35" y="25"/>
                    <a:pt x="34" y="82"/>
                  </a:cubicBezTo>
                  <a:cubicBezTo>
                    <a:pt x="34" y="105"/>
                    <a:pt x="46" y="125"/>
                    <a:pt x="65" y="136"/>
                  </a:cubicBezTo>
                  <a:cubicBezTo>
                    <a:pt x="9" y="158"/>
                    <a:pt x="0" y="218"/>
                    <a:pt x="5" y="2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23" name="Group 43"/>
          <p:cNvGrpSpPr/>
          <p:nvPr/>
        </p:nvGrpSpPr>
        <p:grpSpPr>
          <a:xfrm>
            <a:off x="2202944" y="1662657"/>
            <a:ext cx="1085850" cy="1017588"/>
            <a:chOff x="2206625" y="3460750"/>
            <a:chExt cx="1085850" cy="1017588"/>
          </a:xfrm>
          <a:solidFill>
            <a:srgbClr val="944E4E"/>
          </a:solidFill>
        </p:grpSpPr>
        <p:sp>
          <p:nvSpPr>
            <p:cNvPr id="24" name="Freeform 8"/>
            <p:cNvSpPr>
              <a:spLocks noEditPoints="1"/>
            </p:cNvSpPr>
            <p:nvPr/>
          </p:nvSpPr>
          <p:spPr bwMode="auto">
            <a:xfrm>
              <a:off x="2819400" y="3514725"/>
              <a:ext cx="209550" cy="211138"/>
            </a:xfrm>
            <a:custGeom>
              <a:avLst/>
              <a:gdLst>
                <a:gd name="T0" fmla="*/ 30 w 56"/>
                <a:gd name="T1" fmla="*/ 1 h 56"/>
                <a:gd name="T2" fmla="*/ 14 w 56"/>
                <a:gd name="T3" fmla="*/ 4 h 56"/>
                <a:gd name="T4" fmla="*/ 2 w 56"/>
                <a:gd name="T5" fmla="*/ 21 h 56"/>
                <a:gd name="T6" fmla="*/ 1 w 56"/>
                <a:gd name="T7" fmla="*/ 26 h 56"/>
                <a:gd name="T8" fmla="*/ 26 w 56"/>
                <a:gd name="T9" fmla="*/ 55 h 56"/>
                <a:gd name="T10" fmla="*/ 55 w 56"/>
                <a:gd name="T11" fmla="*/ 30 h 56"/>
                <a:gd name="T12" fmla="*/ 30 w 56"/>
                <a:gd name="T13" fmla="*/ 1 h 56"/>
                <a:gd name="T14" fmla="*/ 38 w 56"/>
                <a:gd name="T15" fmla="*/ 44 h 56"/>
                <a:gd name="T16" fmla="*/ 15 w 56"/>
                <a:gd name="T17" fmla="*/ 44 h 56"/>
                <a:gd name="T18" fmla="*/ 15 w 56"/>
                <a:gd name="T19" fmla="*/ 40 h 56"/>
                <a:gd name="T20" fmla="*/ 19 w 56"/>
                <a:gd name="T21" fmla="*/ 36 h 56"/>
                <a:gd name="T22" fmla="*/ 29 w 56"/>
                <a:gd name="T23" fmla="*/ 22 h 56"/>
                <a:gd name="T24" fmla="*/ 24 w 56"/>
                <a:gd name="T25" fmla="*/ 18 h 56"/>
                <a:gd name="T26" fmla="*/ 18 w 56"/>
                <a:gd name="T27" fmla="*/ 20 h 56"/>
                <a:gd name="T28" fmla="*/ 15 w 56"/>
                <a:gd name="T29" fmla="*/ 15 h 56"/>
                <a:gd name="T30" fmla="*/ 26 w 56"/>
                <a:gd name="T31" fmla="*/ 12 h 56"/>
                <a:gd name="T32" fmla="*/ 37 w 56"/>
                <a:gd name="T33" fmla="*/ 22 h 56"/>
                <a:gd name="T34" fmla="*/ 28 w 56"/>
                <a:gd name="T35" fmla="*/ 35 h 56"/>
                <a:gd name="T36" fmla="*/ 25 w 56"/>
                <a:gd name="T37" fmla="*/ 38 h 56"/>
                <a:gd name="T38" fmla="*/ 25 w 56"/>
                <a:gd name="T39" fmla="*/ 38 h 56"/>
                <a:gd name="T40" fmla="*/ 38 w 56"/>
                <a:gd name="T41" fmla="*/ 38 h 56"/>
                <a:gd name="T42" fmla="*/ 38 w 56"/>
                <a:gd name="T43"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30" y="1"/>
                  </a:moveTo>
                  <a:cubicBezTo>
                    <a:pt x="24" y="0"/>
                    <a:pt x="19" y="2"/>
                    <a:pt x="14" y="4"/>
                  </a:cubicBezTo>
                  <a:cubicBezTo>
                    <a:pt x="13" y="12"/>
                    <a:pt x="8" y="19"/>
                    <a:pt x="2" y="21"/>
                  </a:cubicBezTo>
                  <a:cubicBezTo>
                    <a:pt x="1" y="23"/>
                    <a:pt x="1" y="25"/>
                    <a:pt x="1" y="26"/>
                  </a:cubicBezTo>
                  <a:cubicBezTo>
                    <a:pt x="0" y="41"/>
                    <a:pt x="11" y="54"/>
                    <a:pt x="26" y="55"/>
                  </a:cubicBezTo>
                  <a:cubicBezTo>
                    <a:pt x="41" y="56"/>
                    <a:pt x="54" y="45"/>
                    <a:pt x="55" y="30"/>
                  </a:cubicBezTo>
                  <a:cubicBezTo>
                    <a:pt x="56" y="15"/>
                    <a:pt x="45" y="2"/>
                    <a:pt x="30" y="1"/>
                  </a:cubicBezTo>
                  <a:close/>
                  <a:moveTo>
                    <a:pt x="38" y="44"/>
                  </a:moveTo>
                  <a:cubicBezTo>
                    <a:pt x="15" y="44"/>
                    <a:pt x="15" y="44"/>
                    <a:pt x="15" y="44"/>
                  </a:cubicBezTo>
                  <a:cubicBezTo>
                    <a:pt x="15" y="40"/>
                    <a:pt x="15" y="40"/>
                    <a:pt x="15" y="40"/>
                  </a:cubicBezTo>
                  <a:cubicBezTo>
                    <a:pt x="19" y="36"/>
                    <a:pt x="19" y="36"/>
                    <a:pt x="19" y="36"/>
                  </a:cubicBezTo>
                  <a:cubicBezTo>
                    <a:pt x="26" y="30"/>
                    <a:pt x="29" y="26"/>
                    <a:pt x="29" y="22"/>
                  </a:cubicBezTo>
                  <a:cubicBezTo>
                    <a:pt x="29" y="20"/>
                    <a:pt x="28" y="18"/>
                    <a:pt x="24" y="18"/>
                  </a:cubicBezTo>
                  <a:cubicBezTo>
                    <a:pt x="22" y="18"/>
                    <a:pt x="19" y="19"/>
                    <a:pt x="18" y="20"/>
                  </a:cubicBezTo>
                  <a:cubicBezTo>
                    <a:pt x="15" y="15"/>
                    <a:pt x="15" y="15"/>
                    <a:pt x="15" y="15"/>
                  </a:cubicBezTo>
                  <a:cubicBezTo>
                    <a:pt x="18" y="13"/>
                    <a:pt x="22" y="12"/>
                    <a:pt x="26" y="12"/>
                  </a:cubicBezTo>
                  <a:cubicBezTo>
                    <a:pt x="33" y="12"/>
                    <a:pt x="37" y="16"/>
                    <a:pt x="37" y="22"/>
                  </a:cubicBezTo>
                  <a:cubicBezTo>
                    <a:pt x="37" y="27"/>
                    <a:pt x="33" y="31"/>
                    <a:pt x="28" y="35"/>
                  </a:cubicBezTo>
                  <a:cubicBezTo>
                    <a:pt x="25" y="38"/>
                    <a:pt x="25" y="38"/>
                    <a:pt x="25" y="38"/>
                  </a:cubicBezTo>
                  <a:cubicBezTo>
                    <a:pt x="25" y="38"/>
                    <a:pt x="25" y="38"/>
                    <a:pt x="25" y="38"/>
                  </a:cubicBezTo>
                  <a:cubicBezTo>
                    <a:pt x="38" y="38"/>
                    <a:pt x="38" y="38"/>
                    <a:pt x="38" y="38"/>
                  </a:cubicBezTo>
                  <a:lnTo>
                    <a:pt x="3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Freeform 9"/>
            <p:cNvSpPr>
              <a:spLocks noEditPoints="1"/>
            </p:cNvSpPr>
            <p:nvPr/>
          </p:nvSpPr>
          <p:spPr bwMode="auto">
            <a:xfrm>
              <a:off x="2206625" y="3725863"/>
              <a:ext cx="1085850" cy="752475"/>
            </a:xfrm>
            <a:custGeom>
              <a:avLst/>
              <a:gdLst>
                <a:gd name="T0" fmla="*/ 268 w 289"/>
                <a:gd name="T1" fmla="*/ 33 h 199"/>
                <a:gd name="T2" fmla="*/ 268 w 289"/>
                <a:gd name="T3" fmla="*/ 39 h 199"/>
                <a:gd name="T4" fmla="*/ 277 w 289"/>
                <a:gd name="T5" fmla="*/ 46 h 199"/>
                <a:gd name="T6" fmla="*/ 260 w 289"/>
                <a:gd name="T7" fmla="*/ 43 h 199"/>
                <a:gd name="T8" fmla="*/ 258 w 289"/>
                <a:gd name="T9" fmla="*/ 56 h 199"/>
                <a:gd name="T10" fmla="*/ 275 w 289"/>
                <a:gd name="T11" fmla="*/ 61 h 199"/>
                <a:gd name="T12" fmla="*/ 276 w 289"/>
                <a:gd name="T13" fmla="*/ 60 h 199"/>
                <a:gd name="T14" fmla="*/ 273 w 289"/>
                <a:gd name="T15" fmla="*/ 66 h 199"/>
                <a:gd name="T16" fmla="*/ 254 w 289"/>
                <a:gd name="T17" fmla="*/ 64 h 199"/>
                <a:gd name="T18" fmla="*/ 157 w 289"/>
                <a:gd name="T19" fmla="*/ 10 h 199"/>
                <a:gd name="T20" fmla="*/ 151 w 289"/>
                <a:gd name="T21" fmla="*/ 20 h 199"/>
                <a:gd name="T22" fmla="*/ 186 w 289"/>
                <a:gd name="T23" fmla="*/ 32 h 199"/>
                <a:gd name="T24" fmla="*/ 186 w 289"/>
                <a:gd name="T25" fmla="*/ 40 h 199"/>
                <a:gd name="T26" fmla="*/ 108 w 289"/>
                <a:gd name="T27" fmla="*/ 40 h 199"/>
                <a:gd name="T28" fmla="*/ 105 w 289"/>
                <a:gd name="T29" fmla="*/ 32 h 199"/>
                <a:gd name="T30" fmla="*/ 119 w 289"/>
                <a:gd name="T31" fmla="*/ 26 h 199"/>
                <a:gd name="T32" fmla="*/ 108 w 289"/>
                <a:gd name="T33" fmla="*/ 15 h 199"/>
                <a:gd name="T34" fmla="*/ 88 w 289"/>
                <a:gd name="T35" fmla="*/ 23 h 199"/>
                <a:gd name="T36" fmla="*/ 64 w 289"/>
                <a:gd name="T37" fmla="*/ 19 h 199"/>
                <a:gd name="T38" fmla="*/ 70 w 289"/>
                <a:gd name="T39" fmla="*/ 33 h 199"/>
                <a:gd name="T40" fmla="*/ 42 w 289"/>
                <a:gd name="T41" fmla="*/ 66 h 199"/>
                <a:gd name="T42" fmla="*/ 32 w 289"/>
                <a:gd name="T43" fmla="*/ 65 h 199"/>
                <a:gd name="T44" fmla="*/ 0 w 289"/>
                <a:gd name="T45" fmla="*/ 104 h 199"/>
                <a:gd name="T46" fmla="*/ 32 w 289"/>
                <a:gd name="T47" fmla="*/ 144 h 199"/>
                <a:gd name="T48" fmla="*/ 54 w 289"/>
                <a:gd name="T49" fmla="*/ 140 h 199"/>
                <a:gd name="T50" fmla="*/ 78 w 289"/>
                <a:gd name="T51" fmla="*/ 161 h 199"/>
                <a:gd name="T52" fmla="*/ 83 w 289"/>
                <a:gd name="T53" fmla="*/ 180 h 199"/>
                <a:gd name="T54" fmla="*/ 116 w 289"/>
                <a:gd name="T55" fmla="*/ 196 h 199"/>
                <a:gd name="T56" fmla="*/ 149 w 289"/>
                <a:gd name="T57" fmla="*/ 180 h 199"/>
                <a:gd name="T58" fmla="*/ 162 w 289"/>
                <a:gd name="T59" fmla="*/ 179 h 199"/>
                <a:gd name="T60" fmla="*/ 161 w 289"/>
                <a:gd name="T61" fmla="*/ 182 h 199"/>
                <a:gd name="T62" fmla="*/ 194 w 289"/>
                <a:gd name="T63" fmla="*/ 199 h 199"/>
                <a:gd name="T64" fmla="*/ 226 w 289"/>
                <a:gd name="T65" fmla="*/ 182 h 199"/>
                <a:gd name="T66" fmla="*/ 227 w 289"/>
                <a:gd name="T67" fmla="*/ 155 h 199"/>
                <a:gd name="T68" fmla="*/ 261 w 289"/>
                <a:gd name="T69" fmla="*/ 94 h 199"/>
                <a:gd name="T70" fmla="*/ 258 w 289"/>
                <a:gd name="T71" fmla="*/ 74 h 199"/>
                <a:gd name="T72" fmla="*/ 282 w 289"/>
                <a:gd name="T73" fmla="*/ 64 h 199"/>
                <a:gd name="T74" fmla="*/ 283 w 289"/>
                <a:gd name="T75" fmla="*/ 55 h 199"/>
                <a:gd name="T76" fmla="*/ 268 w 289"/>
                <a:gd name="T77" fmla="*/ 33 h 199"/>
                <a:gd name="T78" fmla="*/ 272 w 289"/>
                <a:gd name="T79" fmla="*/ 55 h 199"/>
                <a:gd name="T80" fmla="*/ 264 w 289"/>
                <a:gd name="T81" fmla="*/ 50 h 199"/>
                <a:gd name="T82" fmla="*/ 268 w 289"/>
                <a:gd name="T83" fmla="*/ 49 h 199"/>
                <a:gd name="T84" fmla="*/ 274 w 289"/>
                <a:gd name="T85" fmla="*/ 55 h 199"/>
                <a:gd name="T86" fmla="*/ 272 w 289"/>
                <a:gd name="T87" fmla="*/ 55 h 199"/>
                <a:gd name="T88" fmla="*/ 12 w 289"/>
                <a:gd name="T89" fmla="*/ 111 h 199"/>
                <a:gd name="T90" fmla="*/ 6 w 289"/>
                <a:gd name="T91" fmla="*/ 102 h 199"/>
                <a:gd name="T92" fmla="*/ 12 w 289"/>
                <a:gd name="T93" fmla="*/ 92 h 199"/>
                <a:gd name="T94" fmla="*/ 18 w 289"/>
                <a:gd name="T95" fmla="*/ 102 h 199"/>
                <a:gd name="T96" fmla="*/ 12 w 289"/>
                <a:gd name="T97" fmla="*/ 111 h 199"/>
                <a:gd name="T98" fmla="*/ 33 w 289"/>
                <a:gd name="T99" fmla="*/ 115 h 199"/>
                <a:gd name="T100" fmla="*/ 26 w 289"/>
                <a:gd name="T101" fmla="*/ 105 h 199"/>
                <a:gd name="T102" fmla="*/ 33 w 289"/>
                <a:gd name="T103" fmla="*/ 95 h 199"/>
                <a:gd name="T104" fmla="*/ 39 w 289"/>
                <a:gd name="T105" fmla="*/ 105 h 199"/>
                <a:gd name="T106" fmla="*/ 33 w 289"/>
                <a:gd name="T107" fmla="*/ 115 h 199"/>
                <a:gd name="T108" fmla="*/ 68 w 289"/>
                <a:gd name="T109" fmla="*/ 69 h 199"/>
                <a:gd name="T110" fmla="*/ 59 w 289"/>
                <a:gd name="T111" fmla="*/ 74 h 199"/>
                <a:gd name="T112" fmla="*/ 60 w 289"/>
                <a:gd name="T113" fmla="*/ 73 h 199"/>
                <a:gd name="T114" fmla="*/ 60 w 289"/>
                <a:gd name="T115" fmla="*/ 67 h 199"/>
                <a:gd name="T116" fmla="*/ 54 w 289"/>
                <a:gd name="T117" fmla="*/ 69 h 199"/>
                <a:gd name="T118" fmla="*/ 53 w 289"/>
                <a:gd name="T119" fmla="*/ 71 h 199"/>
                <a:gd name="T120" fmla="*/ 54 w 289"/>
                <a:gd name="T121" fmla="*/ 60 h 199"/>
                <a:gd name="T122" fmla="*/ 67 w 289"/>
                <a:gd name="T123" fmla="*/ 55 h 199"/>
                <a:gd name="T124" fmla="*/ 68 w 289"/>
                <a:gd name="T125" fmla="*/ 6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 h="199">
                  <a:moveTo>
                    <a:pt x="268" y="33"/>
                  </a:moveTo>
                  <a:cubicBezTo>
                    <a:pt x="265" y="34"/>
                    <a:pt x="262" y="40"/>
                    <a:pt x="268" y="39"/>
                  </a:cubicBezTo>
                  <a:cubicBezTo>
                    <a:pt x="273" y="38"/>
                    <a:pt x="276" y="42"/>
                    <a:pt x="277" y="46"/>
                  </a:cubicBezTo>
                  <a:cubicBezTo>
                    <a:pt x="273" y="42"/>
                    <a:pt x="266" y="40"/>
                    <a:pt x="260" y="43"/>
                  </a:cubicBezTo>
                  <a:cubicBezTo>
                    <a:pt x="255" y="46"/>
                    <a:pt x="254" y="51"/>
                    <a:pt x="258" y="56"/>
                  </a:cubicBezTo>
                  <a:cubicBezTo>
                    <a:pt x="262" y="60"/>
                    <a:pt x="269" y="62"/>
                    <a:pt x="275" y="61"/>
                  </a:cubicBezTo>
                  <a:cubicBezTo>
                    <a:pt x="276" y="60"/>
                    <a:pt x="276" y="60"/>
                    <a:pt x="276" y="60"/>
                  </a:cubicBezTo>
                  <a:cubicBezTo>
                    <a:pt x="276" y="63"/>
                    <a:pt x="276" y="65"/>
                    <a:pt x="273" y="66"/>
                  </a:cubicBezTo>
                  <a:cubicBezTo>
                    <a:pt x="268" y="71"/>
                    <a:pt x="259" y="68"/>
                    <a:pt x="254" y="64"/>
                  </a:cubicBezTo>
                  <a:cubicBezTo>
                    <a:pt x="239" y="34"/>
                    <a:pt x="202" y="12"/>
                    <a:pt x="157" y="10"/>
                  </a:cubicBezTo>
                  <a:cubicBezTo>
                    <a:pt x="156" y="14"/>
                    <a:pt x="154" y="17"/>
                    <a:pt x="151" y="20"/>
                  </a:cubicBezTo>
                  <a:cubicBezTo>
                    <a:pt x="163" y="20"/>
                    <a:pt x="175" y="23"/>
                    <a:pt x="186" y="32"/>
                  </a:cubicBezTo>
                  <a:cubicBezTo>
                    <a:pt x="186" y="40"/>
                    <a:pt x="186" y="40"/>
                    <a:pt x="186" y="40"/>
                  </a:cubicBezTo>
                  <a:cubicBezTo>
                    <a:pt x="186" y="40"/>
                    <a:pt x="154" y="16"/>
                    <a:pt x="108" y="40"/>
                  </a:cubicBezTo>
                  <a:cubicBezTo>
                    <a:pt x="105" y="32"/>
                    <a:pt x="105" y="32"/>
                    <a:pt x="105" y="32"/>
                  </a:cubicBezTo>
                  <a:cubicBezTo>
                    <a:pt x="105" y="32"/>
                    <a:pt x="111" y="29"/>
                    <a:pt x="119" y="26"/>
                  </a:cubicBezTo>
                  <a:cubicBezTo>
                    <a:pt x="115" y="23"/>
                    <a:pt x="111" y="20"/>
                    <a:pt x="108" y="15"/>
                  </a:cubicBezTo>
                  <a:cubicBezTo>
                    <a:pt x="101" y="17"/>
                    <a:pt x="94" y="20"/>
                    <a:pt x="88" y="23"/>
                  </a:cubicBezTo>
                  <a:cubicBezTo>
                    <a:pt x="93" y="0"/>
                    <a:pt x="54" y="15"/>
                    <a:pt x="64" y="19"/>
                  </a:cubicBezTo>
                  <a:cubicBezTo>
                    <a:pt x="74" y="23"/>
                    <a:pt x="70" y="33"/>
                    <a:pt x="70" y="33"/>
                  </a:cubicBezTo>
                  <a:cubicBezTo>
                    <a:pt x="58" y="42"/>
                    <a:pt x="48" y="54"/>
                    <a:pt x="42" y="66"/>
                  </a:cubicBezTo>
                  <a:cubicBezTo>
                    <a:pt x="41" y="66"/>
                    <a:pt x="33" y="65"/>
                    <a:pt x="32" y="65"/>
                  </a:cubicBezTo>
                  <a:cubicBezTo>
                    <a:pt x="14" y="65"/>
                    <a:pt x="0" y="83"/>
                    <a:pt x="0" y="104"/>
                  </a:cubicBezTo>
                  <a:cubicBezTo>
                    <a:pt x="0" y="126"/>
                    <a:pt x="14" y="144"/>
                    <a:pt x="32" y="144"/>
                  </a:cubicBezTo>
                  <a:cubicBezTo>
                    <a:pt x="37" y="144"/>
                    <a:pt x="49" y="142"/>
                    <a:pt x="54" y="140"/>
                  </a:cubicBezTo>
                  <a:cubicBezTo>
                    <a:pt x="60" y="148"/>
                    <a:pt x="69" y="155"/>
                    <a:pt x="78" y="161"/>
                  </a:cubicBezTo>
                  <a:cubicBezTo>
                    <a:pt x="89" y="168"/>
                    <a:pt x="83" y="180"/>
                    <a:pt x="83" y="180"/>
                  </a:cubicBezTo>
                  <a:cubicBezTo>
                    <a:pt x="83" y="189"/>
                    <a:pt x="98" y="196"/>
                    <a:pt x="116" y="196"/>
                  </a:cubicBezTo>
                  <a:cubicBezTo>
                    <a:pt x="134" y="196"/>
                    <a:pt x="149" y="189"/>
                    <a:pt x="149" y="180"/>
                  </a:cubicBezTo>
                  <a:cubicBezTo>
                    <a:pt x="153" y="180"/>
                    <a:pt x="157" y="179"/>
                    <a:pt x="162" y="179"/>
                  </a:cubicBezTo>
                  <a:cubicBezTo>
                    <a:pt x="161" y="180"/>
                    <a:pt x="161" y="181"/>
                    <a:pt x="161" y="182"/>
                  </a:cubicBezTo>
                  <a:cubicBezTo>
                    <a:pt x="161" y="192"/>
                    <a:pt x="176" y="199"/>
                    <a:pt x="194" y="199"/>
                  </a:cubicBezTo>
                  <a:cubicBezTo>
                    <a:pt x="212" y="199"/>
                    <a:pt x="226" y="192"/>
                    <a:pt x="226" y="182"/>
                  </a:cubicBezTo>
                  <a:cubicBezTo>
                    <a:pt x="226" y="182"/>
                    <a:pt x="214" y="167"/>
                    <a:pt x="227" y="155"/>
                  </a:cubicBezTo>
                  <a:cubicBezTo>
                    <a:pt x="247" y="138"/>
                    <a:pt x="261" y="118"/>
                    <a:pt x="261" y="94"/>
                  </a:cubicBezTo>
                  <a:cubicBezTo>
                    <a:pt x="261" y="88"/>
                    <a:pt x="260" y="81"/>
                    <a:pt x="258" y="74"/>
                  </a:cubicBezTo>
                  <a:cubicBezTo>
                    <a:pt x="267" y="76"/>
                    <a:pt x="278" y="73"/>
                    <a:pt x="282" y="64"/>
                  </a:cubicBezTo>
                  <a:cubicBezTo>
                    <a:pt x="284" y="61"/>
                    <a:pt x="284" y="58"/>
                    <a:pt x="283" y="55"/>
                  </a:cubicBezTo>
                  <a:cubicBezTo>
                    <a:pt x="289" y="45"/>
                    <a:pt x="282" y="29"/>
                    <a:pt x="268" y="33"/>
                  </a:cubicBezTo>
                  <a:close/>
                  <a:moveTo>
                    <a:pt x="272" y="55"/>
                  </a:moveTo>
                  <a:cubicBezTo>
                    <a:pt x="269" y="54"/>
                    <a:pt x="266" y="52"/>
                    <a:pt x="264" y="50"/>
                  </a:cubicBezTo>
                  <a:cubicBezTo>
                    <a:pt x="260" y="46"/>
                    <a:pt x="266" y="47"/>
                    <a:pt x="268" y="49"/>
                  </a:cubicBezTo>
                  <a:cubicBezTo>
                    <a:pt x="270" y="50"/>
                    <a:pt x="273" y="52"/>
                    <a:pt x="274" y="55"/>
                  </a:cubicBezTo>
                  <a:cubicBezTo>
                    <a:pt x="273" y="55"/>
                    <a:pt x="273" y="55"/>
                    <a:pt x="272" y="55"/>
                  </a:cubicBezTo>
                  <a:close/>
                  <a:moveTo>
                    <a:pt x="12" y="111"/>
                  </a:moveTo>
                  <a:cubicBezTo>
                    <a:pt x="9" y="111"/>
                    <a:pt x="6" y="107"/>
                    <a:pt x="6" y="102"/>
                  </a:cubicBezTo>
                  <a:cubicBezTo>
                    <a:pt x="6" y="96"/>
                    <a:pt x="9" y="92"/>
                    <a:pt x="12" y="92"/>
                  </a:cubicBezTo>
                  <a:cubicBezTo>
                    <a:pt x="15" y="92"/>
                    <a:pt x="18" y="96"/>
                    <a:pt x="18" y="102"/>
                  </a:cubicBezTo>
                  <a:cubicBezTo>
                    <a:pt x="18" y="107"/>
                    <a:pt x="15" y="111"/>
                    <a:pt x="12" y="111"/>
                  </a:cubicBezTo>
                  <a:close/>
                  <a:moveTo>
                    <a:pt x="33" y="115"/>
                  </a:moveTo>
                  <a:cubicBezTo>
                    <a:pt x="29" y="115"/>
                    <a:pt x="26" y="110"/>
                    <a:pt x="26" y="105"/>
                  </a:cubicBezTo>
                  <a:cubicBezTo>
                    <a:pt x="26" y="99"/>
                    <a:pt x="29" y="95"/>
                    <a:pt x="33" y="95"/>
                  </a:cubicBezTo>
                  <a:cubicBezTo>
                    <a:pt x="36" y="95"/>
                    <a:pt x="39" y="99"/>
                    <a:pt x="39" y="105"/>
                  </a:cubicBezTo>
                  <a:cubicBezTo>
                    <a:pt x="39" y="110"/>
                    <a:pt x="36" y="115"/>
                    <a:pt x="33" y="115"/>
                  </a:cubicBezTo>
                  <a:close/>
                  <a:moveTo>
                    <a:pt x="68" y="69"/>
                  </a:moveTo>
                  <a:cubicBezTo>
                    <a:pt x="65" y="72"/>
                    <a:pt x="62" y="74"/>
                    <a:pt x="59" y="74"/>
                  </a:cubicBezTo>
                  <a:cubicBezTo>
                    <a:pt x="60" y="74"/>
                    <a:pt x="60" y="74"/>
                    <a:pt x="60" y="73"/>
                  </a:cubicBezTo>
                  <a:cubicBezTo>
                    <a:pt x="62" y="71"/>
                    <a:pt x="62" y="68"/>
                    <a:pt x="60" y="67"/>
                  </a:cubicBezTo>
                  <a:cubicBezTo>
                    <a:pt x="58" y="65"/>
                    <a:pt x="56" y="66"/>
                    <a:pt x="54" y="69"/>
                  </a:cubicBezTo>
                  <a:cubicBezTo>
                    <a:pt x="53" y="70"/>
                    <a:pt x="53" y="70"/>
                    <a:pt x="53" y="71"/>
                  </a:cubicBezTo>
                  <a:cubicBezTo>
                    <a:pt x="51" y="68"/>
                    <a:pt x="51" y="64"/>
                    <a:pt x="54" y="60"/>
                  </a:cubicBezTo>
                  <a:cubicBezTo>
                    <a:pt x="57" y="55"/>
                    <a:pt x="63" y="53"/>
                    <a:pt x="67" y="55"/>
                  </a:cubicBezTo>
                  <a:cubicBezTo>
                    <a:pt x="71" y="58"/>
                    <a:pt x="71" y="64"/>
                    <a:pt x="68"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Freeform 10"/>
            <p:cNvSpPr>
              <a:spLocks noEditPoints="1"/>
            </p:cNvSpPr>
            <p:nvPr/>
          </p:nvSpPr>
          <p:spPr bwMode="auto">
            <a:xfrm>
              <a:off x="2608263" y="3638550"/>
              <a:ext cx="184150" cy="185738"/>
            </a:xfrm>
            <a:custGeom>
              <a:avLst/>
              <a:gdLst>
                <a:gd name="T0" fmla="*/ 45 w 49"/>
                <a:gd name="T1" fmla="*/ 18 h 49"/>
                <a:gd name="T2" fmla="*/ 18 w 49"/>
                <a:gd name="T3" fmla="*/ 4 h 49"/>
                <a:gd name="T4" fmla="*/ 4 w 49"/>
                <a:gd name="T5" fmla="*/ 31 h 49"/>
                <a:gd name="T6" fmla="*/ 31 w 49"/>
                <a:gd name="T7" fmla="*/ 45 h 49"/>
                <a:gd name="T8" fmla="*/ 45 w 49"/>
                <a:gd name="T9" fmla="*/ 18 h 49"/>
                <a:gd name="T10" fmla="*/ 19 w 49"/>
                <a:gd name="T11" fmla="*/ 39 h 49"/>
                <a:gd name="T12" fmla="*/ 13 w 49"/>
                <a:gd name="T13" fmla="*/ 40 h 49"/>
                <a:gd name="T14" fmla="*/ 12 w 49"/>
                <a:gd name="T15" fmla="*/ 36 h 49"/>
                <a:gd name="T16" fmla="*/ 17 w 49"/>
                <a:gd name="T17" fmla="*/ 35 h 49"/>
                <a:gd name="T18" fmla="*/ 20 w 49"/>
                <a:gd name="T19" fmla="*/ 31 h 49"/>
                <a:gd name="T20" fmla="*/ 13 w 49"/>
                <a:gd name="T21" fmla="*/ 30 h 49"/>
                <a:gd name="T22" fmla="*/ 10 w 49"/>
                <a:gd name="T23" fmla="*/ 31 h 49"/>
                <a:gd name="T24" fmla="*/ 7 w 49"/>
                <a:gd name="T25" fmla="*/ 20 h 49"/>
                <a:gd name="T26" fmla="*/ 18 w 49"/>
                <a:gd name="T27" fmla="*/ 16 h 49"/>
                <a:gd name="T28" fmla="*/ 20 w 49"/>
                <a:gd name="T29" fmla="*/ 19 h 49"/>
                <a:gd name="T30" fmla="*/ 12 w 49"/>
                <a:gd name="T31" fmla="*/ 22 h 49"/>
                <a:gd name="T32" fmla="*/ 13 w 49"/>
                <a:gd name="T33" fmla="*/ 26 h 49"/>
                <a:gd name="T34" fmla="*/ 14 w 49"/>
                <a:gd name="T35" fmla="*/ 25 h 49"/>
                <a:gd name="T36" fmla="*/ 20 w 49"/>
                <a:gd name="T37" fmla="*/ 24 h 49"/>
                <a:gd name="T38" fmla="*/ 24 w 49"/>
                <a:gd name="T39" fmla="*/ 28 h 49"/>
                <a:gd name="T40" fmla="*/ 19 w 49"/>
                <a:gd name="T41" fmla="*/ 39 h 49"/>
                <a:gd name="T42" fmla="*/ 37 w 49"/>
                <a:gd name="T43" fmla="*/ 31 h 49"/>
                <a:gd name="T44" fmla="*/ 25 w 49"/>
                <a:gd name="T45" fmla="*/ 24 h 49"/>
                <a:gd name="T46" fmla="*/ 29 w 49"/>
                <a:gd name="T47" fmla="*/ 11 h 49"/>
                <a:gd name="T48" fmla="*/ 40 w 49"/>
                <a:gd name="T49" fmla="*/ 18 h 49"/>
                <a:gd name="T50" fmla="*/ 37 w 49"/>
                <a:gd name="T51"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49">
                  <a:moveTo>
                    <a:pt x="45" y="18"/>
                  </a:moveTo>
                  <a:cubicBezTo>
                    <a:pt x="41" y="6"/>
                    <a:pt x="29" y="0"/>
                    <a:pt x="18" y="4"/>
                  </a:cubicBezTo>
                  <a:cubicBezTo>
                    <a:pt x="6" y="8"/>
                    <a:pt x="0" y="20"/>
                    <a:pt x="4" y="31"/>
                  </a:cubicBezTo>
                  <a:cubicBezTo>
                    <a:pt x="8" y="43"/>
                    <a:pt x="20" y="49"/>
                    <a:pt x="31" y="45"/>
                  </a:cubicBezTo>
                  <a:cubicBezTo>
                    <a:pt x="43" y="41"/>
                    <a:pt x="49" y="29"/>
                    <a:pt x="45" y="18"/>
                  </a:cubicBezTo>
                  <a:close/>
                  <a:moveTo>
                    <a:pt x="19" y="39"/>
                  </a:moveTo>
                  <a:cubicBezTo>
                    <a:pt x="16" y="40"/>
                    <a:pt x="14" y="40"/>
                    <a:pt x="13" y="40"/>
                  </a:cubicBezTo>
                  <a:cubicBezTo>
                    <a:pt x="12" y="36"/>
                    <a:pt x="12" y="36"/>
                    <a:pt x="12" y="36"/>
                  </a:cubicBezTo>
                  <a:cubicBezTo>
                    <a:pt x="13" y="36"/>
                    <a:pt x="15" y="36"/>
                    <a:pt x="17" y="35"/>
                  </a:cubicBezTo>
                  <a:cubicBezTo>
                    <a:pt x="19" y="34"/>
                    <a:pt x="20" y="33"/>
                    <a:pt x="20" y="31"/>
                  </a:cubicBezTo>
                  <a:cubicBezTo>
                    <a:pt x="19" y="29"/>
                    <a:pt x="17" y="28"/>
                    <a:pt x="13" y="30"/>
                  </a:cubicBezTo>
                  <a:cubicBezTo>
                    <a:pt x="12" y="30"/>
                    <a:pt x="11" y="30"/>
                    <a:pt x="10" y="31"/>
                  </a:cubicBezTo>
                  <a:cubicBezTo>
                    <a:pt x="7" y="20"/>
                    <a:pt x="7" y="20"/>
                    <a:pt x="7" y="20"/>
                  </a:cubicBezTo>
                  <a:cubicBezTo>
                    <a:pt x="18" y="16"/>
                    <a:pt x="18" y="16"/>
                    <a:pt x="18" y="16"/>
                  </a:cubicBezTo>
                  <a:cubicBezTo>
                    <a:pt x="20" y="19"/>
                    <a:pt x="20" y="19"/>
                    <a:pt x="20" y="19"/>
                  </a:cubicBezTo>
                  <a:cubicBezTo>
                    <a:pt x="12" y="22"/>
                    <a:pt x="12" y="22"/>
                    <a:pt x="12" y="22"/>
                  </a:cubicBezTo>
                  <a:cubicBezTo>
                    <a:pt x="13" y="26"/>
                    <a:pt x="13" y="26"/>
                    <a:pt x="13" y="26"/>
                  </a:cubicBezTo>
                  <a:cubicBezTo>
                    <a:pt x="13" y="25"/>
                    <a:pt x="14" y="25"/>
                    <a:pt x="14" y="25"/>
                  </a:cubicBezTo>
                  <a:cubicBezTo>
                    <a:pt x="16" y="24"/>
                    <a:pt x="18" y="24"/>
                    <a:pt x="20" y="24"/>
                  </a:cubicBezTo>
                  <a:cubicBezTo>
                    <a:pt x="22" y="25"/>
                    <a:pt x="23" y="26"/>
                    <a:pt x="24" y="28"/>
                  </a:cubicBezTo>
                  <a:cubicBezTo>
                    <a:pt x="26" y="32"/>
                    <a:pt x="24" y="37"/>
                    <a:pt x="19" y="39"/>
                  </a:cubicBezTo>
                  <a:close/>
                  <a:moveTo>
                    <a:pt x="37" y="31"/>
                  </a:moveTo>
                  <a:cubicBezTo>
                    <a:pt x="32" y="33"/>
                    <a:pt x="28" y="30"/>
                    <a:pt x="25" y="24"/>
                  </a:cubicBezTo>
                  <a:cubicBezTo>
                    <a:pt x="23" y="18"/>
                    <a:pt x="24" y="13"/>
                    <a:pt x="29" y="11"/>
                  </a:cubicBezTo>
                  <a:cubicBezTo>
                    <a:pt x="34" y="9"/>
                    <a:pt x="38" y="13"/>
                    <a:pt x="40" y="18"/>
                  </a:cubicBezTo>
                  <a:cubicBezTo>
                    <a:pt x="43" y="24"/>
                    <a:pt x="42" y="29"/>
                    <a:pt x="3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Freeform 11"/>
            <p:cNvSpPr/>
            <p:nvPr/>
          </p:nvSpPr>
          <p:spPr bwMode="auto">
            <a:xfrm>
              <a:off x="2714625" y="3692525"/>
              <a:ext cx="33338" cy="52388"/>
            </a:xfrm>
            <a:custGeom>
              <a:avLst/>
              <a:gdLst>
                <a:gd name="T0" fmla="*/ 2 w 9"/>
                <a:gd name="T1" fmla="*/ 0 h 14"/>
                <a:gd name="T2" fmla="*/ 2 w 9"/>
                <a:gd name="T3" fmla="*/ 8 h 14"/>
                <a:gd name="T4" fmla="*/ 8 w 9"/>
                <a:gd name="T5" fmla="*/ 14 h 14"/>
                <a:gd name="T6" fmla="*/ 8 w 9"/>
                <a:gd name="T7" fmla="*/ 6 h 14"/>
                <a:gd name="T8" fmla="*/ 2 w 9"/>
                <a:gd name="T9" fmla="*/ 0 h 14"/>
              </a:gdLst>
              <a:ahLst/>
              <a:cxnLst>
                <a:cxn ang="0">
                  <a:pos x="T0" y="T1"/>
                </a:cxn>
                <a:cxn ang="0">
                  <a:pos x="T2" y="T3"/>
                </a:cxn>
                <a:cxn ang="0">
                  <a:pos x="T4" y="T5"/>
                </a:cxn>
                <a:cxn ang="0">
                  <a:pos x="T6" y="T7"/>
                </a:cxn>
                <a:cxn ang="0">
                  <a:pos x="T8" y="T9"/>
                </a:cxn>
              </a:cxnLst>
              <a:rect l="0" t="0" r="r" b="b"/>
              <a:pathLst>
                <a:path w="9" h="14">
                  <a:moveTo>
                    <a:pt x="2" y="0"/>
                  </a:moveTo>
                  <a:cubicBezTo>
                    <a:pt x="1" y="1"/>
                    <a:pt x="0" y="4"/>
                    <a:pt x="2" y="8"/>
                  </a:cubicBezTo>
                  <a:cubicBezTo>
                    <a:pt x="4" y="13"/>
                    <a:pt x="6" y="14"/>
                    <a:pt x="8" y="14"/>
                  </a:cubicBezTo>
                  <a:cubicBezTo>
                    <a:pt x="9" y="13"/>
                    <a:pt x="9" y="10"/>
                    <a:pt x="8" y="6"/>
                  </a:cubicBezTo>
                  <a:cubicBezTo>
                    <a:pt x="6"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Freeform 12"/>
            <p:cNvSpPr>
              <a:spLocks noEditPoints="1"/>
            </p:cNvSpPr>
            <p:nvPr/>
          </p:nvSpPr>
          <p:spPr bwMode="auto">
            <a:xfrm>
              <a:off x="2732088" y="3460750"/>
              <a:ext cx="128588" cy="125413"/>
            </a:xfrm>
            <a:custGeom>
              <a:avLst/>
              <a:gdLst>
                <a:gd name="T0" fmla="*/ 18 w 34"/>
                <a:gd name="T1" fmla="*/ 0 h 33"/>
                <a:gd name="T2" fmla="*/ 1 w 34"/>
                <a:gd name="T3" fmla="*/ 15 h 33"/>
                <a:gd name="T4" fmla="*/ 16 w 34"/>
                <a:gd name="T5" fmla="*/ 33 h 33"/>
                <a:gd name="T6" fmla="*/ 33 w 34"/>
                <a:gd name="T7" fmla="*/ 18 h 33"/>
                <a:gd name="T8" fmla="*/ 18 w 34"/>
                <a:gd name="T9" fmla="*/ 0 h 33"/>
                <a:gd name="T10" fmla="*/ 12 w 34"/>
                <a:gd name="T11" fmla="*/ 24 h 33"/>
                <a:gd name="T12" fmla="*/ 8 w 34"/>
                <a:gd name="T13" fmla="*/ 24 h 33"/>
                <a:gd name="T14" fmla="*/ 8 w 34"/>
                <a:gd name="T15" fmla="*/ 12 h 33"/>
                <a:gd name="T16" fmla="*/ 8 w 34"/>
                <a:gd name="T17" fmla="*/ 12 h 33"/>
                <a:gd name="T18" fmla="*/ 5 w 34"/>
                <a:gd name="T19" fmla="*/ 13 h 33"/>
                <a:gd name="T20" fmla="*/ 5 w 34"/>
                <a:gd name="T21" fmla="*/ 11 h 33"/>
                <a:gd name="T22" fmla="*/ 9 w 34"/>
                <a:gd name="T23" fmla="*/ 9 h 33"/>
                <a:gd name="T24" fmla="*/ 12 w 34"/>
                <a:gd name="T25" fmla="*/ 9 h 33"/>
                <a:gd name="T26" fmla="*/ 12 w 34"/>
                <a:gd name="T27" fmla="*/ 24 h 33"/>
                <a:gd name="T28" fmla="*/ 23 w 34"/>
                <a:gd name="T29" fmla="*/ 25 h 33"/>
                <a:gd name="T30" fmla="*/ 17 w 34"/>
                <a:gd name="T31" fmla="*/ 17 h 33"/>
                <a:gd name="T32" fmla="*/ 23 w 34"/>
                <a:gd name="T33" fmla="*/ 8 h 33"/>
                <a:gd name="T34" fmla="*/ 29 w 34"/>
                <a:gd name="T35" fmla="*/ 16 h 33"/>
                <a:gd name="T36" fmla="*/ 23 w 34"/>
                <a:gd name="T3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3">
                  <a:moveTo>
                    <a:pt x="18" y="0"/>
                  </a:moveTo>
                  <a:cubicBezTo>
                    <a:pt x="9" y="0"/>
                    <a:pt x="1" y="6"/>
                    <a:pt x="1" y="15"/>
                  </a:cubicBezTo>
                  <a:cubicBezTo>
                    <a:pt x="0" y="24"/>
                    <a:pt x="7" y="32"/>
                    <a:pt x="16" y="33"/>
                  </a:cubicBezTo>
                  <a:cubicBezTo>
                    <a:pt x="25" y="33"/>
                    <a:pt x="33" y="27"/>
                    <a:pt x="33" y="18"/>
                  </a:cubicBezTo>
                  <a:cubicBezTo>
                    <a:pt x="34" y="9"/>
                    <a:pt x="27" y="1"/>
                    <a:pt x="18" y="0"/>
                  </a:cubicBezTo>
                  <a:close/>
                  <a:moveTo>
                    <a:pt x="12" y="24"/>
                  </a:moveTo>
                  <a:cubicBezTo>
                    <a:pt x="8" y="24"/>
                    <a:pt x="8" y="24"/>
                    <a:pt x="8" y="24"/>
                  </a:cubicBezTo>
                  <a:cubicBezTo>
                    <a:pt x="8" y="12"/>
                    <a:pt x="8" y="12"/>
                    <a:pt x="8" y="12"/>
                  </a:cubicBezTo>
                  <a:cubicBezTo>
                    <a:pt x="8" y="12"/>
                    <a:pt x="8" y="12"/>
                    <a:pt x="8" y="12"/>
                  </a:cubicBezTo>
                  <a:cubicBezTo>
                    <a:pt x="5" y="13"/>
                    <a:pt x="5" y="13"/>
                    <a:pt x="5" y="13"/>
                  </a:cubicBezTo>
                  <a:cubicBezTo>
                    <a:pt x="5" y="11"/>
                    <a:pt x="5" y="11"/>
                    <a:pt x="5" y="11"/>
                  </a:cubicBezTo>
                  <a:cubicBezTo>
                    <a:pt x="9" y="9"/>
                    <a:pt x="9" y="9"/>
                    <a:pt x="9" y="9"/>
                  </a:cubicBezTo>
                  <a:cubicBezTo>
                    <a:pt x="12" y="9"/>
                    <a:pt x="12" y="9"/>
                    <a:pt x="12" y="9"/>
                  </a:cubicBezTo>
                  <a:lnTo>
                    <a:pt x="12" y="24"/>
                  </a:lnTo>
                  <a:close/>
                  <a:moveTo>
                    <a:pt x="23" y="25"/>
                  </a:moveTo>
                  <a:cubicBezTo>
                    <a:pt x="19" y="25"/>
                    <a:pt x="17" y="21"/>
                    <a:pt x="17" y="17"/>
                  </a:cubicBezTo>
                  <a:cubicBezTo>
                    <a:pt x="17" y="12"/>
                    <a:pt x="19" y="8"/>
                    <a:pt x="23" y="8"/>
                  </a:cubicBezTo>
                  <a:cubicBezTo>
                    <a:pt x="27" y="8"/>
                    <a:pt x="29" y="12"/>
                    <a:pt x="29" y="16"/>
                  </a:cubicBezTo>
                  <a:cubicBezTo>
                    <a:pt x="29" y="21"/>
                    <a:pt x="27" y="25"/>
                    <a:pt x="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13"/>
            <p:cNvSpPr/>
            <p:nvPr/>
          </p:nvSpPr>
          <p:spPr bwMode="auto">
            <a:xfrm>
              <a:off x="2811463" y="3503613"/>
              <a:ext cx="15875" cy="41275"/>
            </a:xfrm>
            <a:custGeom>
              <a:avLst/>
              <a:gdLst>
                <a:gd name="T0" fmla="*/ 2 w 4"/>
                <a:gd name="T1" fmla="*/ 0 h 11"/>
                <a:gd name="T2" fmla="*/ 0 w 4"/>
                <a:gd name="T3" fmla="*/ 6 h 11"/>
                <a:gd name="T4" fmla="*/ 2 w 4"/>
                <a:gd name="T5" fmla="*/ 11 h 11"/>
                <a:gd name="T6" fmla="*/ 4 w 4"/>
                <a:gd name="T7" fmla="*/ 5 h 11"/>
                <a:gd name="T8" fmla="*/ 2 w 4"/>
                <a:gd name="T9" fmla="*/ 0 h 11"/>
              </a:gdLst>
              <a:ahLst/>
              <a:cxnLst>
                <a:cxn ang="0">
                  <a:pos x="T0" y="T1"/>
                </a:cxn>
                <a:cxn ang="0">
                  <a:pos x="T2" y="T3"/>
                </a:cxn>
                <a:cxn ang="0">
                  <a:pos x="T4" y="T5"/>
                </a:cxn>
                <a:cxn ang="0">
                  <a:pos x="T6" y="T7"/>
                </a:cxn>
                <a:cxn ang="0">
                  <a:pos x="T8" y="T9"/>
                </a:cxn>
              </a:cxnLst>
              <a:rect l="0" t="0" r="r" b="b"/>
              <a:pathLst>
                <a:path w="4" h="11">
                  <a:moveTo>
                    <a:pt x="2" y="0"/>
                  </a:moveTo>
                  <a:cubicBezTo>
                    <a:pt x="1" y="0"/>
                    <a:pt x="0" y="2"/>
                    <a:pt x="0" y="6"/>
                  </a:cubicBezTo>
                  <a:cubicBezTo>
                    <a:pt x="0" y="9"/>
                    <a:pt x="1" y="11"/>
                    <a:pt x="2" y="11"/>
                  </a:cubicBezTo>
                  <a:cubicBezTo>
                    <a:pt x="3" y="11"/>
                    <a:pt x="4" y="9"/>
                    <a:pt x="4" y="5"/>
                  </a:cubicBezTo>
                  <a:cubicBezTo>
                    <a:pt x="4" y="2"/>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56"/>
          <p:cNvGrpSpPr/>
          <p:nvPr/>
        </p:nvGrpSpPr>
        <p:grpSpPr>
          <a:xfrm>
            <a:off x="5462179" y="1791096"/>
            <a:ext cx="1409700" cy="909638"/>
            <a:chOff x="3630613" y="3930650"/>
            <a:chExt cx="1409700" cy="909638"/>
          </a:xfrm>
          <a:solidFill>
            <a:srgbClr val="944E4E"/>
          </a:solidFill>
        </p:grpSpPr>
        <p:sp>
          <p:nvSpPr>
            <p:cNvPr id="31" name="Freeform 14"/>
            <p:cNvSpPr>
              <a:spLocks noEditPoints="1"/>
            </p:cNvSpPr>
            <p:nvPr/>
          </p:nvSpPr>
          <p:spPr bwMode="auto">
            <a:xfrm>
              <a:off x="3630613" y="4730750"/>
              <a:ext cx="1409700" cy="109538"/>
            </a:xfrm>
            <a:custGeom>
              <a:avLst/>
              <a:gdLst>
                <a:gd name="T0" fmla="*/ 360 w 375"/>
                <a:gd name="T1" fmla="*/ 0 h 29"/>
                <a:gd name="T2" fmla="*/ 15 w 375"/>
                <a:gd name="T3" fmla="*/ 0 h 29"/>
                <a:gd name="T4" fmla="*/ 0 w 375"/>
                <a:gd name="T5" fmla="*/ 14 h 29"/>
                <a:gd name="T6" fmla="*/ 15 w 375"/>
                <a:gd name="T7" fmla="*/ 29 h 29"/>
                <a:gd name="T8" fmla="*/ 360 w 375"/>
                <a:gd name="T9" fmla="*/ 29 h 29"/>
                <a:gd name="T10" fmla="*/ 375 w 375"/>
                <a:gd name="T11" fmla="*/ 14 h 29"/>
                <a:gd name="T12" fmla="*/ 360 w 375"/>
                <a:gd name="T13" fmla="*/ 0 h 29"/>
                <a:gd name="T14" fmla="*/ 210 w 375"/>
                <a:gd name="T15" fmla="*/ 14 h 29"/>
                <a:gd name="T16" fmla="*/ 165 w 375"/>
                <a:gd name="T17" fmla="*/ 14 h 29"/>
                <a:gd name="T18" fmla="*/ 161 w 375"/>
                <a:gd name="T19" fmla="*/ 10 h 29"/>
                <a:gd name="T20" fmla="*/ 165 w 375"/>
                <a:gd name="T21" fmla="*/ 6 h 29"/>
                <a:gd name="T22" fmla="*/ 210 w 375"/>
                <a:gd name="T23" fmla="*/ 6 h 29"/>
                <a:gd name="T24" fmla="*/ 214 w 375"/>
                <a:gd name="T25" fmla="*/ 10 h 29"/>
                <a:gd name="T26" fmla="*/ 210 w 375"/>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29">
                  <a:moveTo>
                    <a:pt x="360" y="0"/>
                  </a:moveTo>
                  <a:cubicBezTo>
                    <a:pt x="15" y="0"/>
                    <a:pt x="15" y="0"/>
                    <a:pt x="15" y="0"/>
                  </a:cubicBezTo>
                  <a:cubicBezTo>
                    <a:pt x="7" y="0"/>
                    <a:pt x="0" y="6"/>
                    <a:pt x="0" y="14"/>
                  </a:cubicBezTo>
                  <a:cubicBezTo>
                    <a:pt x="0" y="22"/>
                    <a:pt x="7" y="29"/>
                    <a:pt x="15" y="29"/>
                  </a:cubicBezTo>
                  <a:cubicBezTo>
                    <a:pt x="360" y="29"/>
                    <a:pt x="360" y="29"/>
                    <a:pt x="360" y="29"/>
                  </a:cubicBezTo>
                  <a:cubicBezTo>
                    <a:pt x="368" y="29"/>
                    <a:pt x="375" y="22"/>
                    <a:pt x="375" y="14"/>
                  </a:cubicBezTo>
                  <a:cubicBezTo>
                    <a:pt x="375" y="6"/>
                    <a:pt x="368" y="0"/>
                    <a:pt x="360" y="0"/>
                  </a:cubicBezTo>
                  <a:close/>
                  <a:moveTo>
                    <a:pt x="210" y="14"/>
                  </a:moveTo>
                  <a:cubicBezTo>
                    <a:pt x="165" y="14"/>
                    <a:pt x="165" y="14"/>
                    <a:pt x="165" y="14"/>
                  </a:cubicBezTo>
                  <a:cubicBezTo>
                    <a:pt x="163" y="14"/>
                    <a:pt x="161" y="13"/>
                    <a:pt x="161" y="10"/>
                  </a:cubicBezTo>
                  <a:cubicBezTo>
                    <a:pt x="161" y="8"/>
                    <a:pt x="163" y="6"/>
                    <a:pt x="165" y="6"/>
                  </a:cubicBezTo>
                  <a:cubicBezTo>
                    <a:pt x="210" y="6"/>
                    <a:pt x="210" y="6"/>
                    <a:pt x="210" y="6"/>
                  </a:cubicBezTo>
                  <a:cubicBezTo>
                    <a:pt x="212" y="6"/>
                    <a:pt x="214" y="8"/>
                    <a:pt x="214" y="10"/>
                  </a:cubicBezTo>
                  <a:cubicBezTo>
                    <a:pt x="214" y="13"/>
                    <a:pt x="212" y="14"/>
                    <a:pt x="2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15"/>
            <p:cNvSpPr>
              <a:spLocks noEditPoints="1"/>
            </p:cNvSpPr>
            <p:nvPr/>
          </p:nvSpPr>
          <p:spPr bwMode="auto">
            <a:xfrm>
              <a:off x="3713163" y="3930650"/>
              <a:ext cx="1244600" cy="766763"/>
            </a:xfrm>
            <a:custGeom>
              <a:avLst/>
              <a:gdLst>
                <a:gd name="T0" fmla="*/ 311 w 331"/>
                <a:gd name="T1" fmla="*/ 0 h 203"/>
                <a:gd name="T2" fmla="*/ 20 w 331"/>
                <a:gd name="T3" fmla="*/ 0 h 203"/>
                <a:gd name="T4" fmla="*/ 0 w 331"/>
                <a:gd name="T5" fmla="*/ 20 h 203"/>
                <a:gd name="T6" fmla="*/ 0 w 331"/>
                <a:gd name="T7" fmla="*/ 183 h 203"/>
                <a:gd name="T8" fmla="*/ 20 w 331"/>
                <a:gd name="T9" fmla="*/ 203 h 203"/>
                <a:gd name="T10" fmla="*/ 311 w 331"/>
                <a:gd name="T11" fmla="*/ 203 h 203"/>
                <a:gd name="T12" fmla="*/ 331 w 331"/>
                <a:gd name="T13" fmla="*/ 183 h 203"/>
                <a:gd name="T14" fmla="*/ 331 w 331"/>
                <a:gd name="T15" fmla="*/ 20 h 203"/>
                <a:gd name="T16" fmla="*/ 311 w 331"/>
                <a:gd name="T17" fmla="*/ 0 h 203"/>
                <a:gd name="T18" fmla="*/ 315 w 331"/>
                <a:gd name="T19" fmla="*/ 175 h 203"/>
                <a:gd name="T20" fmla="*/ 296 w 331"/>
                <a:gd name="T21" fmla="*/ 193 h 203"/>
                <a:gd name="T22" fmla="*/ 35 w 331"/>
                <a:gd name="T23" fmla="*/ 193 h 203"/>
                <a:gd name="T24" fmla="*/ 17 w 331"/>
                <a:gd name="T25" fmla="*/ 175 h 203"/>
                <a:gd name="T26" fmla="*/ 17 w 331"/>
                <a:gd name="T27" fmla="*/ 28 h 203"/>
                <a:gd name="T28" fmla="*/ 35 w 331"/>
                <a:gd name="T29" fmla="*/ 10 h 203"/>
                <a:gd name="T30" fmla="*/ 296 w 331"/>
                <a:gd name="T31" fmla="*/ 10 h 203"/>
                <a:gd name="T32" fmla="*/ 315 w 331"/>
                <a:gd name="T33" fmla="*/ 28 h 203"/>
                <a:gd name="T34" fmla="*/ 315 w 331"/>
                <a:gd name="T35" fmla="*/ 17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03">
                  <a:moveTo>
                    <a:pt x="311" y="0"/>
                  </a:moveTo>
                  <a:cubicBezTo>
                    <a:pt x="20" y="0"/>
                    <a:pt x="20" y="0"/>
                    <a:pt x="20" y="0"/>
                  </a:cubicBezTo>
                  <a:cubicBezTo>
                    <a:pt x="9" y="0"/>
                    <a:pt x="0" y="9"/>
                    <a:pt x="0" y="20"/>
                  </a:cubicBezTo>
                  <a:cubicBezTo>
                    <a:pt x="0" y="183"/>
                    <a:pt x="0" y="183"/>
                    <a:pt x="0" y="183"/>
                  </a:cubicBezTo>
                  <a:cubicBezTo>
                    <a:pt x="0" y="194"/>
                    <a:pt x="9" y="203"/>
                    <a:pt x="20" y="203"/>
                  </a:cubicBezTo>
                  <a:cubicBezTo>
                    <a:pt x="311" y="203"/>
                    <a:pt x="311" y="203"/>
                    <a:pt x="311" y="203"/>
                  </a:cubicBezTo>
                  <a:cubicBezTo>
                    <a:pt x="322" y="203"/>
                    <a:pt x="331" y="194"/>
                    <a:pt x="331" y="183"/>
                  </a:cubicBezTo>
                  <a:cubicBezTo>
                    <a:pt x="331" y="20"/>
                    <a:pt x="331" y="20"/>
                    <a:pt x="331" y="20"/>
                  </a:cubicBezTo>
                  <a:cubicBezTo>
                    <a:pt x="331" y="9"/>
                    <a:pt x="322" y="0"/>
                    <a:pt x="311" y="0"/>
                  </a:cubicBezTo>
                  <a:close/>
                  <a:moveTo>
                    <a:pt x="315" y="175"/>
                  </a:moveTo>
                  <a:cubicBezTo>
                    <a:pt x="315" y="185"/>
                    <a:pt x="306" y="193"/>
                    <a:pt x="296" y="193"/>
                  </a:cubicBezTo>
                  <a:cubicBezTo>
                    <a:pt x="35" y="193"/>
                    <a:pt x="35" y="193"/>
                    <a:pt x="35" y="193"/>
                  </a:cubicBezTo>
                  <a:cubicBezTo>
                    <a:pt x="25" y="193"/>
                    <a:pt x="17" y="185"/>
                    <a:pt x="17" y="175"/>
                  </a:cubicBezTo>
                  <a:cubicBezTo>
                    <a:pt x="17" y="28"/>
                    <a:pt x="17" y="28"/>
                    <a:pt x="17" y="28"/>
                  </a:cubicBezTo>
                  <a:cubicBezTo>
                    <a:pt x="17" y="18"/>
                    <a:pt x="25" y="10"/>
                    <a:pt x="35" y="10"/>
                  </a:cubicBezTo>
                  <a:cubicBezTo>
                    <a:pt x="296" y="10"/>
                    <a:pt x="296" y="10"/>
                    <a:pt x="296" y="10"/>
                  </a:cubicBezTo>
                  <a:cubicBezTo>
                    <a:pt x="306" y="10"/>
                    <a:pt x="315" y="18"/>
                    <a:pt x="315" y="28"/>
                  </a:cubicBezTo>
                  <a:lnTo>
                    <a:pt x="315"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16"/>
            <p:cNvSpPr>
              <a:spLocks noEditPoints="1"/>
            </p:cNvSpPr>
            <p:nvPr/>
          </p:nvSpPr>
          <p:spPr bwMode="auto">
            <a:xfrm>
              <a:off x="3800828" y="3985275"/>
              <a:ext cx="1053394" cy="651460"/>
            </a:xfrm>
            <a:custGeom>
              <a:avLst/>
              <a:gdLst>
                <a:gd name="T0" fmla="*/ 279 w 298"/>
                <a:gd name="T1" fmla="*/ 0 h 183"/>
                <a:gd name="T2" fmla="*/ 18 w 298"/>
                <a:gd name="T3" fmla="*/ 0 h 183"/>
                <a:gd name="T4" fmla="*/ 0 w 298"/>
                <a:gd name="T5" fmla="*/ 18 h 183"/>
                <a:gd name="T6" fmla="*/ 0 w 298"/>
                <a:gd name="T7" fmla="*/ 165 h 183"/>
                <a:gd name="T8" fmla="*/ 18 w 298"/>
                <a:gd name="T9" fmla="*/ 183 h 183"/>
                <a:gd name="T10" fmla="*/ 279 w 298"/>
                <a:gd name="T11" fmla="*/ 183 h 183"/>
                <a:gd name="T12" fmla="*/ 298 w 298"/>
                <a:gd name="T13" fmla="*/ 165 h 183"/>
                <a:gd name="T14" fmla="*/ 298 w 298"/>
                <a:gd name="T15" fmla="*/ 18 h 183"/>
                <a:gd name="T16" fmla="*/ 279 w 298"/>
                <a:gd name="T17" fmla="*/ 0 h 183"/>
                <a:gd name="T18" fmla="*/ 287 w 298"/>
                <a:gd name="T19" fmla="*/ 40 h 183"/>
                <a:gd name="T20" fmla="*/ 233 w 298"/>
                <a:gd name="T21" fmla="*/ 98 h 183"/>
                <a:gd name="T22" fmla="*/ 232 w 298"/>
                <a:gd name="T23" fmla="*/ 98 h 183"/>
                <a:gd name="T24" fmla="*/ 232 w 298"/>
                <a:gd name="T25" fmla="*/ 98 h 183"/>
                <a:gd name="T26" fmla="*/ 232 w 298"/>
                <a:gd name="T27" fmla="*/ 98 h 183"/>
                <a:gd name="T28" fmla="*/ 231 w 298"/>
                <a:gd name="T29" fmla="*/ 98 h 183"/>
                <a:gd name="T30" fmla="*/ 228 w 298"/>
                <a:gd name="T31" fmla="*/ 100 h 183"/>
                <a:gd name="T32" fmla="*/ 226 w 298"/>
                <a:gd name="T33" fmla="*/ 99 h 183"/>
                <a:gd name="T34" fmla="*/ 221 w 298"/>
                <a:gd name="T35" fmla="*/ 96 h 183"/>
                <a:gd name="T36" fmla="*/ 198 w 298"/>
                <a:gd name="T37" fmla="*/ 73 h 183"/>
                <a:gd name="T38" fmla="*/ 158 w 298"/>
                <a:gd name="T39" fmla="*/ 131 h 183"/>
                <a:gd name="T40" fmla="*/ 149 w 298"/>
                <a:gd name="T41" fmla="*/ 133 h 183"/>
                <a:gd name="T42" fmla="*/ 147 w 298"/>
                <a:gd name="T43" fmla="*/ 130 h 183"/>
                <a:gd name="T44" fmla="*/ 144 w 298"/>
                <a:gd name="T45" fmla="*/ 128 h 183"/>
                <a:gd name="T46" fmla="*/ 117 w 298"/>
                <a:gd name="T47" fmla="*/ 101 h 183"/>
                <a:gd name="T48" fmla="*/ 18 w 298"/>
                <a:gd name="T49" fmla="*/ 163 h 183"/>
                <a:gd name="T50" fmla="*/ 9 w 298"/>
                <a:gd name="T51" fmla="*/ 161 h 183"/>
                <a:gd name="T52" fmla="*/ 11 w 298"/>
                <a:gd name="T53" fmla="*/ 152 h 183"/>
                <a:gd name="T54" fmla="*/ 115 w 298"/>
                <a:gd name="T55" fmla="*/ 87 h 183"/>
                <a:gd name="T56" fmla="*/ 118 w 298"/>
                <a:gd name="T57" fmla="*/ 86 h 183"/>
                <a:gd name="T58" fmla="*/ 123 w 298"/>
                <a:gd name="T59" fmla="*/ 88 h 183"/>
                <a:gd name="T60" fmla="*/ 152 w 298"/>
                <a:gd name="T61" fmla="*/ 117 h 183"/>
                <a:gd name="T62" fmla="*/ 191 w 298"/>
                <a:gd name="T63" fmla="*/ 60 h 183"/>
                <a:gd name="T64" fmla="*/ 196 w 298"/>
                <a:gd name="T65" fmla="*/ 57 h 183"/>
                <a:gd name="T66" fmla="*/ 204 w 298"/>
                <a:gd name="T67" fmla="*/ 61 h 183"/>
                <a:gd name="T68" fmla="*/ 227 w 298"/>
                <a:gd name="T69" fmla="*/ 84 h 183"/>
                <a:gd name="T70" fmla="*/ 278 w 298"/>
                <a:gd name="T71" fmla="*/ 31 h 183"/>
                <a:gd name="T72" fmla="*/ 287 w 298"/>
                <a:gd name="T73" fmla="*/ 31 h 183"/>
                <a:gd name="T74" fmla="*/ 287 w 298"/>
                <a:gd name="T75" fmla="*/ 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8" h="183">
                  <a:moveTo>
                    <a:pt x="279" y="0"/>
                  </a:moveTo>
                  <a:cubicBezTo>
                    <a:pt x="18" y="0"/>
                    <a:pt x="18" y="0"/>
                    <a:pt x="18" y="0"/>
                  </a:cubicBezTo>
                  <a:cubicBezTo>
                    <a:pt x="8" y="0"/>
                    <a:pt x="0" y="8"/>
                    <a:pt x="0" y="18"/>
                  </a:cubicBezTo>
                  <a:cubicBezTo>
                    <a:pt x="0" y="165"/>
                    <a:pt x="0" y="165"/>
                    <a:pt x="0" y="165"/>
                  </a:cubicBezTo>
                  <a:cubicBezTo>
                    <a:pt x="0" y="175"/>
                    <a:pt x="8" y="183"/>
                    <a:pt x="18" y="183"/>
                  </a:cubicBezTo>
                  <a:cubicBezTo>
                    <a:pt x="279" y="183"/>
                    <a:pt x="279" y="183"/>
                    <a:pt x="279" y="183"/>
                  </a:cubicBezTo>
                  <a:cubicBezTo>
                    <a:pt x="289" y="183"/>
                    <a:pt x="298" y="175"/>
                    <a:pt x="298" y="165"/>
                  </a:cubicBezTo>
                  <a:cubicBezTo>
                    <a:pt x="298" y="18"/>
                    <a:pt x="298" y="18"/>
                    <a:pt x="298" y="18"/>
                  </a:cubicBezTo>
                  <a:cubicBezTo>
                    <a:pt x="298" y="8"/>
                    <a:pt x="289" y="0"/>
                    <a:pt x="279" y="0"/>
                  </a:cubicBezTo>
                  <a:close/>
                  <a:moveTo>
                    <a:pt x="287" y="40"/>
                  </a:moveTo>
                  <a:cubicBezTo>
                    <a:pt x="233" y="98"/>
                    <a:pt x="233" y="98"/>
                    <a:pt x="233" y="98"/>
                  </a:cubicBezTo>
                  <a:cubicBezTo>
                    <a:pt x="232" y="98"/>
                    <a:pt x="232" y="98"/>
                    <a:pt x="232" y="98"/>
                  </a:cubicBezTo>
                  <a:cubicBezTo>
                    <a:pt x="232" y="98"/>
                    <a:pt x="232" y="98"/>
                    <a:pt x="232" y="98"/>
                  </a:cubicBezTo>
                  <a:cubicBezTo>
                    <a:pt x="232" y="98"/>
                    <a:pt x="232" y="98"/>
                    <a:pt x="232" y="98"/>
                  </a:cubicBezTo>
                  <a:cubicBezTo>
                    <a:pt x="232" y="98"/>
                    <a:pt x="232" y="98"/>
                    <a:pt x="231" y="98"/>
                  </a:cubicBezTo>
                  <a:cubicBezTo>
                    <a:pt x="231" y="99"/>
                    <a:pt x="229" y="100"/>
                    <a:pt x="228" y="100"/>
                  </a:cubicBezTo>
                  <a:cubicBezTo>
                    <a:pt x="227" y="100"/>
                    <a:pt x="226" y="99"/>
                    <a:pt x="226" y="99"/>
                  </a:cubicBezTo>
                  <a:cubicBezTo>
                    <a:pt x="224" y="99"/>
                    <a:pt x="222" y="98"/>
                    <a:pt x="221" y="96"/>
                  </a:cubicBezTo>
                  <a:cubicBezTo>
                    <a:pt x="198" y="73"/>
                    <a:pt x="198" y="73"/>
                    <a:pt x="198" y="73"/>
                  </a:cubicBezTo>
                  <a:cubicBezTo>
                    <a:pt x="158" y="131"/>
                    <a:pt x="158" y="131"/>
                    <a:pt x="158" y="131"/>
                  </a:cubicBezTo>
                  <a:cubicBezTo>
                    <a:pt x="156" y="134"/>
                    <a:pt x="152" y="135"/>
                    <a:pt x="149" y="133"/>
                  </a:cubicBezTo>
                  <a:cubicBezTo>
                    <a:pt x="148" y="132"/>
                    <a:pt x="147" y="131"/>
                    <a:pt x="147" y="130"/>
                  </a:cubicBezTo>
                  <a:cubicBezTo>
                    <a:pt x="146" y="129"/>
                    <a:pt x="145" y="129"/>
                    <a:pt x="144" y="128"/>
                  </a:cubicBezTo>
                  <a:cubicBezTo>
                    <a:pt x="117" y="101"/>
                    <a:pt x="117" y="101"/>
                    <a:pt x="117" y="101"/>
                  </a:cubicBezTo>
                  <a:cubicBezTo>
                    <a:pt x="18" y="163"/>
                    <a:pt x="18" y="163"/>
                    <a:pt x="18" y="163"/>
                  </a:cubicBezTo>
                  <a:cubicBezTo>
                    <a:pt x="15" y="165"/>
                    <a:pt x="11" y="164"/>
                    <a:pt x="9" y="161"/>
                  </a:cubicBezTo>
                  <a:cubicBezTo>
                    <a:pt x="7" y="158"/>
                    <a:pt x="8" y="154"/>
                    <a:pt x="11" y="152"/>
                  </a:cubicBezTo>
                  <a:cubicBezTo>
                    <a:pt x="115" y="87"/>
                    <a:pt x="115" y="87"/>
                    <a:pt x="115" y="87"/>
                  </a:cubicBezTo>
                  <a:cubicBezTo>
                    <a:pt x="116" y="86"/>
                    <a:pt x="117" y="86"/>
                    <a:pt x="118" y="86"/>
                  </a:cubicBezTo>
                  <a:cubicBezTo>
                    <a:pt x="120" y="86"/>
                    <a:pt x="122" y="87"/>
                    <a:pt x="123" y="88"/>
                  </a:cubicBezTo>
                  <a:cubicBezTo>
                    <a:pt x="152" y="117"/>
                    <a:pt x="152" y="117"/>
                    <a:pt x="152" y="117"/>
                  </a:cubicBezTo>
                  <a:cubicBezTo>
                    <a:pt x="191" y="60"/>
                    <a:pt x="191" y="60"/>
                    <a:pt x="191" y="60"/>
                  </a:cubicBezTo>
                  <a:cubicBezTo>
                    <a:pt x="192" y="58"/>
                    <a:pt x="194" y="57"/>
                    <a:pt x="196" y="57"/>
                  </a:cubicBezTo>
                  <a:cubicBezTo>
                    <a:pt x="199" y="57"/>
                    <a:pt x="202" y="58"/>
                    <a:pt x="204" y="61"/>
                  </a:cubicBezTo>
                  <a:cubicBezTo>
                    <a:pt x="227" y="84"/>
                    <a:pt x="227" y="84"/>
                    <a:pt x="227" y="84"/>
                  </a:cubicBezTo>
                  <a:cubicBezTo>
                    <a:pt x="278" y="31"/>
                    <a:pt x="278" y="31"/>
                    <a:pt x="278" y="31"/>
                  </a:cubicBezTo>
                  <a:cubicBezTo>
                    <a:pt x="280" y="28"/>
                    <a:pt x="284" y="28"/>
                    <a:pt x="287" y="31"/>
                  </a:cubicBezTo>
                  <a:cubicBezTo>
                    <a:pt x="289" y="33"/>
                    <a:pt x="290" y="37"/>
                    <a:pt x="28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4" name="TextBox 34"/>
          <p:cNvSpPr txBox="1"/>
          <p:nvPr/>
        </p:nvSpPr>
        <p:spPr>
          <a:xfrm>
            <a:off x="1544417" y="2866084"/>
            <a:ext cx="8798315" cy="28613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2000">
                <a:sym typeface="+mn-ea"/>
              </a:rPr>
              <a:t>1.</a:t>
            </a:r>
            <a:r>
              <a:rPr lang="zh-CN" altLang="en-US" sz="2000">
                <a:sym typeface="+mn-ea"/>
              </a:rPr>
              <a:t>Protecting the right of network privacy has become the top priority of legislation in various countries</a:t>
            </a:r>
            <a:r>
              <a:rPr lang="en-US" altLang="zh-CN" sz="2000">
                <a:sym typeface="+mn-ea"/>
              </a:rPr>
              <a:t>.</a:t>
            </a:r>
            <a:endParaRPr lang="zh-CN" altLang="en-US" sz="2000"/>
          </a:p>
          <a:p>
            <a:pPr algn="just">
              <a:lnSpc>
                <a:spcPct val="150000"/>
              </a:lnSpc>
            </a:pPr>
            <a:endParaRPr lang="zh-CN" altLang="en-US" sz="2000"/>
          </a:p>
          <a:p>
            <a:pPr algn="just">
              <a:lnSpc>
                <a:spcPct val="150000"/>
              </a:lnSpc>
            </a:pPr>
            <a:r>
              <a:rPr lang="en-US" altLang="zh-CN" sz="2000">
                <a:sym typeface="+mn-ea"/>
              </a:rPr>
              <a:t>2.With such a large number of Internet users in China,China needs to accelerate legislation and  carry forward the self-discipline awareness of the industry.</a:t>
            </a:r>
            <a:endParaRPr 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20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ppt_x"/>
                                          </p:val>
                                        </p:tav>
                                        <p:tav tm="100000">
                                          <p:val>
                                            <p:strVal val="#ppt_x"/>
                                          </p:val>
                                        </p:tav>
                                      </p:tavLst>
                                    </p:anim>
                                    <p:anim calcmode="lin" valueType="num">
                                      <p:cBhvr additive="base">
                                        <p:cTn id="11" dur="500" fill="hold"/>
                                        <p:tgtEl>
                                          <p:spTgt spid="23"/>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60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100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240"/>
            <a:ext cx="12190413" cy="6857107"/>
          </a:xfrm>
          <a:prstGeom prst="rect">
            <a:avLst/>
          </a:prstGeom>
        </p:spPr>
      </p:pic>
      <p:sp>
        <p:nvSpPr>
          <p:cNvPr id="9" name="矩形 8"/>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64462" y="3434503"/>
            <a:ext cx="3865562" cy="707886"/>
          </a:xfrm>
          <a:prstGeom prst="rect">
            <a:avLst/>
          </a:prstGeom>
        </p:spPr>
        <p:txBody>
          <a:bodyPr lIns="0" tIns="0" rIns="0" bIns="0">
            <a:spAutoFit/>
          </a:bodyPr>
          <a:lstStyle/>
          <a:p>
            <a:pPr algn="ctr" eaLnBrk="1" hangingPunct="1">
              <a:defRPr/>
            </a:pPr>
            <a:r>
              <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rPr>
              <a:t>成功项目综述</a:t>
            </a:r>
            <a:endPar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11"/>
          <p:cNvSpPr txBox="1"/>
          <p:nvPr/>
        </p:nvSpPr>
        <p:spPr>
          <a:xfrm>
            <a:off x="4193257" y="42168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txBox="1"/>
          <p:nvPr/>
        </p:nvSpPr>
        <p:spPr>
          <a:xfrm>
            <a:off x="4193257" y="45343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组合 21"/>
          <p:cNvGrpSpPr/>
          <p:nvPr/>
        </p:nvGrpSpPr>
        <p:grpSpPr>
          <a:xfrm>
            <a:off x="5176806" y="1407440"/>
            <a:ext cx="1836800" cy="1836800"/>
            <a:chOff x="3224754" y="2237368"/>
            <a:chExt cx="2194014" cy="2194014"/>
          </a:xfrm>
        </p:grpSpPr>
        <p:grpSp>
          <p:nvGrpSpPr>
            <p:cNvPr id="23" name="组合 22"/>
            <p:cNvGrpSpPr/>
            <p:nvPr/>
          </p:nvGrpSpPr>
          <p:grpSpPr>
            <a:xfrm>
              <a:off x="3462963" y="2475577"/>
              <a:ext cx="1717596" cy="1717596"/>
              <a:chOff x="7644571" y="1410943"/>
              <a:chExt cx="1597450" cy="1597450"/>
            </a:xfrm>
            <a:solidFill>
              <a:srgbClr val="944E4E"/>
            </a:solidFill>
          </p:grpSpPr>
          <p:sp>
            <p:nvSpPr>
              <p:cNvPr id="25" name="椭圆 24"/>
              <p:cNvSpPr/>
              <p:nvPr/>
            </p:nvSpPr>
            <p:spPr>
              <a:xfrm>
                <a:off x="7644571" y="1410943"/>
                <a:ext cx="1597450" cy="1597450"/>
              </a:xfrm>
              <a:prstGeom prst="ellipse">
                <a:avLst/>
              </a:prstGeom>
              <a:grp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sp>
            <p:nvSpPr>
              <p:cNvPr id="26" name="_14"/>
              <p:cNvSpPr txBox="1">
                <a:spLocks noChangeArrowheads="1"/>
              </p:cNvSpPr>
              <p:nvPr/>
            </p:nvSpPr>
            <p:spPr bwMode="auto">
              <a:xfrm>
                <a:off x="7742903" y="1669218"/>
                <a:ext cx="1408258" cy="99637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b="1" spc="600" dirty="0">
                    <a:solidFill>
                      <a:schemeClr val="bg1"/>
                    </a:solidFill>
                    <a:latin typeface="微软雅黑" panose="020B0503020204020204" pitchFamily="34" charset="-122"/>
                    <a:ea typeface="微软雅黑" panose="020B0503020204020204" pitchFamily="34" charset="-122"/>
                  </a:rPr>
                  <a:t>3</a:t>
                </a:r>
                <a:endParaRPr lang="zh-CN" sz="4800" b="1" spc="600" dirty="0">
                  <a:solidFill>
                    <a:schemeClr val="bg1"/>
                  </a:solidFill>
                  <a:latin typeface="微软雅黑" panose="020B0503020204020204" pitchFamily="34" charset="-122"/>
                  <a:ea typeface="微软雅黑" panose="020B0503020204020204" pitchFamily="34" charset="-122"/>
                </a:endParaRPr>
              </a:p>
            </p:txBody>
          </p:sp>
        </p:grpSp>
        <p:sp>
          <p:nvSpPr>
            <p:cNvPr id="24" name="椭圆 23"/>
            <p:cNvSpPr/>
            <p:nvPr/>
          </p:nvSpPr>
          <p:spPr>
            <a:xfrm>
              <a:off x="3224754" y="2237368"/>
              <a:ext cx="2194014" cy="2194014"/>
            </a:xfrm>
            <a:prstGeom prst="ellipse">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Effect transition="in" filter="fade">
                                      <p:cBhvr>
                                        <p:cTn id="13" dur="1000"/>
                                        <p:tgtEl>
                                          <p:spTgt spid="9"/>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750"/>
                                        <p:tgtEl>
                                          <p:spTgt spid="22"/>
                                        </p:tgtEl>
                                      </p:cBhvr>
                                    </p:animEffect>
                                    <p:anim calcmode="lin" valueType="num">
                                      <p:cBhvr>
                                        <p:cTn id="18" dur="750" fill="hold"/>
                                        <p:tgtEl>
                                          <p:spTgt spid="22"/>
                                        </p:tgtEl>
                                        <p:attrNameLst>
                                          <p:attrName>ppt_x</p:attrName>
                                        </p:attrNameLst>
                                      </p:cBhvr>
                                      <p:tavLst>
                                        <p:tav tm="0">
                                          <p:val>
                                            <p:strVal val="#ppt_x"/>
                                          </p:val>
                                        </p:tav>
                                        <p:tav tm="100000">
                                          <p:val>
                                            <p:strVal val="#ppt_x"/>
                                          </p:val>
                                        </p:tav>
                                      </p:tavLst>
                                    </p:anim>
                                    <p:anim calcmode="lin" valueType="num">
                                      <p:cBhvr>
                                        <p:cTn id="19" dur="75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3" presetClass="entr" presetSubtype="3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childTnLst>
                          </p:cTn>
                        </p:par>
                        <p:par>
                          <p:cTn id="25" fill="hold">
                            <p:stCondLst>
                              <p:cond delay="3500"/>
                            </p:stCondLst>
                            <p:childTnLst>
                              <p:par>
                                <p:cTn id="26" presetID="1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p:tgtEl>
                                          <p:spTgt spid="11"/>
                                        </p:tgtEl>
                                        <p:attrNameLst>
                                          <p:attrName>ppt_x</p:attrName>
                                        </p:attrNameLst>
                                      </p:cBhvr>
                                      <p:tavLst>
                                        <p:tav tm="0">
                                          <p:val>
                                            <p:strVal val="#ppt_x-#ppt_w*1.125000"/>
                                          </p:val>
                                        </p:tav>
                                        <p:tav tm="100000">
                                          <p:val>
                                            <p:strVal val="#ppt_x"/>
                                          </p:val>
                                        </p:tav>
                                      </p:tavLst>
                                    </p:anim>
                                    <p:animEffect transition="in" filter="wipe(right)">
                                      <p:cBhvr>
                                        <p:cTn id="29" dur="500"/>
                                        <p:tgtEl>
                                          <p:spTgt spid="11"/>
                                        </p:tgtEl>
                                      </p:cBhvr>
                                    </p:animEffect>
                                  </p:childTnLst>
                                </p:cTn>
                              </p:par>
                            </p:childTnLst>
                          </p:cTn>
                        </p:par>
                        <p:par>
                          <p:cTn id="30" fill="hold">
                            <p:stCondLst>
                              <p:cond delay="4000"/>
                            </p:stCondLst>
                            <p:childTnLst>
                              <p:par>
                                <p:cTn id="31" presetID="1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成功项目综述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flipH="1">
            <a:off x="1864382" y="2093642"/>
            <a:ext cx="8818487" cy="4409244"/>
            <a:chOff x="345165" y="915566"/>
            <a:chExt cx="8064897" cy="4032448"/>
          </a:xfrm>
        </p:grpSpPr>
        <p:sp>
          <p:nvSpPr>
            <p:cNvPr id="20" name="饼形 10"/>
            <p:cNvSpPr/>
            <p:nvPr/>
          </p:nvSpPr>
          <p:spPr>
            <a:xfrm>
              <a:off x="3854494" y="2067694"/>
              <a:ext cx="1872208" cy="1872208"/>
            </a:xfrm>
            <a:prstGeom prst="pie">
              <a:avLst>
                <a:gd name="adj1" fmla="val 0"/>
                <a:gd name="adj2" fmla="val 5433853"/>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饼形 11"/>
            <p:cNvSpPr/>
            <p:nvPr/>
          </p:nvSpPr>
          <p:spPr>
            <a:xfrm flipH="1">
              <a:off x="3201274" y="1486482"/>
              <a:ext cx="3029484" cy="3029484"/>
            </a:xfrm>
            <a:prstGeom prst="pie">
              <a:avLst>
                <a:gd name="adj1" fmla="val 0"/>
                <a:gd name="adj2" fmla="val 5433853"/>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饼形 12"/>
            <p:cNvSpPr/>
            <p:nvPr/>
          </p:nvSpPr>
          <p:spPr>
            <a:xfrm flipV="1">
              <a:off x="3565852" y="1709922"/>
              <a:ext cx="2448882" cy="2448882"/>
            </a:xfrm>
            <a:prstGeom prst="pie">
              <a:avLst>
                <a:gd name="adj1" fmla="val 0"/>
                <a:gd name="adj2" fmla="val 5433853"/>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饼形 13"/>
            <p:cNvSpPr/>
            <p:nvPr/>
          </p:nvSpPr>
          <p:spPr>
            <a:xfrm flipH="1" flipV="1">
              <a:off x="2699792" y="915566"/>
              <a:ext cx="4032448" cy="4032448"/>
            </a:xfrm>
            <a:prstGeom prst="pie">
              <a:avLst>
                <a:gd name="adj1" fmla="val 0"/>
                <a:gd name="adj2" fmla="val 5433853"/>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467544" y="915566"/>
              <a:ext cx="1944216" cy="432048"/>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72200" y="915566"/>
              <a:ext cx="1944216" cy="432048"/>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7544" y="3075806"/>
              <a:ext cx="1944216" cy="432048"/>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372200" y="3075806"/>
              <a:ext cx="1944216" cy="432048"/>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94605" y="967456"/>
              <a:ext cx="1690094" cy="30021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566631" y="3127696"/>
              <a:ext cx="1690094" cy="30021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6499261" y="972074"/>
              <a:ext cx="1690094" cy="30021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6499261" y="3127695"/>
              <a:ext cx="1690094" cy="30021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flipH="1">
              <a:off x="345165" y="1353904"/>
              <a:ext cx="2160240" cy="1125875"/>
            </a:xfrm>
            <a:prstGeom prst="rect">
              <a:avLst/>
            </a:prstGeom>
            <a:effectLst/>
          </p:spPr>
          <p:txBody>
            <a:bodyPr wrap="square" lIns="121893" tIns="60946" rIns="121893" bIns="60946">
              <a:spAutoFit/>
            </a:bodyPr>
            <a:lstStyle/>
            <a:p>
              <a:pPr>
                <a:lnSpc>
                  <a:spcPct val="150000"/>
                </a:lnSpc>
              </a:pPr>
              <a:r>
                <a:rPr lang="zh-CN" altLang="en-US" sz="1200" dirty="0">
                  <a:solidFill>
                    <a:schemeClr val="bg1">
                      <a:lumMod val="50000"/>
                    </a:schemeClr>
                  </a:solidFill>
                </a:rPr>
                <a:t>这里输入简单的文字概述这里输入简单文字概述简单的文字概述</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rPr>
                <a:t>这里输入简单的文字概述这里输入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flipH="1">
              <a:off x="345165" y="3584359"/>
              <a:ext cx="2160240" cy="1125875"/>
            </a:xfrm>
            <a:prstGeom prst="rect">
              <a:avLst/>
            </a:prstGeom>
            <a:effectLst/>
          </p:spPr>
          <p:txBody>
            <a:bodyPr wrap="square" lIns="121893" tIns="60946" rIns="121893" bIns="60946">
              <a:spAutoFit/>
            </a:bodyPr>
            <a:lstStyle/>
            <a:p>
              <a:pPr>
                <a:lnSpc>
                  <a:spcPct val="150000"/>
                </a:lnSpc>
              </a:pPr>
              <a:r>
                <a:rPr lang="zh-CN" altLang="en-US" sz="1200" dirty="0">
                  <a:solidFill>
                    <a:schemeClr val="bg1">
                      <a:lumMod val="50000"/>
                    </a:schemeClr>
                  </a:solidFill>
                </a:rPr>
                <a:t>这里输入简单的文字概述这里输入简单文字概述简单的文字概述</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rPr>
                <a:t>这里输入简单的文字概述这里输入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flipH="1">
              <a:off x="6249822" y="1353904"/>
              <a:ext cx="2160240" cy="1125875"/>
            </a:xfrm>
            <a:prstGeom prst="rect">
              <a:avLst/>
            </a:prstGeom>
            <a:effectLst/>
          </p:spPr>
          <p:txBody>
            <a:bodyPr wrap="square" lIns="121893" tIns="60946" rIns="121893" bIns="60946">
              <a:spAutoFit/>
            </a:bodyPr>
            <a:lstStyle/>
            <a:p>
              <a:pPr>
                <a:lnSpc>
                  <a:spcPct val="150000"/>
                </a:lnSpc>
              </a:pPr>
              <a:r>
                <a:rPr lang="zh-CN" altLang="en-US" sz="1200" dirty="0">
                  <a:solidFill>
                    <a:schemeClr val="bg1">
                      <a:lumMod val="50000"/>
                    </a:schemeClr>
                  </a:solidFill>
                </a:rPr>
                <a:t>这里输入简单的文字概述这里输入简单文字概述简单的文字概述</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rPr>
                <a:t>这里输入简单的文字概述这里输入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flipH="1">
              <a:off x="6249822" y="3574697"/>
              <a:ext cx="2160240" cy="1125875"/>
            </a:xfrm>
            <a:prstGeom prst="rect">
              <a:avLst/>
            </a:prstGeom>
            <a:effectLst/>
          </p:spPr>
          <p:txBody>
            <a:bodyPr wrap="square" lIns="121893" tIns="60946" rIns="121893" bIns="60946">
              <a:spAutoFit/>
            </a:bodyPr>
            <a:lstStyle/>
            <a:p>
              <a:pPr>
                <a:lnSpc>
                  <a:spcPct val="150000"/>
                </a:lnSpc>
              </a:pPr>
              <a:r>
                <a:rPr lang="zh-CN" altLang="en-US" sz="1200" dirty="0">
                  <a:solidFill>
                    <a:schemeClr val="bg1">
                      <a:lumMod val="50000"/>
                    </a:schemeClr>
                  </a:solidFill>
                </a:rPr>
                <a:t>这里输入简单的文字概述这里输入简单文字概述简单的文字概述</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rPr>
                <a:t>这里输入简单的文字概述这里输入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26"/>
            <p:cNvSpPr txBox="1"/>
            <p:nvPr/>
          </p:nvSpPr>
          <p:spPr>
            <a:xfrm>
              <a:off x="4785310" y="3144209"/>
              <a:ext cx="626283" cy="337770"/>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10%</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TextBox 27"/>
            <p:cNvSpPr txBox="1"/>
            <p:nvPr/>
          </p:nvSpPr>
          <p:spPr>
            <a:xfrm>
              <a:off x="4785310" y="2243066"/>
              <a:ext cx="626283" cy="337770"/>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12%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Box 28"/>
            <p:cNvSpPr txBox="1"/>
            <p:nvPr/>
          </p:nvSpPr>
          <p:spPr>
            <a:xfrm>
              <a:off x="3302169" y="2074871"/>
              <a:ext cx="1083680" cy="591098"/>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45%</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9" name="TextBox 29"/>
            <p:cNvSpPr txBox="1"/>
            <p:nvPr/>
          </p:nvSpPr>
          <p:spPr>
            <a:xfrm>
              <a:off x="3678763" y="3150950"/>
              <a:ext cx="626283" cy="337770"/>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36%</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成功项目综述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等腰三角形 12"/>
          <p:cNvSpPr>
            <a:spLocks noChangeArrowheads="1"/>
          </p:cNvSpPr>
          <p:nvPr/>
        </p:nvSpPr>
        <p:spPr bwMode="auto">
          <a:xfrm rot="5400000">
            <a:off x="2156278" y="2264283"/>
            <a:ext cx="2108200" cy="1816100"/>
          </a:xfrm>
          <a:prstGeom prst="triangle">
            <a:avLst>
              <a:gd name="adj" fmla="val 50000"/>
            </a:avLst>
          </a:prstGeom>
          <a:solidFill>
            <a:srgbClr val="944E4E"/>
          </a:solidFill>
          <a:ln>
            <a:noFill/>
          </a:ln>
        </p:spPr>
        <p:txBody>
          <a:bodyPr anchor="ctr"/>
          <a:lstStyle/>
          <a:p>
            <a:pPr algn="ctr" eaLnBrk="1" hangingPunct="1">
              <a:buFont typeface="Arial" panose="020B0604020202020204" pitchFamily="34" charset="0"/>
              <a:buNone/>
            </a:pPr>
            <a:endParaRPr lang="zh-CN" altLang="en-US">
              <a:solidFill>
                <a:srgbClr val="FFFFFF"/>
              </a:solidFill>
              <a:latin typeface="宋体" panose="02010600030101010101" pitchFamily="2" charset="-122"/>
              <a:sym typeface="宋体" panose="02010600030101010101" pitchFamily="2" charset="-122"/>
            </a:endParaRPr>
          </a:p>
        </p:txBody>
      </p:sp>
      <p:sp>
        <p:nvSpPr>
          <p:cNvPr id="20" name="等腰三角形 13"/>
          <p:cNvSpPr>
            <a:spLocks noChangeArrowheads="1"/>
          </p:cNvSpPr>
          <p:nvPr/>
        </p:nvSpPr>
        <p:spPr bwMode="auto">
          <a:xfrm rot="5400000">
            <a:off x="5325949" y="2263489"/>
            <a:ext cx="2108200" cy="1817687"/>
          </a:xfrm>
          <a:prstGeom prst="triangle">
            <a:avLst>
              <a:gd name="adj" fmla="val 50000"/>
            </a:avLst>
          </a:prstGeom>
          <a:solidFill>
            <a:srgbClr val="944E4E"/>
          </a:solidFill>
          <a:ln>
            <a:noFill/>
          </a:ln>
        </p:spPr>
        <p:txBody>
          <a:bodyPr anchor="ctr"/>
          <a:lstStyle/>
          <a:p>
            <a:pPr algn="ctr" eaLnBrk="1" hangingPunct="1">
              <a:buFont typeface="Arial" panose="020B0604020202020204" pitchFamily="34" charset="0"/>
              <a:buNone/>
            </a:pPr>
            <a:endParaRPr lang="zh-CN" altLang="en-US">
              <a:solidFill>
                <a:srgbClr val="FFFFFF"/>
              </a:solidFill>
              <a:latin typeface="宋体" panose="02010600030101010101" pitchFamily="2" charset="-122"/>
              <a:sym typeface="宋体" panose="02010600030101010101" pitchFamily="2" charset="-122"/>
            </a:endParaRPr>
          </a:p>
        </p:txBody>
      </p:sp>
      <p:sp>
        <p:nvSpPr>
          <p:cNvPr id="21" name="等腰三角形 14"/>
          <p:cNvSpPr>
            <a:spLocks noChangeArrowheads="1"/>
          </p:cNvSpPr>
          <p:nvPr/>
        </p:nvSpPr>
        <p:spPr bwMode="auto">
          <a:xfrm rot="5400000">
            <a:off x="8439944" y="2263489"/>
            <a:ext cx="2108200" cy="1817688"/>
          </a:xfrm>
          <a:prstGeom prst="triangle">
            <a:avLst>
              <a:gd name="adj" fmla="val 50000"/>
            </a:avLst>
          </a:prstGeom>
          <a:solidFill>
            <a:srgbClr val="944E4E"/>
          </a:solidFill>
          <a:ln>
            <a:noFill/>
          </a:ln>
        </p:spPr>
        <p:txBody>
          <a:bodyPr anchor="ctr"/>
          <a:lstStyle/>
          <a:p>
            <a:pPr algn="ctr" eaLnBrk="1" hangingPunct="1">
              <a:buFont typeface="Arial" panose="020B0604020202020204" pitchFamily="34" charset="0"/>
              <a:buNone/>
            </a:pPr>
            <a:endParaRPr lang="zh-CN" altLang="en-US">
              <a:solidFill>
                <a:srgbClr val="FFFFFF"/>
              </a:solidFill>
              <a:latin typeface="宋体" panose="02010600030101010101" pitchFamily="2" charset="-122"/>
              <a:sym typeface="宋体" panose="02010600030101010101" pitchFamily="2" charset="-122"/>
            </a:endParaRPr>
          </a:p>
        </p:txBody>
      </p:sp>
      <p:pic>
        <p:nvPicPr>
          <p:cNvPr id="22" name="图片 16"/>
          <p:cNvPicPr>
            <a:picLocks noChangeAspect="1" noChangeArrowheads="1"/>
          </p:cNvPicPr>
          <p:nvPr/>
        </p:nvPicPr>
        <p:blipFill>
          <a:blip r:embed="rId1" cstate="screen"/>
          <a:srcRect/>
          <a:stretch>
            <a:fillRect/>
          </a:stretch>
        </p:blipFill>
        <p:spPr bwMode="auto">
          <a:xfrm>
            <a:off x="8924925" y="2854833"/>
            <a:ext cx="569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7"/>
          <p:cNvPicPr>
            <a:picLocks noChangeAspect="1" noChangeArrowheads="1"/>
          </p:cNvPicPr>
          <p:nvPr/>
        </p:nvPicPr>
        <p:blipFill>
          <a:blip r:embed="rId2" cstate="screen"/>
          <a:srcRect/>
          <a:stretch>
            <a:fillRect/>
          </a:stretch>
        </p:blipFill>
        <p:spPr bwMode="auto">
          <a:xfrm>
            <a:off x="5860142" y="2854833"/>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9"/>
          <p:cNvPicPr>
            <a:picLocks noChangeAspect="1" noChangeArrowheads="1"/>
          </p:cNvPicPr>
          <p:nvPr/>
        </p:nvPicPr>
        <p:blipFill>
          <a:blip r:embed="rId3" cstate="screen"/>
          <a:srcRect/>
          <a:stretch>
            <a:fillRect/>
          </a:stretch>
        </p:blipFill>
        <p:spPr bwMode="auto">
          <a:xfrm>
            <a:off x="2594428" y="2870708"/>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21"/>
          <p:cNvSpPr>
            <a:spLocks noChangeArrowheads="1"/>
          </p:cNvSpPr>
          <p:nvPr/>
        </p:nvSpPr>
        <p:spPr bwMode="auto">
          <a:xfrm flipH="1">
            <a:off x="8215960" y="4402646"/>
            <a:ext cx="182614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a:r>
              <a:rPr lang="zh-CN" altLang="en-US" sz="16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600" b="1" dirty="0">
              <a:solidFill>
                <a:srgbClr val="FFFFFF">
                  <a:lumMod val="50000"/>
                </a:srgbClr>
              </a:solidFill>
              <a:latin typeface="微软雅黑" panose="020B0503020204020204" pitchFamily="34" charset="-122"/>
              <a:ea typeface="微软雅黑" panose="020B0503020204020204" pitchFamily="34" charset="-122"/>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6" name="文本框 22"/>
          <p:cNvSpPr>
            <a:spLocks noChangeArrowheads="1"/>
          </p:cNvSpPr>
          <p:nvPr/>
        </p:nvSpPr>
        <p:spPr bwMode="auto">
          <a:xfrm flipH="1">
            <a:off x="5123282" y="4402646"/>
            <a:ext cx="182614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a:r>
              <a:rPr lang="zh-CN" altLang="en-US" sz="16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600" b="1" dirty="0">
              <a:solidFill>
                <a:srgbClr val="FFFFFF">
                  <a:lumMod val="50000"/>
                </a:srgbClr>
              </a:solidFill>
              <a:latin typeface="微软雅黑" panose="020B0503020204020204" pitchFamily="34" charset="-122"/>
              <a:ea typeface="微软雅黑" panose="020B0503020204020204" pitchFamily="34" charset="-122"/>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7" name="文本框 23"/>
          <p:cNvSpPr>
            <a:spLocks noChangeArrowheads="1"/>
          </p:cNvSpPr>
          <p:nvPr/>
        </p:nvSpPr>
        <p:spPr bwMode="auto">
          <a:xfrm flipH="1">
            <a:off x="1930593" y="4402646"/>
            <a:ext cx="182614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a:r>
              <a:rPr lang="zh-CN" altLang="en-US" sz="16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600" b="1" dirty="0">
              <a:solidFill>
                <a:srgbClr val="FFFFFF">
                  <a:lumMod val="50000"/>
                </a:srgbClr>
              </a:solidFill>
              <a:latin typeface="微软雅黑" panose="020B0503020204020204" pitchFamily="34" charset="-122"/>
              <a:ea typeface="微软雅黑" panose="020B0503020204020204" pitchFamily="34" charset="-122"/>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6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endParaRPr lang="en-US" altLang="zh-CN" sz="16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50"/>
                                        <p:tgtEl>
                                          <p:spTgt spid="19"/>
                                        </p:tgtEl>
                                      </p:cBhvr>
                                    </p:animEffect>
                                    <p:anim calcmode="lin" valueType="num">
                                      <p:cBhvr>
                                        <p:cTn id="12" dur="250" fill="hold"/>
                                        <p:tgtEl>
                                          <p:spTgt spid="19"/>
                                        </p:tgtEl>
                                        <p:attrNameLst>
                                          <p:attrName>ppt_x</p:attrName>
                                        </p:attrNameLst>
                                      </p:cBhvr>
                                      <p:tavLst>
                                        <p:tav tm="0">
                                          <p:val>
                                            <p:strVal val="#ppt_x"/>
                                          </p:val>
                                        </p:tav>
                                        <p:tav tm="100000">
                                          <p:val>
                                            <p:strVal val="#ppt_x"/>
                                          </p:val>
                                        </p:tav>
                                      </p:tavLst>
                                    </p:anim>
                                    <p:anim calcmode="lin" valueType="num">
                                      <p:cBhvr>
                                        <p:cTn id="13" dur="25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anim calcmode="lin" valueType="num">
                                      <p:cBhvr>
                                        <p:cTn id="18" dur="250" fill="hold"/>
                                        <p:tgtEl>
                                          <p:spTgt spid="20"/>
                                        </p:tgtEl>
                                        <p:attrNameLst>
                                          <p:attrName>ppt_x</p:attrName>
                                        </p:attrNameLst>
                                      </p:cBhvr>
                                      <p:tavLst>
                                        <p:tav tm="0">
                                          <p:val>
                                            <p:strVal val="#ppt_x"/>
                                          </p:val>
                                        </p:tav>
                                        <p:tav tm="100000">
                                          <p:val>
                                            <p:strVal val="#ppt_x"/>
                                          </p:val>
                                        </p:tav>
                                      </p:tavLst>
                                    </p:anim>
                                    <p:anim calcmode="lin" valueType="num">
                                      <p:cBhvr>
                                        <p:cTn id="19" dur="25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50"/>
                                        <p:tgtEl>
                                          <p:spTgt spid="21"/>
                                        </p:tgtEl>
                                      </p:cBhvr>
                                    </p:animEffect>
                                    <p:anim calcmode="lin" valueType="num">
                                      <p:cBhvr>
                                        <p:cTn id="24" dur="250" fill="hold"/>
                                        <p:tgtEl>
                                          <p:spTgt spid="21"/>
                                        </p:tgtEl>
                                        <p:attrNameLst>
                                          <p:attrName>ppt_x</p:attrName>
                                        </p:attrNameLst>
                                      </p:cBhvr>
                                      <p:tavLst>
                                        <p:tav tm="0">
                                          <p:val>
                                            <p:strVal val="#ppt_x"/>
                                          </p:val>
                                        </p:tav>
                                        <p:tav tm="100000">
                                          <p:val>
                                            <p:strVal val="#ppt_x"/>
                                          </p:val>
                                        </p:tav>
                                      </p:tavLst>
                                    </p:anim>
                                    <p:anim calcmode="lin" valueType="num">
                                      <p:cBhvr>
                                        <p:cTn id="25" dur="25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250"/>
                                        <p:tgtEl>
                                          <p:spTgt spid="22"/>
                                        </p:tgtEl>
                                      </p:cBhvr>
                                    </p:animEffect>
                                    <p:anim calcmode="lin" valueType="num">
                                      <p:cBhvr>
                                        <p:cTn id="30" dur="250" fill="hold"/>
                                        <p:tgtEl>
                                          <p:spTgt spid="22"/>
                                        </p:tgtEl>
                                        <p:attrNameLst>
                                          <p:attrName>ppt_x</p:attrName>
                                        </p:attrNameLst>
                                      </p:cBhvr>
                                      <p:tavLst>
                                        <p:tav tm="0">
                                          <p:val>
                                            <p:strVal val="#ppt_x"/>
                                          </p:val>
                                        </p:tav>
                                        <p:tav tm="100000">
                                          <p:val>
                                            <p:strVal val="#ppt_x"/>
                                          </p:val>
                                        </p:tav>
                                      </p:tavLst>
                                    </p:anim>
                                    <p:anim calcmode="lin" valueType="num">
                                      <p:cBhvr>
                                        <p:cTn id="31" dur="250" fill="hold"/>
                                        <p:tgtEl>
                                          <p:spTgt spid="22"/>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anim calcmode="lin" valueType="num">
                                      <p:cBhvr>
                                        <p:cTn id="36" dur="250" fill="hold"/>
                                        <p:tgtEl>
                                          <p:spTgt spid="23"/>
                                        </p:tgtEl>
                                        <p:attrNameLst>
                                          <p:attrName>ppt_x</p:attrName>
                                        </p:attrNameLst>
                                      </p:cBhvr>
                                      <p:tavLst>
                                        <p:tav tm="0">
                                          <p:val>
                                            <p:strVal val="#ppt_x"/>
                                          </p:val>
                                        </p:tav>
                                        <p:tav tm="100000">
                                          <p:val>
                                            <p:strVal val="#ppt_x"/>
                                          </p:val>
                                        </p:tav>
                                      </p:tavLst>
                                    </p:anim>
                                    <p:anim calcmode="lin" valueType="num">
                                      <p:cBhvr>
                                        <p:cTn id="37" dur="25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50"/>
                                        <p:tgtEl>
                                          <p:spTgt spid="24"/>
                                        </p:tgtEl>
                                      </p:cBhvr>
                                    </p:animEffect>
                                    <p:anim calcmode="lin" valueType="num">
                                      <p:cBhvr>
                                        <p:cTn id="42" dur="250" fill="hold"/>
                                        <p:tgtEl>
                                          <p:spTgt spid="24"/>
                                        </p:tgtEl>
                                        <p:attrNameLst>
                                          <p:attrName>ppt_x</p:attrName>
                                        </p:attrNameLst>
                                      </p:cBhvr>
                                      <p:tavLst>
                                        <p:tav tm="0">
                                          <p:val>
                                            <p:strVal val="#ppt_x"/>
                                          </p:val>
                                        </p:tav>
                                        <p:tav tm="100000">
                                          <p:val>
                                            <p:strVal val="#ppt_x"/>
                                          </p:val>
                                        </p:tav>
                                      </p:tavLst>
                                    </p:anim>
                                    <p:anim calcmode="lin" valueType="num">
                                      <p:cBhvr>
                                        <p:cTn id="43" dur="25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250"/>
                                        <p:tgtEl>
                                          <p:spTgt spid="25"/>
                                        </p:tgtEl>
                                      </p:cBhvr>
                                    </p:animEffect>
                                    <p:anim calcmode="lin" valueType="num">
                                      <p:cBhvr>
                                        <p:cTn id="48" dur="250" fill="hold"/>
                                        <p:tgtEl>
                                          <p:spTgt spid="25"/>
                                        </p:tgtEl>
                                        <p:attrNameLst>
                                          <p:attrName>ppt_x</p:attrName>
                                        </p:attrNameLst>
                                      </p:cBhvr>
                                      <p:tavLst>
                                        <p:tav tm="0">
                                          <p:val>
                                            <p:strVal val="#ppt_x"/>
                                          </p:val>
                                        </p:tav>
                                        <p:tav tm="100000">
                                          <p:val>
                                            <p:strVal val="#ppt_x"/>
                                          </p:val>
                                        </p:tav>
                                      </p:tavLst>
                                    </p:anim>
                                    <p:anim calcmode="lin" valueType="num">
                                      <p:cBhvr>
                                        <p:cTn id="49" dur="250" fill="hold"/>
                                        <p:tgtEl>
                                          <p:spTgt spid="25"/>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2"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250"/>
                                        <p:tgtEl>
                                          <p:spTgt spid="26"/>
                                        </p:tgtEl>
                                      </p:cBhvr>
                                    </p:animEffect>
                                    <p:anim calcmode="lin" valueType="num">
                                      <p:cBhvr>
                                        <p:cTn id="54" dur="250" fill="hold"/>
                                        <p:tgtEl>
                                          <p:spTgt spid="26"/>
                                        </p:tgtEl>
                                        <p:attrNameLst>
                                          <p:attrName>ppt_x</p:attrName>
                                        </p:attrNameLst>
                                      </p:cBhvr>
                                      <p:tavLst>
                                        <p:tav tm="0">
                                          <p:val>
                                            <p:strVal val="#ppt_x"/>
                                          </p:val>
                                        </p:tav>
                                        <p:tav tm="100000">
                                          <p:val>
                                            <p:strVal val="#ppt_x"/>
                                          </p:val>
                                        </p:tav>
                                      </p:tavLst>
                                    </p:anim>
                                    <p:anim calcmode="lin" valueType="num">
                                      <p:cBhvr>
                                        <p:cTn id="55" dur="25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250"/>
                                        <p:tgtEl>
                                          <p:spTgt spid="27"/>
                                        </p:tgtEl>
                                      </p:cBhvr>
                                    </p:animEffect>
                                    <p:anim calcmode="lin" valueType="num">
                                      <p:cBhvr>
                                        <p:cTn id="60" dur="250" fill="hold"/>
                                        <p:tgtEl>
                                          <p:spTgt spid="27"/>
                                        </p:tgtEl>
                                        <p:attrNameLst>
                                          <p:attrName>ppt_x</p:attrName>
                                        </p:attrNameLst>
                                      </p:cBhvr>
                                      <p:tavLst>
                                        <p:tav tm="0">
                                          <p:val>
                                            <p:strVal val="#ppt_x"/>
                                          </p:val>
                                        </p:tav>
                                        <p:tav tm="100000">
                                          <p:val>
                                            <p:strVal val="#ppt_x"/>
                                          </p:val>
                                        </p:tav>
                                      </p:tavLst>
                                    </p:anim>
                                    <p:anim calcmode="lin" valueType="num">
                                      <p:cBhvr>
                                        <p:cTn id="61"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240"/>
            <a:ext cx="12190413" cy="6857107"/>
          </a:xfrm>
          <a:prstGeom prst="rect">
            <a:avLst/>
          </a:prstGeom>
        </p:spPr>
      </p:pic>
      <p:sp>
        <p:nvSpPr>
          <p:cNvPr id="9" name="矩形 8"/>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64462" y="3434503"/>
            <a:ext cx="3865562" cy="707886"/>
          </a:xfrm>
          <a:prstGeom prst="rect">
            <a:avLst/>
          </a:prstGeom>
        </p:spPr>
        <p:txBody>
          <a:bodyPr lIns="0" tIns="0" rIns="0" bIns="0">
            <a:spAutoFit/>
          </a:bodyPr>
          <a:lstStyle/>
          <a:p>
            <a:pPr algn="ctr" eaLnBrk="1" hangingPunct="1">
              <a:defRPr/>
            </a:pPr>
            <a:r>
              <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rPr>
              <a:t>未来工作计划</a:t>
            </a:r>
            <a:endPar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11"/>
          <p:cNvSpPr txBox="1"/>
          <p:nvPr/>
        </p:nvSpPr>
        <p:spPr>
          <a:xfrm>
            <a:off x="4193257" y="42168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txBox="1"/>
          <p:nvPr/>
        </p:nvSpPr>
        <p:spPr>
          <a:xfrm>
            <a:off x="4193257" y="45343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组合 21"/>
          <p:cNvGrpSpPr/>
          <p:nvPr/>
        </p:nvGrpSpPr>
        <p:grpSpPr>
          <a:xfrm>
            <a:off x="5176806" y="1407440"/>
            <a:ext cx="1836800" cy="1836800"/>
            <a:chOff x="3224754" y="2237368"/>
            <a:chExt cx="2194014" cy="2194014"/>
          </a:xfrm>
        </p:grpSpPr>
        <p:grpSp>
          <p:nvGrpSpPr>
            <p:cNvPr id="23" name="组合 22"/>
            <p:cNvGrpSpPr/>
            <p:nvPr/>
          </p:nvGrpSpPr>
          <p:grpSpPr>
            <a:xfrm>
              <a:off x="3462963" y="2475577"/>
              <a:ext cx="1717596" cy="1717596"/>
              <a:chOff x="7644571" y="1410943"/>
              <a:chExt cx="1597450" cy="1597450"/>
            </a:xfrm>
            <a:solidFill>
              <a:srgbClr val="944E4E"/>
            </a:solidFill>
          </p:grpSpPr>
          <p:sp>
            <p:nvSpPr>
              <p:cNvPr id="25" name="椭圆 24"/>
              <p:cNvSpPr/>
              <p:nvPr/>
            </p:nvSpPr>
            <p:spPr>
              <a:xfrm>
                <a:off x="7644571" y="1410943"/>
                <a:ext cx="1597450" cy="1597450"/>
              </a:xfrm>
              <a:prstGeom prst="ellipse">
                <a:avLst/>
              </a:prstGeom>
              <a:grp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sp>
            <p:nvSpPr>
              <p:cNvPr id="26" name="_14"/>
              <p:cNvSpPr txBox="1">
                <a:spLocks noChangeArrowheads="1"/>
              </p:cNvSpPr>
              <p:nvPr/>
            </p:nvSpPr>
            <p:spPr bwMode="auto">
              <a:xfrm>
                <a:off x="7742903" y="1669218"/>
                <a:ext cx="1408258" cy="99637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b="1" spc="600" dirty="0">
                    <a:solidFill>
                      <a:schemeClr val="bg1"/>
                    </a:solidFill>
                    <a:latin typeface="微软雅黑" panose="020B0503020204020204" pitchFamily="34" charset="-122"/>
                    <a:ea typeface="微软雅黑" panose="020B0503020204020204" pitchFamily="34" charset="-122"/>
                  </a:rPr>
                  <a:t>4</a:t>
                </a:r>
                <a:endParaRPr lang="zh-CN" sz="4800" b="1" spc="600" dirty="0">
                  <a:solidFill>
                    <a:schemeClr val="bg1"/>
                  </a:solidFill>
                  <a:latin typeface="微软雅黑" panose="020B0503020204020204" pitchFamily="34" charset="-122"/>
                  <a:ea typeface="微软雅黑" panose="020B0503020204020204" pitchFamily="34" charset="-122"/>
                </a:endParaRPr>
              </a:p>
            </p:txBody>
          </p:sp>
        </p:grpSp>
        <p:sp>
          <p:nvSpPr>
            <p:cNvPr id="24" name="椭圆 23"/>
            <p:cNvSpPr/>
            <p:nvPr/>
          </p:nvSpPr>
          <p:spPr>
            <a:xfrm>
              <a:off x="3224754" y="2237368"/>
              <a:ext cx="2194014" cy="2194014"/>
            </a:xfrm>
            <a:prstGeom prst="ellipse">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Effect transition="in" filter="fade">
                                      <p:cBhvr>
                                        <p:cTn id="13" dur="1000"/>
                                        <p:tgtEl>
                                          <p:spTgt spid="9"/>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750"/>
                                        <p:tgtEl>
                                          <p:spTgt spid="22"/>
                                        </p:tgtEl>
                                      </p:cBhvr>
                                    </p:animEffect>
                                    <p:anim calcmode="lin" valueType="num">
                                      <p:cBhvr>
                                        <p:cTn id="18" dur="750" fill="hold"/>
                                        <p:tgtEl>
                                          <p:spTgt spid="22"/>
                                        </p:tgtEl>
                                        <p:attrNameLst>
                                          <p:attrName>ppt_x</p:attrName>
                                        </p:attrNameLst>
                                      </p:cBhvr>
                                      <p:tavLst>
                                        <p:tav tm="0">
                                          <p:val>
                                            <p:strVal val="#ppt_x"/>
                                          </p:val>
                                        </p:tav>
                                        <p:tav tm="100000">
                                          <p:val>
                                            <p:strVal val="#ppt_x"/>
                                          </p:val>
                                        </p:tav>
                                      </p:tavLst>
                                    </p:anim>
                                    <p:anim calcmode="lin" valueType="num">
                                      <p:cBhvr>
                                        <p:cTn id="19" dur="75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3" presetClass="entr" presetSubtype="3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childTnLst>
                          </p:cTn>
                        </p:par>
                        <p:par>
                          <p:cTn id="25" fill="hold">
                            <p:stCondLst>
                              <p:cond delay="3500"/>
                            </p:stCondLst>
                            <p:childTnLst>
                              <p:par>
                                <p:cTn id="26" presetID="1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p:tgtEl>
                                          <p:spTgt spid="11"/>
                                        </p:tgtEl>
                                        <p:attrNameLst>
                                          <p:attrName>ppt_x</p:attrName>
                                        </p:attrNameLst>
                                      </p:cBhvr>
                                      <p:tavLst>
                                        <p:tav tm="0">
                                          <p:val>
                                            <p:strVal val="#ppt_x-#ppt_w*1.125000"/>
                                          </p:val>
                                        </p:tav>
                                        <p:tav tm="100000">
                                          <p:val>
                                            <p:strVal val="#ppt_x"/>
                                          </p:val>
                                        </p:tav>
                                      </p:tavLst>
                                    </p:anim>
                                    <p:animEffect transition="in" filter="wipe(right)">
                                      <p:cBhvr>
                                        <p:cTn id="29" dur="500"/>
                                        <p:tgtEl>
                                          <p:spTgt spid="11"/>
                                        </p:tgtEl>
                                      </p:cBhvr>
                                    </p:animEffect>
                                  </p:childTnLst>
                                </p:cTn>
                              </p:par>
                            </p:childTnLst>
                          </p:cTn>
                        </p:par>
                        <p:par>
                          <p:cTn id="30" fill="hold">
                            <p:stCondLst>
                              <p:cond delay="4000"/>
                            </p:stCondLst>
                            <p:childTnLst>
                              <p:par>
                                <p:cTn id="31" presetID="1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1240"/>
            <a:ext cx="12190413" cy="6857107"/>
          </a:xfrm>
          <a:prstGeom prst="rect">
            <a:avLst/>
          </a:prstGeom>
        </p:spPr>
      </p:pic>
      <p:sp>
        <p:nvSpPr>
          <p:cNvPr id="11" name="矩形 10"/>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2"/>
          <p:cNvSpPr>
            <a:spLocks noChangeArrowheads="1"/>
          </p:cNvSpPr>
          <p:nvPr/>
        </p:nvSpPr>
        <p:spPr bwMode="auto">
          <a:xfrm>
            <a:off x="5818503" y="1694380"/>
            <a:ext cx="522368" cy="535234"/>
          </a:xfrm>
          <a:prstGeom prst="rect">
            <a:avLst/>
          </a:prstGeom>
          <a:solidFill>
            <a:srgbClr val="944E4E"/>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Rectangle 12"/>
          <p:cNvSpPr>
            <a:spLocks noChangeArrowheads="1"/>
          </p:cNvSpPr>
          <p:nvPr/>
        </p:nvSpPr>
        <p:spPr bwMode="auto">
          <a:xfrm>
            <a:off x="5816776" y="2581484"/>
            <a:ext cx="522368" cy="535234"/>
          </a:xfrm>
          <a:prstGeom prst="rect">
            <a:avLst/>
          </a:prstGeom>
          <a:solidFill>
            <a:srgbClr val="944E4E"/>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 name="Rectangle 12"/>
          <p:cNvSpPr>
            <a:spLocks noChangeArrowheads="1"/>
          </p:cNvSpPr>
          <p:nvPr/>
        </p:nvSpPr>
        <p:spPr bwMode="auto">
          <a:xfrm>
            <a:off x="5827179" y="3456139"/>
            <a:ext cx="522368" cy="535234"/>
          </a:xfrm>
          <a:prstGeom prst="rect">
            <a:avLst/>
          </a:prstGeom>
          <a:solidFill>
            <a:srgbClr val="944E4E"/>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5827179" y="4331660"/>
            <a:ext cx="522368" cy="535234"/>
          </a:xfrm>
          <a:prstGeom prst="rect">
            <a:avLst/>
          </a:prstGeom>
          <a:solidFill>
            <a:srgbClr val="944E4E"/>
          </a:solidFill>
          <a:ln w="9525">
            <a:noFill/>
            <a:miter lim="800000"/>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 name="TextBox 105"/>
          <p:cNvSpPr txBox="1">
            <a:spLocks noChangeArrowheads="1"/>
          </p:cNvSpPr>
          <p:nvPr/>
        </p:nvSpPr>
        <p:spPr bwMode="auto">
          <a:xfrm>
            <a:off x="6608308" y="1761976"/>
            <a:ext cx="1677346" cy="377008"/>
          </a:xfrm>
          <a:prstGeom prst="rect">
            <a:avLst/>
          </a:prstGeom>
          <a:no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944E4E"/>
                </a:solidFill>
                <a:latin typeface="微软雅黑" panose="020B0503020204020204" pitchFamily="34" charset="-122"/>
                <a:ea typeface="微软雅黑" panose="020B0503020204020204" pitchFamily="34" charset="-122"/>
              </a:rPr>
              <a:t>季度工作概述</a:t>
            </a:r>
            <a:endParaRPr lang="zh-CN" altLang="en-US" sz="2000" dirty="0">
              <a:solidFill>
                <a:srgbClr val="944E4E"/>
              </a:solidFill>
              <a:latin typeface="微软雅黑" panose="020B0503020204020204" pitchFamily="34" charset="-122"/>
              <a:ea typeface="微软雅黑" panose="020B0503020204020204" pitchFamily="34" charset="-122"/>
            </a:endParaRPr>
          </a:p>
        </p:txBody>
      </p:sp>
      <p:sp>
        <p:nvSpPr>
          <p:cNvPr id="17" name="TextBox 106"/>
          <p:cNvSpPr txBox="1">
            <a:spLocks noChangeArrowheads="1"/>
          </p:cNvSpPr>
          <p:nvPr/>
        </p:nvSpPr>
        <p:spPr bwMode="auto">
          <a:xfrm>
            <a:off x="5896743" y="1694380"/>
            <a:ext cx="348457" cy="500119"/>
          </a:xfrm>
          <a:prstGeom prst="rect">
            <a:avLst/>
          </a:prstGeom>
          <a:solidFill>
            <a:srgbClr val="944E4E"/>
          </a:solid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TextBox 108"/>
          <p:cNvSpPr txBox="1">
            <a:spLocks noChangeArrowheads="1"/>
          </p:cNvSpPr>
          <p:nvPr/>
        </p:nvSpPr>
        <p:spPr bwMode="auto">
          <a:xfrm>
            <a:off x="6608308" y="2659800"/>
            <a:ext cx="1677346" cy="377008"/>
          </a:xfrm>
          <a:prstGeom prst="rect">
            <a:avLst/>
          </a:prstGeom>
          <a:no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944E4E"/>
                </a:solidFill>
                <a:latin typeface="微软雅黑" panose="020B0503020204020204" pitchFamily="34" charset="-122"/>
                <a:ea typeface="微软雅黑" panose="020B0503020204020204" pitchFamily="34" charset="-122"/>
              </a:rPr>
              <a:t>工作完成情况</a:t>
            </a:r>
            <a:endParaRPr lang="zh-CN" altLang="en-US" sz="2000" dirty="0">
              <a:solidFill>
                <a:srgbClr val="944E4E"/>
              </a:solidFill>
              <a:latin typeface="微软雅黑" panose="020B0503020204020204" pitchFamily="34" charset="-122"/>
              <a:ea typeface="微软雅黑" panose="020B0503020204020204" pitchFamily="34" charset="-122"/>
            </a:endParaRPr>
          </a:p>
        </p:txBody>
      </p:sp>
      <p:sp>
        <p:nvSpPr>
          <p:cNvPr id="19" name="TextBox 109"/>
          <p:cNvSpPr txBox="1">
            <a:spLocks noChangeArrowheads="1"/>
          </p:cNvSpPr>
          <p:nvPr/>
        </p:nvSpPr>
        <p:spPr bwMode="auto">
          <a:xfrm>
            <a:off x="5896743" y="2595967"/>
            <a:ext cx="348457" cy="500119"/>
          </a:xfrm>
          <a:prstGeom prst="rect">
            <a:avLst/>
          </a:prstGeom>
          <a:solidFill>
            <a:srgbClr val="944E4E"/>
          </a:solid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0" name="TextBox 115"/>
          <p:cNvSpPr txBox="1">
            <a:spLocks noChangeArrowheads="1"/>
          </p:cNvSpPr>
          <p:nvPr/>
        </p:nvSpPr>
        <p:spPr bwMode="auto">
          <a:xfrm>
            <a:off x="6616985" y="3508700"/>
            <a:ext cx="1677346" cy="377008"/>
          </a:xfrm>
          <a:prstGeom prst="rect">
            <a:avLst/>
          </a:prstGeom>
          <a:no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944E4E"/>
                </a:solidFill>
                <a:latin typeface="微软雅黑" panose="020B0503020204020204" pitchFamily="34" charset="-122"/>
                <a:ea typeface="微软雅黑" panose="020B0503020204020204" pitchFamily="34" charset="-122"/>
              </a:rPr>
              <a:t>成功项目综述</a:t>
            </a:r>
            <a:endParaRPr lang="zh-CN" altLang="en-US" sz="2000" dirty="0">
              <a:solidFill>
                <a:srgbClr val="944E4E"/>
              </a:solidFill>
              <a:latin typeface="微软雅黑" panose="020B0503020204020204" pitchFamily="34" charset="-122"/>
              <a:ea typeface="微软雅黑" panose="020B0503020204020204" pitchFamily="34" charset="-122"/>
            </a:endParaRPr>
          </a:p>
        </p:txBody>
      </p:sp>
      <p:sp>
        <p:nvSpPr>
          <p:cNvPr id="21" name="TextBox 116"/>
          <p:cNvSpPr txBox="1">
            <a:spLocks noChangeArrowheads="1"/>
          </p:cNvSpPr>
          <p:nvPr/>
        </p:nvSpPr>
        <p:spPr bwMode="auto">
          <a:xfrm>
            <a:off x="5905420" y="3456138"/>
            <a:ext cx="348457" cy="500119"/>
          </a:xfrm>
          <a:prstGeom prst="rect">
            <a:avLst/>
          </a:prstGeom>
          <a:solidFill>
            <a:srgbClr val="944E4E"/>
          </a:solid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TextBox 117"/>
          <p:cNvSpPr txBox="1">
            <a:spLocks noChangeArrowheads="1"/>
          </p:cNvSpPr>
          <p:nvPr/>
        </p:nvSpPr>
        <p:spPr bwMode="auto">
          <a:xfrm>
            <a:off x="6616985" y="4384654"/>
            <a:ext cx="1677346" cy="377008"/>
          </a:xfrm>
          <a:prstGeom prst="rect">
            <a:avLst/>
          </a:prstGeom>
          <a:no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944E4E"/>
                </a:solidFill>
                <a:latin typeface="微软雅黑" panose="020B0503020204020204" pitchFamily="34" charset="-122"/>
                <a:ea typeface="微软雅黑" panose="020B0503020204020204" pitchFamily="34" charset="-122"/>
              </a:rPr>
              <a:t>未来工作计划</a:t>
            </a:r>
            <a:endParaRPr lang="zh-CN" altLang="en-US" sz="2000" dirty="0">
              <a:solidFill>
                <a:srgbClr val="944E4E"/>
              </a:solidFill>
              <a:latin typeface="微软雅黑" panose="020B0503020204020204" pitchFamily="34" charset="-122"/>
              <a:ea typeface="微软雅黑" panose="020B0503020204020204" pitchFamily="34" charset="-122"/>
            </a:endParaRPr>
          </a:p>
        </p:txBody>
      </p:sp>
      <p:sp>
        <p:nvSpPr>
          <p:cNvPr id="23" name="TextBox 118"/>
          <p:cNvSpPr txBox="1">
            <a:spLocks noChangeArrowheads="1"/>
          </p:cNvSpPr>
          <p:nvPr/>
        </p:nvSpPr>
        <p:spPr bwMode="auto">
          <a:xfrm>
            <a:off x="5905420" y="4331660"/>
            <a:ext cx="348457" cy="500119"/>
          </a:xfrm>
          <a:prstGeom prst="rect">
            <a:avLst/>
          </a:prstGeom>
          <a:solidFill>
            <a:srgbClr val="944E4E"/>
          </a:solidFill>
          <a:ln w="9525">
            <a:noFill/>
            <a:miter lim="800000"/>
          </a:ln>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634209" y="2335855"/>
            <a:ext cx="2651445" cy="91252"/>
            <a:chOff x="1839287" y="5184146"/>
            <a:chExt cx="2767715" cy="95254"/>
          </a:xfrm>
        </p:grpSpPr>
        <p:grpSp>
          <p:nvGrpSpPr>
            <p:cNvPr id="25" name="组合 24"/>
            <p:cNvGrpSpPr/>
            <p:nvPr/>
          </p:nvGrpSpPr>
          <p:grpSpPr>
            <a:xfrm>
              <a:off x="2591031" y="5184150"/>
              <a:ext cx="2015971" cy="95250"/>
              <a:chOff x="2425983" y="5170170"/>
              <a:chExt cx="2015971" cy="156210"/>
            </a:xfrm>
          </p:grpSpPr>
          <p:grpSp>
            <p:nvGrpSpPr>
              <p:cNvPr id="39" name="组合 38"/>
              <p:cNvGrpSpPr/>
              <p:nvPr/>
            </p:nvGrpSpPr>
            <p:grpSpPr>
              <a:xfrm>
                <a:off x="2425983" y="5179695"/>
                <a:ext cx="1009343" cy="146685"/>
                <a:chOff x="2425983" y="5179695"/>
                <a:chExt cx="1009343" cy="146685"/>
              </a:xfrm>
            </p:grpSpPr>
            <p:grpSp>
              <p:nvGrpSpPr>
                <p:cNvPr id="61" name="组合 60"/>
                <p:cNvGrpSpPr/>
                <p:nvPr/>
              </p:nvGrpSpPr>
              <p:grpSpPr>
                <a:xfrm>
                  <a:off x="2425983" y="5186045"/>
                  <a:ext cx="504518" cy="140335"/>
                  <a:chOff x="2425983" y="5186045"/>
                  <a:chExt cx="504518" cy="140335"/>
                </a:xfrm>
              </p:grpSpPr>
              <p:grpSp>
                <p:nvGrpSpPr>
                  <p:cNvPr id="69" name="组合 68"/>
                  <p:cNvGrpSpPr/>
                  <p:nvPr/>
                </p:nvGrpSpPr>
                <p:grpSpPr>
                  <a:xfrm>
                    <a:off x="2425983" y="5189220"/>
                    <a:ext cx="253693" cy="137160"/>
                    <a:chOff x="2425983" y="5189220"/>
                    <a:chExt cx="253693" cy="137160"/>
                  </a:xfrm>
                </p:grpSpPr>
                <p:cxnSp>
                  <p:nvCxnSpPr>
                    <p:cNvPr id="73" name="直接连接符 72"/>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2676808" y="5186045"/>
                    <a:ext cx="253693" cy="137160"/>
                    <a:chOff x="2425983" y="5189220"/>
                    <a:chExt cx="253693" cy="137160"/>
                  </a:xfrm>
                </p:grpSpPr>
                <p:cxnSp>
                  <p:nvCxnSpPr>
                    <p:cNvPr id="71" name="直接连接符 70"/>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a:off x="2930808" y="5179695"/>
                  <a:ext cx="504518" cy="140335"/>
                  <a:chOff x="2425983" y="5186045"/>
                  <a:chExt cx="504518" cy="140335"/>
                </a:xfrm>
              </p:grpSpPr>
              <p:grpSp>
                <p:nvGrpSpPr>
                  <p:cNvPr id="63" name="组合 62"/>
                  <p:cNvGrpSpPr/>
                  <p:nvPr/>
                </p:nvGrpSpPr>
                <p:grpSpPr>
                  <a:xfrm>
                    <a:off x="2425983" y="5189220"/>
                    <a:ext cx="253693" cy="137160"/>
                    <a:chOff x="2425983" y="5189220"/>
                    <a:chExt cx="253693" cy="137160"/>
                  </a:xfrm>
                </p:grpSpPr>
                <p:cxnSp>
                  <p:nvCxnSpPr>
                    <p:cNvPr id="67" name="直接连接符 6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676808" y="5186045"/>
                    <a:ext cx="253693" cy="137160"/>
                    <a:chOff x="2425983" y="5189220"/>
                    <a:chExt cx="253693" cy="137160"/>
                  </a:xfrm>
                </p:grpSpPr>
                <p:cxnSp>
                  <p:nvCxnSpPr>
                    <p:cNvPr id="65" name="直接连接符 64"/>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a:xfrm>
                <a:off x="3432611" y="5170170"/>
                <a:ext cx="1009343" cy="146685"/>
                <a:chOff x="2425983" y="5179695"/>
                <a:chExt cx="1009343" cy="146685"/>
              </a:xfrm>
            </p:grpSpPr>
            <p:grpSp>
              <p:nvGrpSpPr>
                <p:cNvPr id="47" name="组合 46"/>
                <p:cNvGrpSpPr/>
                <p:nvPr/>
              </p:nvGrpSpPr>
              <p:grpSpPr>
                <a:xfrm>
                  <a:off x="2425983" y="5186045"/>
                  <a:ext cx="504518" cy="140335"/>
                  <a:chOff x="2425983" y="5186045"/>
                  <a:chExt cx="504518" cy="140335"/>
                </a:xfrm>
              </p:grpSpPr>
              <p:grpSp>
                <p:nvGrpSpPr>
                  <p:cNvPr id="55" name="组合 54"/>
                  <p:cNvGrpSpPr/>
                  <p:nvPr/>
                </p:nvGrpSpPr>
                <p:grpSpPr>
                  <a:xfrm>
                    <a:off x="2425983" y="5189220"/>
                    <a:ext cx="253693" cy="137160"/>
                    <a:chOff x="2425983" y="5189220"/>
                    <a:chExt cx="253693" cy="137160"/>
                  </a:xfrm>
                </p:grpSpPr>
                <p:cxnSp>
                  <p:nvCxnSpPr>
                    <p:cNvPr id="59" name="直接连接符 58"/>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2676808" y="5186045"/>
                    <a:ext cx="253693" cy="137160"/>
                    <a:chOff x="2425983" y="5189220"/>
                    <a:chExt cx="253693" cy="137160"/>
                  </a:xfrm>
                </p:grpSpPr>
                <p:cxnSp>
                  <p:nvCxnSpPr>
                    <p:cNvPr id="57" name="直接连接符 5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48" name="组合 47"/>
                <p:cNvGrpSpPr/>
                <p:nvPr/>
              </p:nvGrpSpPr>
              <p:grpSpPr>
                <a:xfrm>
                  <a:off x="2930808" y="5179695"/>
                  <a:ext cx="504518" cy="140335"/>
                  <a:chOff x="2425983" y="5186045"/>
                  <a:chExt cx="504518" cy="140335"/>
                </a:xfrm>
              </p:grpSpPr>
              <p:grpSp>
                <p:nvGrpSpPr>
                  <p:cNvPr id="49" name="组合 48"/>
                  <p:cNvGrpSpPr/>
                  <p:nvPr/>
                </p:nvGrpSpPr>
                <p:grpSpPr>
                  <a:xfrm>
                    <a:off x="2425983" y="5189220"/>
                    <a:ext cx="253693" cy="137160"/>
                    <a:chOff x="2425983" y="5189220"/>
                    <a:chExt cx="253693" cy="137160"/>
                  </a:xfrm>
                </p:grpSpPr>
                <p:cxnSp>
                  <p:nvCxnSpPr>
                    <p:cNvPr id="53" name="直接连接符 52"/>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676808" y="5186045"/>
                    <a:ext cx="253693" cy="137160"/>
                    <a:chOff x="2425983" y="5189220"/>
                    <a:chExt cx="253693" cy="137160"/>
                  </a:xfrm>
                </p:grpSpPr>
                <p:cxnSp>
                  <p:nvCxnSpPr>
                    <p:cNvPr id="51" name="直接连接符 50"/>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26" name="组合 25"/>
            <p:cNvGrpSpPr/>
            <p:nvPr/>
          </p:nvGrpSpPr>
          <p:grpSpPr>
            <a:xfrm>
              <a:off x="1839287" y="5184146"/>
              <a:ext cx="758518" cy="87506"/>
              <a:chOff x="2676808" y="5179695"/>
              <a:chExt cx="758518" cy="143510"/>
            </a:xfrm>
          </p:grpSpPr>
          <p:grpSp>
            <p:nvGrpSpPr>
              <p:cNvPr id="27" name="组合 26"/>
              <p:cNvGrpSpPr/>
              <p:nvPr/>
            </p:nvGrpSpPr>
            <p:grpSpPr>
              <a:xfrm>
                <a:off x="2676808" y="5186045"/>
                <a:ext cx="253693" cy="137160"/>
                <a:chOff x="2425983" y="5189220"/>
                <a:chExt cx="253693" cy="137160"/>
              </a:xfrm>
            </p:grpSpPr>
            <p:cxnSp>
              <p:nvCxnSpPr>
                <p:cNvPr id="37" name="直接连接符 3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930808" y="5179695"/>
                <a:ext cx="504518" cy="140335"/>
                <a:chOff x="2425983" y="5186045"/>
                <a:chExt cx="504518" cy="140335"/>
              </a:xfrm>
            </p:grpSpPr>
            <p:grpSp>
              <p:nvGrpSpPr>
                <p:cNvPr id="29" name="组合 28"/>
                <p:cNvGrpSpPr/>
                <p:nvPr/>
              </p:nvGrpSpPr>
              <p:grpSpPr>
                <a:xfrm>
                  <a:off x="2425983" y="5189220"/>
                  <a:ext cx="253693" cy="137160"/>
                  <a:chOff x="2425983" y="5189220"/>
                  <a:chExt cx="253693" cy="137160"/>
                </a:xfrm>
              </p:grpSpPr>
              <p:cxnSp>
                <p:nvCxnSpPr>
                  <p:cNvPr id="33" name="直接连接符 32"/>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676808" y="5186045"/>
                  <a:ext cx="253693" cy="137160"/>
                  <a:chOff x="2425983" y="5189220"/>
                  <a:chExt cx="253693" cy="137160"/>
                </a:xfrm>
              </p:grpSpPr>
              <p:cxnSp>
                <p:nvCxnSpPr>
                  <p:cNvPr id="31" name="直接连接符 30"/>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75" name="组合 74"/>
          <p:cNvGrpSpPr/>
          <p:nvPr/>
        </p:nvGrpSpPr>
        <p:grpSpPr>
          <a:xfrm>
            <a:off x="5634209" y="3212414"/>
            <a:ext cx="2651445" cy="91252"/>
            <a:chOff x="1839287" y="5184146"/>
            <a:chExt cx="2767715" cy="95254"/>
          </a:xfrm>
        </p:grpSpPr>
        <p:grpSp>
          <p:nvGrpSpPr>
            <p:cNvPr id="76" name="组合 75"/>
            <p:cNvGrpSpPr/>
            <p:nvPr/>
          </p:nvGrpSpPr>
          <p:grpSpPr>
            <a:xfrm>
              <a:off x="2591031" y="5184150"/>
              <a:ext cx="2015971" cy="95250"/>
              <a:chOff x="2425983" y="5170170"/>
              <a:chExt cx="2015971" cy="156210"/>
            </a:xfrm>
          </p:grpSpPr>
          <p:grpSp>
            <p:nvGrpSpPr>
              <p:cNvPr id="88" name="组合 87"/>
              <p:cNvGrpSpPr/>
              <p:nvPr/>
            </p:nvGrpSpPr>
            <p:grpSpPr>
              <a:xfrm>
                <a:off x="2425983" y="5179695"/>
                <a:ext cx="1009343" cy="146685"/>
                <a:chOff x="2425983" y="5179695"/>
                <a:chExt cx="1009343" cy="146685"/>
              </a:xfrm>
            </p:grpSpPr>
            <p:grpSp>
              <p:nvGrpSpPr>
                <p:cNvPr id="104" name="组合 103"/>
                <p:cNvGrpSpPr/>
                <p:nvPr/>
              </p:nvGrpSpPr>
              <p:grpSpPr>
                <a:xfrm>
                  <a:off x="2425983" y="5186045"/>
                  <a:ext cx="504518" cy="140335"/>
                  <a:chOff x="2425983" y="5186045"/>
                  <a:chExt cx="504518" cy="140335"/>
                </a:xfrm>
              </p:grpSpPr>
              <p:grpSp>
                <p:nvGrpSpPr>
                  <p:cNvPr id="112" name="组合 111"/>
                  <p:cNvGrpSpPr/>
                  <p:nvPr/>
                </p:nvGrpSpPr>
                <p:grpSpPr>
                  <a:xfrm>
                    <a:off x="2425983" y="5189220"/>
                    <a:ext cx="253693" cy="137160"/>
                    <a:chOff x="2425983" y="5189220"/>
                    <a:chExt cx="253693" cy="137160"/>
                  </a:xfrm>
                </p:grpSpPr>
                <p:cxnSp>
                  <p:nvCxnSpPr>
                    <p:cNvPr id="116" name="直接连接符 115"/>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2676808" y="5186045"/>
                    <a:ext cx="253693" cy="137160"/>
                    <a:chOff x="2425983" y="5189220"/>
                    <a:chExt cx="253693" cy="137160"/>
                  </a:xfrm>
                </p:grpSpPr>
                <p:cxnSp>
                  <p:nvCxnSpPr>
                    <p:cNvPr id="114" name="直接连接符 113"/>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105" name="组合 104"/>
                <p:cNvGrpSpPr/>
                <p:nvPr/>
              </p:nvGrpSpPr>
              <p:grpSpPr>
                <a:xfrm>
                  <a:off x="2930808" y="5179695"/>
                  <a:ext cx="504518" cy="140335"/>
                  <a:chOff x="2425983" y="5186045"/>
                  <a:chExt cx="504518" cy="140335"/>
                </a:xfrm>
              </p:grpSpPr>
              <p:grpSp>
                <p:nvGrpSpPr>
                  <p:cNvPr id="106" name="组合 105"/>
                  <p:cNvGrpSpPr/>
                  <p:nvPr/>
                </p:nvGrpSpPr>
                <p:grpSpPr>
                  <a:xfrm>
                    <a:off x="2425983" y="5189220"/>
                    <a:ext cx="253693" cy="137160"/>
                    <a:chOff x="2425983" y="5189220"/>
                    <a:chExt cx="253693" cy="137160"/>
                  </a:xfrm>
                </p:grpSpPr>
                <p:cxnSp>
                  <p:nvCxnSpPr>
                    <p:cNvPr id="110" name="直接连接符 109"/>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2676808" y="5186045"/>
                    <a:ext cx="253693" cy="137160"/>
                    <a:chOff x="2425983" y="5189220"/>
                    <a:chExt cx="253693" cy="137160"/>
                  </a:xfrm>
                </p:grpSpPr>
                <p:cxnSp>
                  <p:nvCxnSpPr>
                    <p:cNvPr id="108" name="直接连接符 107"/>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nvGrpSpPr>
              <p:cNvPr id="89" name="组合 88"/>
              <p:cNvGrpSpPr/>
              <p:nvPr/>
            </p:nvGrpSpPr>
            <p:grpSpPr>
              <a:xfrm>
                <a:off x="3432611" y="5170170"/>
                <a:ext cx="1009343" cy="146685"/>
                <a:chOff x="2425983" y="5179695"/>
                <a:chExt cx="1009343" cy="146685"/>
              </a:xfrm>
            </p:grpSpPr>
            <p:grpSp>
              <p:nvGrpSpPr>
                <p:cNvPr id="90" name="组合 89"/>
                <p:cNvGrpSpPr/>
                <p:nvPr/>
              </p:nvGrpSpPr>
              <p:grpSpPr>
                <a:xfrm>
                  <a:off x="2425983" y="5186045"/>
                  <a:ext cx="504518" cy="140335"/>
                  <a:chOff x="2425983" y="5186045"/>
                  <a:chExt cx="504518" cy="140335"/>
                </a:xfrm>
              </p:grpSpPr>
              <p:grpSp>
                <p:nvGrpSpPr>
                  <p:cNvPr id="98" name="组合 97"/>
                  <p:cNvGrpSpPr/>
                  <p:nvPr/>
                </p:nvGrpSpPr>
                <p:grpSpPr>
                  <a:xfrm>
                    <a:off x="2425983" y="5189220"/>
                    <a:ext cx="253693" cy="137160"/>
                    <a:chOff x="2425983" y="5189220"/>
                    <a:chExt cx="253693" cy="137160"/>
                  </a:xfrm>
                </p:grpSpPr>
                <p:cxnSp>
                  <p:nvCxnSpPr>
                    <p:cNvPr id="102" name="直接连接符 101"/>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2676808" y="5186045"/>
                    <a:ext cx="253693" cy="137160"/>
                    <a:chOff x="2425983" y="5189220"/>
                    <a:chExt cx="253693" cy="137160"/>
                  </a:xfrm>
                </p:grpSpPr>
                <p:cxnSp>
                  <p:nvCxnSpPr>
                    <p:cNvPr id="100" name="直接连接符 99"/>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91" name="组合 90"/>
                <p:cNvGrpSpPr/>
                <p:nvPr/>
              </p:nvGrpSpPr>
              <p:grpSpPr>
                <a:xfrm>
                  <a:off x="2930808" y="5179695"/>
                  <a:ext cx="504518" cy="140335"/>
                  <a:chOff x="2425983" y="5186045"/>
                  <a:chExt cx="504518" cy="140335"/>
                </a:xfrm>
              </p:grpSpPr>
              <p:grpSp>
                <p:nvGrpSpPr>
                  <p:cNvPr id="92" name="组合 91"/>
                  <p:cNvGrpSpPr/>
                  <p:nvPr/>
                </p:nvGrpSpPr>
                <p:grpSpPr>
                  <a:xfrm>
                    <a:off x="2425983" y="5189220"/>
                    <a:ext cx="253693" cy="137160"/>
                    <a:chOff x="2425983" y="5189220"/>
                    <a:chExt cx="253693" cy="137160"/>
                  </a:xfrm>
                </p:grpSpPr>
                <p:cxnSp>
                  <p:nvCxnSpPr>
                    <p:cNvPr id="96" name="直接连接符 95"/>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2676808" y="5186045"/>
                    <a:ext cx="253693" cy="137160"/>
                    <a:chOff x="2425983" y="5189220"/>
                    <a:chExt cx="253693" cy="137160"/>
                  </a:xfrm>
                </p:grpSpPr>
                <p:cxnSp>
                  <p:nvCxnSpPr>
                    <p:cNvPr id="94" name="直接连接符 93"/>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77" name="组合 76"/>
            <p:cNvGrpSpPr/>
            <p:nvPr/>
          </p:nvGrpSpPr>
          <p:grpSpPr>
            <a:xfrm>
              <a:off x="1839287" y="5184146"/>
              <a:ext cx="758518" cy="87506"/>
              <a:chOff x="2676808" y="5179695"/>
              <a:chExt cx="758518" cy="143510"/>
            </a:xfrm>
          </p:grpSpPr>
          <p:grpSp>
            <p:nvGrpSpPr>
              <p:cNvPr id="78" name="组合 77"/>
              <p:cNvGrpSpPr/>
              <p:nvPr/>
            </p:nvGrpSpPr>
            <p:grpSpPr>
              <a:xfrm>
                <a:off x="2676808" y="5186045"/>
                <a:ext cx="253693" cy="137160"/>
                <a:chOff x="2425983" y="5189220"/>
                <a:chExt cx="253693" cy="137160"/>
              </a:xfrm>
            </p:grpSpPr>
            <p:cxnSp>
              <p:nvCxnSpPr>
                <p:cNvPr id="86" name="直接连接符 85"/>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2930808" y="5179695"/>
                <a:ext cx="504518" cy="140335"/>
                <a:chOff x="2425983" y="5186045"/>
                <a:chExt cx="504518" cy="140335"/>
              </a:xfrm>
            </p:grpSpPr>
            <p:grpSp>
              <p:nvGrpSpPr>
                <p:cNvPr id="80" name="组合 79"/>
                <p:cNvGrpSpPr/>
                <p:nvPr/>
              </p:nvGrpSpPr>
              <p:grpSpPr>
                <a:xfrm>
                  <a:off x="2425983" y="5189220"/>
                  <a:ext cx="253693" cy="137160"/>
                  <a:chOff x="2425983" y="5189220"/>
                  <a:chExt cx="253693" cy="137160"/>
                </a:xfrm>
              </p:grpSpPr>
              <p:cxnSp>
                <p:nvCxnSpPr>
                  <p:cNvPr id="84" name="直接连接符 83"/>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2676808" y="5186045"/>
                  <a:ext cx="253693" cy="137160"/>
                  <a:chOff x="2425983" y="5189220"/>
                  <a:chExt cx="253693" cy="137160"/>
                </a:xfrm>
              </p:grpSpPr>
              <p:cxnSp>
                <p:nvCxnSpPr>
                  <p:cNvPr id="82" name="直接连接符 81"/>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8" name="组合 117"/>
          <p:cNvGrpSpPr/>
          <p:nvPr/>
        </p:nvGrpSpPr>
        <p:grpSpPr>
          <a:xfrm>
            <a:off x="5634209" y="4088973"/>
            <a:ext cx="2651445" cy="91252"/>
            <a:chOff x="1839287" y="5184146"/>
            <a:chExt cx="2767715" cy="95254"/>
          </a:xfrm>
        </p:grpSpPr>
        <p:grpSp>
          <p:nvGrpSpPr>
            <p:cNvPr id="119" name="组合 118"/>
            <p:cNvGrpSpPr/>
            <p:nvPr/>
          </p:nvGrpSpPr>
          <p:grpSpPr>
            <a:xfrm>
              <a:off x="2591031" y="5184150"/>
              <a:ext cx="2015971" cy="95250"/>
              <a:chOff x="2425983" y="5170170"/>
              <a:chExt cx="2015971" cy="156210"/>
            </a:xfrm>
          </p:grpSpPr>
          <p:grpSp>
            <p:nvGrpSpPr>
              <p:cNvPr id="131" name="组合 130"/>
              <p:cNvGrpSpPr/>
              <p:nvPr/>
            </p:nvGrpSpPr>
            <p:grpSpPr>
              <a:xfrm>
                <a:off x="2425983" y="5179695"/>
                <a:ext cx="1009343" cy="146685"/>
                <a:chOff x="2425983" y="5179695"/>
                <a:chExt cx="1009343" cy="146685"/>
              </a:xfrm>
            </p:grpSpPr>
            <p:grpSp>
              <p:nvGrpSpPr>
                <p:cNvPr id="147" name="组合 146"/>
                <p:cNvGrpSpPr/>
                <p:nvPr/>
              </p:nvGrpSpPr>
              <p:grpSpPr>
                <a:xfrm>
                  <a:off x="2425983" y="5186045"/>
                  <a:ext cx="504518" cy="140335"/>
                  <a:chOff x="2425983" y="5186045"/>
                  <a:chExt cx="504518" cy="140335"/>
                </a:xfrm>
              </p:grpSpPr>
              <p:grpSp>
                <p:nvGrpSpPr>
                  <p:cNvPr id="155" name="组合 154"/>
                  <p:cNvGrpSpPr/>
                  <p:nvPr/>
                </p:nvGrpSpPr>
                <p:grpSpPr>
                  <a:xfrm>
                    <a:off x="2425983" y="5189220"/>
                    <a:ext cx="253693" cy="137160"/>
                    <a:chOff x="2425983" y="5189220"/>
                    <a:chExt cx="253693" cy="137160"/>
                  </a:xfrm>
                </p:grpSpPr>
                <p:cxnSp>
                  <p:nvCxnSpPr>
                    <p:cNvPr id="159" name="直接连接符 158"/>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p:nvPr/>
                </p:nvGrpSpPr>
                <p:grpSpPr>
                  <a:xfrm>
                    <a:off x="2676808" y="5186045"/>
                    <a:ext cx="253693" cy="137160"/>
                    <a:chOff x="2425983" y="5189220"/>
                    <a:chExt cx="253693" cy="137160"/>
                  </a:xfrm>
                </p:grpSpPr>
                <p:cxnSp>
                  <p:nvCxnSpPr>
                    <p:cNvPr id="157" name="直接连接符 15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148" name="组合 147"/>
                <p:cNvGrpSpPr/>
                <p:nvPr/>
              </p:nvGrpSpPr>
              <p:grpSpPr>
                <a:xfrm>
                  <a:off x="2930808" y="5179695"/>
                  <a:ext cx="504518" cy="140335"/>
                  <a:chOff x="2425983" y="5186045"/>
                  <a:chExt cx="504518" cy="140335"/>
                </a:xfrm>
              </p:grpSpPr>
              <p:grpSp>
                <p:nvGrpSpPr>
                  <p:cNvPr id="149" name="组合 148"/>
                  <p:cNvGrpSpPr/>
                  <p:nvPr/>
                </p:nvGrpSpPr>
                <p:grpSpPr>
                  <a:xfrm>
                    <a:off x="2425983" y="5189220"/>
                    <a:ext cx="253693" cy="137160"/>
                    <a:chOff x="2425983" y="5189220"/>
                    <a:chExt cx="253693" cy="137160"/>
                  </a:xfrm>
                </p:grpSpPr>
                <p:cxnSp>
                  <p:nvCxnSpPr>
                    <p:cNvPr id="153" name="直接连接符 152"/>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50" name="组合 149"/>
                  <p:cNvGrpSpPr/>
                  <p:nvPr/>
                </p:nvGrpSpPr>
                <p:grpSpPr>
                  <a:xfrm>
                    <a:off x="2676808" y="5186045"/>
                    <a:ext cx="253693" cy="137160"/>
                    <a:chOff x="2425983" y="5189220"/>
                    <a:chExt cx="253693" cy="137160"/>
                  </a:xfrm>
                </p:grpSpPr>
                <p:cxnSp>
                  <p:nvCxnSpPr>
                    <p:cNvPr id="151" name="直接连接符 150"/>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nvGrpSpPr>
              <p:cNvPr id="132" name="组合 131"/>
              <p:cNvGrpSpPr/>
              <p:nvPr/>
            </p:nvGrpSpPr>
            <p:grpSpPr>
              <a:xfrm>
                <a:off x="3432611" y="5170170"/>
                <a:ext cx="1009343" cy="146685"/>
                <a:chOff x="2425983" y="5179695"/>
                <a:chExt cx="1009343" cy="146685"/>
              </a:xfrm>
            </p:grpSpPr>
            <p:grpSp>
              <p:nvGrpSpPr>
                <p:cNvPr id="133" name="组合 132"/>
                <p:cNvGrpSpPr/>
                <p:nvPr/>
              </p:nvGrpSpPr>
              <p:grpSpPr>
                <a:xfrm>
                  <a:off x="2425983" y="5186045"/>
                  <a:ext cx="504518" cy="140335"/>
                  <a:chOff x="2425983" y="5186045"/>
                  <a:chExt cx="504518" cy="140335"/>
                </a:xfrm>
              </p:grpSpPr>
              <p:grpSp>
                <p:nvGrpSpPr>
                  <p:cNvPr id="141" name="组合 140"/>
                  <p:cNvGrpSpPr/>
                  <p:nvPr/>
                </p:nvGrpSpPr>
                <p:grpSpPr>
                  <a:xfrm>
                    <a:off x="2425983" y="5189220"/>
                    <a:ext cx="253693" cy="137160"/>
                    <a:chOff x="2425983" y="5189220"/>
                    <a:chExt cx="253693" cy="137160"/>
                  </a:xfrm>
                </p:grpSpPr>
                <p:cxnSp>
                  <p:nvCxnSpPr>
                    <p:cNvPr id="145" name="直接连接符 144"/>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2676808" y="5186045"/>
                    <a:ext cx="253693" cy="137160"/>
                    <a:chOff x="2425983" y="5189220"/>
                    <a:chExt cx="253693" cy="137160"/>
                  </a:xfrm>
                </p:grpSpPr>
                <p:cxnSp>
                  <p:nvCxnSpPr>
                    <p:cNvPr id="143" name="直接连接符 142"/>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134" name="组合 133"/>
                <p:cNvGrpSpPr/>
                <p:nvPr/>
              </p:nvGrpSpPr>
              <p:grpSpPr>
                <a:xfrm>
                  <a:off x="2930808" y="5179695"/>
                  <a:ext cx="504518" cy="140335"/>
                  <a:chOff x="2425983" y="5186045"/>
                  <a:chExt cx="504518" cy="140335"/>
                </a:xfrm>
              </p:grpSpPr>
              <p:grpSp>
                <p:nvGrpSpPr>
                  <p:cNvPr id="135" name="组合 134"/>
                  <p:cNvGrpSpPr/>
                  <p:nvPr/>
                </p:nvGrpSpPr>
                <p:grpSpPr>
                  <a:xfrm>
                    <a:off x="2425983" y="5189220"/>
                    <a:ext cx="253693" cy="137160"/>
                    <a:chOff x="2425983" y="5189220"/>
                    <a:chExt cx="253693" cy="137160"/>
                  </a:xfrm>
                </p:grpSpPr>
                <p:cxnSp>
                  <p:nvCxnSpPr>
                    <p:cNvPr id="139" name="直接连接符 138"/>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2676808" y="5186045"/>
                    <a:ext cx="253693" cy="137160"/>
                    <a:chOff x="2425983" y="5189220"/>
                    <a:chExt cx="253693" cy="137160"/>
                  </a:xfrm>
                </p:grpSpPr>
                <p:cxnSp>
                  <p:nvCxnSpPr>
                    <p:cNvPr id="137" name="直接连接符 13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120" name="组合 119"/>
            <p:cNvGrpSpPr/>
            <p:nvPr/>
          </p:nvGrpSpPr>
          <p:grpSpPr>
            <a:xfrm>
              <a:off x="1839287" y="5184146"/>
              <a:ext cx="758518" cy="87506"/>
              <a:chOff x="2676808" y="5179695"/>
              <a:chExt cx="758518" cy="143510"/>
            </a:xfrm>
          </p:grpSpPr>
          <p:grpSp>
            <p:nvGrpSpPr>
              <p:cNvPr id="121" name="组合 120"/>
              <p:cNvGrpSpPr/>
              <p:nvPr/>
            </p:nvGrpSpPr>
            <p:grpSpPr>
              <a:xfrm>
                <a:off x="2676808" y="5186045"/>
                <a:ext cx="253693" cy="137160"/>
                <a:chOff x="2425983" y="5189220"/>
                <a:chExt cx="253693" cy="137160"/>
              </a:xfrm>
            </p:grpSpPr>
            <p:cxnSp>
              <p:nvCxnSpPr>
                <p:cNvPr id="129" name="直接连接符 128"/>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2930808" y="5179695"/>
                <a:ext cx="504518" cy="140335"/>
                <a:chOff x="2425983" y="5186045"/>
                <a:chExt cx="504518" cy="140335"/>
              </a:xfrm>
            </p:grpSpPr>
            <p:grpSp>
              <p:nvGrpSpPr>
                <p:cNvPr id="123" name="组合 122"/>
                <p:cNvGrpSpPr/>
                <p:nvPr/>
              </p:nvGrpSpPr>
              <p:grpSpPr>
                <a:xfrm>
                  <a:off x="2425983" y="5189220"/>
                  <a:ext cx="253693" cy="137160"/>
                  <a:chOff x="2425983" y="5189220"/>
                  <a:chExt cx="253693" cy="137160"/>
                </a:xfrm>
              </p:grpSpPr>
              <p:cxnSp>
                <p:nvCxnSpPr>
                  <p:cNvPr id="127" name="直接连接符 126"/>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2676808" y="5186045"/>
                  <a:ext cx="253693" cy="137160"/>
                  <a:chOff x="2425983" y="5189220"/>
                  <a:chExt cx="253693" cy="137160"/>
                </a:xfrm>
              </p:grpSpPr>
              <p:cxnSp>
                <p:nvCxnSpPr>
                  <p:cNvPr id="125" name="直接连接符 124"/>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161" name="组合 160"/>
          <p:cNvGrpSpPr/>
          <p:nvPr/>
        </p:nvGrpSpPr>
        <p:grpSpPr>
          <a:xfrm>
            <a:off x="5634209" y="4965532"/>
            <a:ext cx="2651445" cy="91252"/>
            <a:chOff x="1839287" y="5184146"/>
            <a:chExt cx="2767715" cy="95254"/>
          </a:xfrm>
        </p:grpSpPr>
        <p:grpSp>
          <p:nvGrpSpPr>
            <p:cNvPr id="162" name="组合 161"/>
            <p:cNvGrpSpPr/>
            <p:nvPr/>
          </p:nvGrpSpPr>
          <p:grpSpPr>
            <a:xfrm>
              <a:off x="2591031" y="5184150"/>
              <a:ext cx="2015971" cy="95250"/>
              <a:chOff x="2425983" y="5170170"/>
              <a:chExt cx="2015971" cy="156210"/>
            </a:xfrm>
          </p:grpSpPr>
          <p:grpSp>
            <p:nvGrpSpPr>
              <p:cNvPr id="174" name="组合 173"/>
              <p:cNvGrpSpPr/>
              <p:nvPr/>
            </p:nvGrpSpPr>
            <p:grpSpPr>
              <a:xfrm>
                <a:off x="2425983" y="5179695"/>
                <a:ext cx="1009343" cy="146685"/>
                <a:chOff x="2425983" y="5179695"/>
                <a:chExt cx="1009343" cy="146685"/>
              </a:xfrm>
            </p:grpSpPr>
            <p:grpSp>
              <p:nvGrpSpPr>
                <p:cNvPr id="190" name="组合 189"/>
                <p:cNvGrpSpPr/>
                <p:nvPr/>
              </p:nvGrpSpPr>
              <p:grpSpPr>
                <a:xfrm>
                  <a:off x="2425983" y="5186045"/>
                  <a:ext cx="504518" cy="140335"/>
                  <a:chOff x="2425983" y="5186045"/>
                  <a:chExt cx="504518" cy="140335"/>
                </a:xfrm>
              </p:grpSpPr>
              <p:grpSp>
                <p:nvGrpSpPr>
                  <p:cNvPr id="198" name="组合 197"/>
                  <p:cNvGrpSpPr/>
                  <p:nvPr/>
                </p:nvGrpSpPr>
                <p:grpSpPr>
                  <a:xfrm>
                    <a:off x="2425983" y="5189220"/>
                    <a:ext cx="253693" cy="137160"/>
                    <a:chOff x="2425983" y="5189220"/>
                    <a:chExt cx="253693" cy="137160"/>
                  </a:xfrm>
                </p:grpSpPr>
                <p:cxnSp>
                  <p:nvCxnSpPr>
                    <p:cNvPr id="202" name="直接连接符 201"/>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9" name="组合 198"/>
                  <p:cNvGrpSpPr/>
                  <p:nvPr/>
                </p:nvGrpSpPr>
                <p:grpSpPr>
                  <a:xfrm>
                    <a:off x="2676808" y="5186045"/>
                    <a:ext cx="253693" cy="137160"/>
                    <a:chOff x="2425983" y="5189220"/>
                    <a:chExt cx="253693" cy="137160"/>
                  </a:xfrm>
                </p:grpSpPr>
                <p:cxnSp>
                  <p:nvCxnSpPr>
                    <p:cNvPr id="200" name="直接连接符 199"/>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191" name="组合 190"/>
                <p:cNvGrpSpPr/>
                <p:nvPr/>
              </p:nvGrpSpPr>
              <p:grpSpPr>
                <a:xfrm>
                  <a:off x="2930808" y="5179695"/>
                  <a:ext cx="504518" cy="140335"/>
                  <a:chOff x="2425983" y="5186045"/>
                  <a:chExt cx="504518" cy="140335"/>
                </a:xfrm>
              </p:grpSpPr>
              <p:grpSp>
                <p:nvGrpSpPr>
                  <p:cNvPr id="192" name="组合 191"/>
                  <p:cNvGrpSpPr/>
                  <p:nvPr/>
                </p:nvGrpSpPr>
                <p:grpSpPr>
                  <a:xfrm>
                    <a:off x="2425983" y="5189220"/>
                    <a:ext cx="253693" cy="137160"/>
                    <a:chOff x="2425983" y="5189220"/>
                    <a:chExt cx="253693" cy="137160"/>
                  </a:xfrm>
                </p:grpSpPr>
                <p:cxnSp>
                  <p:nvCxnSpPr>
                    <p:cNvPr id="196" name="直接连接符 195"/>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3" name="组合 192"/>
                  <p:cNvGrpSpPr/>
                  <p:nvPr/>
                </p:nvGrpSpPr>
                <p:grpSpPr>
                  <a:xfrm>
                    <a:off x="2676808" y="5186045"/>
                    <a:ext cx="253693" cy="137160"/>
                    <a:chOff x="2425983" y="5189220"/>
                    <a:chExt cx="253693" cy="137160"/>
                  </a:xfrm>
                </p:grpSpPr>
                <p:cxnSp>
                  <p:nvCxnSpPr>
                    <p:cNvPr id="194" name="直接连接符 193"/>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nvGrpSpPr>
              <p:cNvPr id="175" name="组合 174"/>
              <p:cNvGrpSpPr/>
              <p:nvPr/>
            </p:nvGrpSpPr>
            <p:grpSpPr>
              <a:xfrm>
                <a:off x="3432611" y="5170170"/>
                <a:ext cx="1009343" cy="146685"/>
                <a:chOff x="2425983" y="5179695"/>
                <a:chExt cx="1009343" cy="146685"/>
              </a:xfrm>
            </p:grpSpPr>
            <p:grpSp>
              <p:nvGrpSpPr>
                <p:cNvPr id="176" name="组合 175"/>
                <p:cNvGrpSpPr/>
                <p:nvPr/>
              </p:nvGrpSpPr>
              <p:grpSpPr>
                <a:xfrm>
                  <a:off x="2425983" y="5186045"/>
                  <a:ext cx="504518" cy="140335"/>
                  <a:chOff x="2425983" y="5186045"/>
                  <a:chExt cx="504518" cy="140335"/>
                </a:xfrm>
              </p:grpSpPr>
              <p:grpSp>
                <p:nvGrpSpPr>
                  <p:cNvPr id="184" name="组合 183"/>
                  <p:cNvGrpSpPr/>
                  <p:nvPr/>
                </p:nvGrpSpPr>
                <p:grpSpPr>
                  <a:xfrm>
                    <a:off x="2425983" y="5189220"/>
                    <a:ext cx="253693" cy="137160"/>
                    <a:chOff x="2425983" y="5189220"/>
                    <a:chExt cx="253693" cy="137160"/>
                  </a:xfrm>
                </p:grpSpPr>
                <p:cxnSp>
                  <p:nvCxnSpPr>
                    <p:cNvPr id="188" name="直接连接符 187"/>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85" name="组合 184"/>
                  <p:cNvGrpSpPr/>
                  <p:nvPr/>
                </p:nvGrpSpPr>
                <p:grpSpPr>
                  <a:xfrm>
                    <a:off x="2676808" y="5186045"/>
                    <a:ext cx="253693" cy="137160"/>
                    <a:chOff x="2425983" y="5189220"/>
                    <a:chExt cx="253693" cy="137160"/>
                  </a:xfrm>
                </p:grpSpPr>
                <p:cxnSp>
                  <p:nvCxnSpPr>
                    <p:cNvPr id="186" name="直接连接符 185"/>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nvGrpSpPr>
                <p:cNvPr id="177" name="组合 176"/>
                <p:cNvGrpSpPr/>
                <p:nvPr/>
              </p:nvGrpSpPr>
              <p:grpSpPr>
                <a:xfrm>
                  <a:off x="2930808" y="5179695"/>
                  <a:ext cx="504518" cy="140335"/>
                  <a:chOff x="2425983" y="5186045"/>
                  <a:chExt cx="504518" cy="140335"/>
                </a:xfrm>
              </p:grpSpPr>
              <p:grpSp>
                <p:nvGrpSpPr>
                  <p:cNvPr id="178" name="组合 177"/>
                  <p:cNvGrpSpPr/>
                  <p:nvPr/>
                </p:nvGrpSpPr>
                <p:grpSpPr>
                  <a:xfrm>
                    <a:off x="2425983" y="5189220"/>
                    <a:ext cx="253693" cy="137160"/>
                    <a:chOff x="2425983" y="5189220"/>
                    <a:chExt cx="253693" cy="137160"/>
                  </a:xfrm>
                </p:grpSpPr>
                <p:cxnSp>
                  <p:nvCxnSpPr>
                    <p:cNvPr id="182" name="直接连接符 181"/>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79" name="组合 178"/>
                  <p:cNvGrpSpPr/>
                  <p:nvPr/>
                </p:nvGrpSpPr>
                <p:grpSpPr>
                  <a:xfrm>
                    <a:off x="2676808" y="5186045"/>
                    <a:ext cx="253693" cy="137160"/>
                    <a:chOff x="2425983" y="5189220"/>
                    <a:chExt cx="253693" cy="137160"/>
                  </a:xfrm>
                </p:grpSpPr>
                <p:cxnSp>
                  <p:nvCxnSpPr>
                    <p:cNvPr id="180" name="直接连接符 179"/>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163" name="组合 162"/>
            <p:cNvGrpSpPr/>
            <p:nvPr/>
          </p:nvGrpSpPr>
          <p:grpSpPr>
            <a:xfrm>
              <a:off x="1839287" y="5184146"/>
              <a:ext cx="758518" cy="87506"/>
              <a:chOff x="2676808" y="5179695"/>
              <a:chExt cx="758518" cy="143510"/>
            </a:xfrm>
          </p:grpSpPr>
          <p:grpSp>
            <p:nvGrpSpPr>
              <p:cNvPr id="164" name="组合 163"/>
              <p:cNvGrpSpPr/>
              <p:nvPr/>
            </p:nvGrpSpPr>
            <p:grpSpPr>
              <a:xfrm>
                <a:off x="2676808" y="5186045"/>
                <a:ext cx="253693" cy="137160"/>
                <a:chOff x="2425983" y="5189220"/>
                <a:chExt cx="253693" cy="137160"/>
              </a:xfrm>
            </p:grpSpPr>
            <p:cxnSp>
              <p:nvCxnSpPr>
                <p:cNvPr id="172" name="直接连接符 171"/>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65" name="组合 164"/>
              <p:cNvGrpSpPr/>
              <p:nvPr/>
            </p:nvGrpSpPr>
            <p:grpSpPr>
              <a:xfrm>
                <a:off x="2930808" y="5179695"/>
                <a:ext cx="504518" cy="140335"/>
                <a:chOff x="2425983" y="5186045"/>
                <a:chExt cx="504518" cy="140335"/>
              </a:xfrm>
            </p:grpSpPr>
            <p:grpSp>
              <p:nvGrpSpPr>
                <p:cNvPr id="166" name="组合 165"/>
                <p:cNvGrpSpPr/>
                <p:nvPr/>
              </p:nvGrpSpPr>
              <p:grpSpPr>
                <a:xfrm>
                  <a:off x="2425983" y="5189220"/>
                  <a:ext cx="253693" cy="137160"/>
                  <a:chOff x="2425983" y="5189220"/>
                  <a:chExt cx="253693" cy="137160"/>
                </a:xfrm>
              </p:grpSpPr>
              <p:cxnSp>
                <p:nvCxnSpPr>
                  <p:cNvPr id="170" name="直接连接符 169"/>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67" name="组合 166"/>
                <p:cNvGrpSpPr/>
                <p:nvPr/>
              </p:nvGrpSpPr>
              <p:grpSpPr>
                <a:xfrm>
                  <a:off x="2676808" y="5186045"/>
                  <a:ext cx="253693" cy="137160"/>
                  <a:chOff x="2425983" y="5189220"/>
                  <a:chExt cx="253693" cy="137160"/>
                </a:xfrm>
              </p:grpSpPr>
              <p:cxnSp>
                <p:nvCxnSpPr>
                  <p:cNvPr id="168" name="直接连接符 167"/>
                  <p:cNvCxnSpPr/>
                  <p:nvPr/>
                </p:nvCxnSpPr>
                <p:spPr>
                  <a:xfrm>
                    <a:off x="2425983"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2552959" y="5189220"/>
                    <a:ext cx="126717" cy="13716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grpSp>
      </p:grpSp>
      <p:grpSp>
        <p:nvGrpSpPr>
          <p:cNvPr id="2" name="组合 1"/>
          <p:cNvGrpSpPr/>
          <p:nvPr/>
        </p:nvGrpSpPr>
        <p:grpSpPr>
          <a:xfrm>
            <a:off x="3403361" y="2415975"/>
            <a:ext cx="1836800" cy="1836800"/>
            <a:chOff x="3224754" y="2237368"/>
            <a:chExt cx="2194014" cy="2194014"/>
          </a:xfrm>
        </p:grpSpPr>
        <p:grpSp>
          <p:nvGrpSpPr>
            <p:cNvPr id="204" name="组合 203"/>
            <p:cNvGrpSpPr/>
            <p:nvPr/>
          </p:nvGrpSpPr>
          <p:grpSpPr>
            <a:xfrm>
              <a:off x="3462963" y="2475577"/>
              <a:ext cx="1717596" cy="1717596"/>
              <a:chOff x="7644571" y="1410943"/>
              <a:chExt cx="1597450" cy="1597450"/>
            </a:xfrm>
            <a:solidFill>
              <a:srgbClr val="944E4E"/>
            </a:solidFill>
          </p:grpSpPr>
          <p:sp>
            <p:nvSpPr>
              <p:cNvPr id="205" name="椭圆 204"/>
              <p:cNvSpPr/>
              <p:nvPr/>
            </p:nvSpPr>
            <p:spPr>
              <a:xfrm>
                <a:off x="7644571" y="1410943"/>
                <a:ext cx="1597450" cy="1597450"/>
              </a:xfrm>
              <a:prstGeom prst="ellipse">
                <a:avLst/>
              </a:prstGeom>
              <a:grp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sp>
            <p:nvSpPr>
              <p:cNvPr id="206" name="_14"/>
              <p:cNvSpPr txBox="1">
                <a:spLocks noChangeArrowheads="1"/>
              </p:cNvSpPr>
              <p:nvPr/>
            </p:nvSpPr>
            <p:spPr bwMode="auto">
              <a:xfrm>
                <a:off x="7742903" y="1669218"/>
                <a:ext cx="1408258" cy="99637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3200" b="1" spc="600" dirty="0">
                    <a:solidFill>
                      <a:schemeClr val="bg1"/>
                    </a:solidFill>
                    <a:latin typeface="微软雅黑" panose="020B0503020204020204" pitchFamily="34" charset="-122"/>
                    <a:ea typeface="微软雅黑" panose="020B0503020204020204" pitchFamily="34" charset="-122"/>
                  </a:rPr>
                  <a:t>目录</a:t>
                </a:r>
                <a:endParaRPr lang="zh-CN" sz="3200" b="1" spc="600" dirty="0">
                  <a:solidFill>
                    <a:schemeClr val="bg1"/>
                  </a:solidFill>
                  <a:latin typeface="微软雅黑" panose="020B0503020204020204" pitchFamily="34" charset="-122"/>
                  <a:ea typeface="微软雅黑" panose="020B0503020204020204" pitchFamily="34" charset="-122"/>
                </a:endParaRPr>
              </a:p>
            </p:txBody>
          </p:sp>
        </p:grpSp>
        <p:sp>
          <p:nvSpPr>
            <p:cNvPr id="207" name="椭圆 206"/>
            <p:cNvSpPr/>
            <p:nvPr/>
          </p:nvSpPr>
          <p:spPr>
            <a:xfrm>
              <a:off x="3224754" y="2237368"/>
              <a:ext cx="2194014" cy="2194014"/>
            </a:xfrm>
            <a:prstGeom prst="ellipse">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Effect transition="in" filter="fade">
                                      <p:cBhvr>
                                        <p:cTn id="13" dur="1000"/>
                                        <p:tgtEl>
                                          <p:spTgt spid="11"/>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750"/>
                                        <p:tgtEl>
                                          <p:spTgt spid="2"/>
                                        </p:tgtEl>
                                      </p:cBhvr>
                                    </p:animEffect>
                                    <p:anim calcmode="lin" valueType="num">
                                      <p:cBhvr>
                                        <p:cTn id="18" dur="750" fill="hold"/>
                                        <p:tgtEl>
                                          <p:spTgt spid="2"/>
                                        </p:tgtEl>
                                        <p:attrNameLst>
                                          <p:attrName>ppt_x</p:attrName>
                                        </p:attrNameLst>
                                      </p:cBhvr>
                                      <p:tavLst>
                                        <p:tav tm="0">
                                          <p:val>
                                            <p:strVal val="#ppt_x"/>
                                          </p:val>
                                        </p:tav>
                                        <p:tav tm="100000">
                                          <p:val>
                                            <p:strVal val="#ppt_x"/>
                                          </p:val>
                                        </p:tav>
                                      </p:tavLst>
                                    </p:anim>
                                    <p:anim calcmode="lin" valueType="num">
                                      <p:cBhvr>
                                        <p:cTn id="19" dur="75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750"/>
                                        <p:tgtEl>
                                          <p:spTgt spid="24"/>
                                        </p:tgtEl>
                                      </p:cBhvr>
                                    </p:animEffect>
                                  </p:childTnLst>
                                </p:cTn>
                              </p:par>
                              <p:par>
                                <p:cTn id="24" presetID="22" presetClass="entr" presetSubtype="8" fill="hold"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wipe(left)">
                                      <p:cBhvr>
                                        <p:cTn id="26" dur="750"/>
                                        <p:tgtEl>
                                          <p:spTgt spid="75"/>
                                        </p:tgtEl>
                                      </p:cBhvr>
                                    </p:animEffect>
                                  </p:childTnLst>
                                </p:cTn>
                              </p:par>
                              <p:par>
                                <p:cTn id="27" presetID="22" presetClass="entr" presetSubtype="8" fill="hold" nodeType="with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wipe(left)">
                                      <p:cBhvr>
                                        <p:cTn id="29" dur="750"/>
                                        <p:tgtEl>
                                          <p:spTgt spid="118"/>
                                        </p:tgtEl>
                                      </p:cBhvr>
                                    </p:animEffect>
                                  </p:childTnLst>
                                </p:cTn>
                              </p:par>
                              <p:par>
                                <p:cTn id="30" presetID="22" presetClass="entr" presetSubtype="8" fill="hold" nodeType="with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wipe(left)">
                                      <p:cBhvr>
                                        <p:cTn id="32" dur="750"/>
                                        <p:tgtEl>
                                          <p:spTgt spid="161"/>
                                        </p:tgtEl>
                                      </p:cBhvr>
                                    </p:animEffect>
                                  </p:childTnLst>
                                </p:cTn>
                              </p:par>
                            </p:childTnLst>
                          </p:cTn>
                        </p:par>
                        <p:par>
                          <p:cTn id="33" fill="hold">
                            <p:stCondLst>
                              <p:cond delay="4000"/>
                            </p:stCondLst>
                            <p:childTnLst>
                              <p:par>
                                <p:cTn id="34" presetID="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250" fill="hold"/>
                                        <p:tgtEl>
                                          <p:spTgt spid="12"/>
                                        </p:tgtEl>
                                        <p:attrNameLst>
                                          <p:attrName>ppt_x</p:attrName>
                                        </p:attrNameLst>
                                      </p:cBhvr>
                                      <p:tavLst>
                                        <p:tav tm="0">
                                          <p:val>
                                            <p:strVal val="0-#ppt_w/2"/>
                                          </p:val>
                                        </p:tav>
                                        <p:tav tm="100000">
                                          <p:val>
                                            <p:strVal val="#ppt_x"/>
                                          </p:val>
                                        </p:tav>
                                      </p:tavLst>
                                    </p:anim>
                                    <p:anim calcmode="lin" valueType="num">
                                      <p:cBhvr additive="base">
                                        <p:cTn id="37" dur="25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0-#ppt_w/2"/>
                                          </p:val>
                                        </p:tav>
                                        <p:tav tm="100000">
                                          <p:val>
                                            <p:strVal val="#ppt_x"/>
                                          </p:val>
                                        </p:tav>
                                      </p:tavLst>
                                    </p:anim>
                                    <p:anim calcmode="lin" valueType="num">
                                      <p:cBhvr additive="base">
                                        <p:cTn id="42" dur="250" fill="hold"/>
                                        <p:tgtEl>
                                          <p:spTgt spid="16"/>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250" fill="hold"/>
                                        <p:tgtEl>
                                          <p:spTgt spid="17"/>
                                        </p:tgtEl>
                                        <p:attrNameLst>
                                          <p:attrName>ppt_x</p:attrName>
                                        </p:attrNameLst>
                                      </p:cBhvr>
                                      <p:tavLst>
                                        <p:tav tm="0">
                                          <p:val>
                                            <p:strVal val="0-#ppt_w/2"/>
                                          </p:val>
                                        </p:tav>
                                        <p:tav tm="100000">
                                          <p:val>
                                            <p:strVal val="#ppt_x"/>
                                          </p:val>
                                        </p:tav>
                                      </p:tavLst>
                                    </p:anim>
                                    <p:anim calcmode="lin" valueType="num">
                                      <p:cBhvr additive="base">
                                        <p:cTn id="47" dur="250" fill="hold"/>
                                        <p:tgtEl>
                                          <p:spTgt spid="17"/>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 presetClass="entr" presetSubtype="8"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250" fill="hold"/>
                                        <p:tgtEl>
                                          <p:spTgt spid="13"/>
                                        </p:tgtEl>
                                        <p:attrNameLst>
                                          <p:attrName>ppt_x</p:attrName>
                                        </p:attrNameLst>
                                      </p:cBhvr>
                                      <p:tavLst>
                                        <p:tav tm="0">
                                          <p:val>
                                            <p:strVal val="0-#ppt_w/2"/>
                                          </p:val>
                                        </p:tav>
                                        <p:tav tm="100000">
                                          <p:val>
                                            <p:strVal val="#ppt_x"/>
                                          </p:val>
                                        </p:tav>
                                      </p:tavLst>
                                    </p:anim>
                                    <p:anim calcmode="lin" valueType="num">
                                      <p:cBhvr additive="base">
                                        <p:cTn id="52" dur="250" fill="hold"/>
                                        <p:tgtEl>
                                          <p:spTgt spid="13"/>
                                        </p:tgtEl>
                                        <p:attrNameLst>
                                          <p:attrName>ppt_y</p:attrName>
                                        </p:attrNameLst>
                                      </p:cBhvr>
                                      <p:tavLst>
                                        <p:tav tm="0">
                                          <p:val>
                                            <p:strVal val="#ppt_y"/>
                                          </p:val>
                                        </p:tav>
                                        <p:tav tm="100000">
                                          <p:val>
                                            <p:strVal val="#ppt_y"/>
                                          </p:val>
                                        </p:tav>
                                      </p:tavLst>
                                    </p:anim>
                                  </p:childTnLst>
                                </p:cTn>
                              </p:par>
                            </p:childTnLst>
                          </p:cTn>
                        </p:par>
                        <p:par>
                          <p:cTn id="53" fill="hold">
                            <p:stCondLst>
                              <p:cond delay="6000"/>
                            </p:stCondLst>
                            <p:childTnLst>
                              <p:par>
                                <p:cTn id="54" presetID="2" presetClass="entr" presetSubtype="8"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250" fill="hold"/>
                                        <p:tgtEl>
                                          <p:spTgt spid="18"/>
                                        </p:tgtEl>
                                        <p:attrNameLst>
                                          <p:attrName>ppt_x</p:attrName>
                                        </p:attrNameLst>
                                      </p:cBhvr>
                                      <p:tavLst>
                                        <p:tav tm="0">
                                          <p:val>
                                            <p:strVal val="0-#ppt_w/2"/>
                                          </p:val>
                                        </p:tav>
                                        <p:tav tm="100000">
                                          <p:val>
                                            <p:strVal val="#ppt_x"/>
                                          </p:val>
                                        </p:tav>
                                      </p:tavLst>
                                    </p:anim>
                                    <p:anim calcmode="lin" valueType="num">
                                      <p:cBhvr additive="base">
                                        <p:cTn id="57" dur="250" fill="hold"/>
                                        <p:tgtEl>
                                          <p:spTgt spid="18"/>
                                        </p:tgtEl>
                                        <p:attrNameLst>
                                          <p:attrName>ppt_y</p:attrName>
                                        </p:attrNameLst>
                                      </p:cBhvr>
                                      <p:tavLst>
                                        <p:tav tm="0">
                                          <p:val>
                                            <p:strVal val="#ppt_y"/>
                                          </p:val>
                                        </p:tav>
                                        <p:tav tm="100000">
                                          <p:val>
                                            <p:strVal val="#ppt_y"/>
                                          </p:val>
                                        </p:tav>
                                      </p:tavLst>
                                    </p:anim>
                                  </p:childTnLst>
                                </p:cTn>
                              </p:par>
                            </p:childTnLst>
                          </p:cTn>
                        </p:par>
                        <p:par>
                          <p:cTn id="58" fill="hold">
                            <p:stCondLst>
                              <p:cond delay="6500"/>
                            </p:stCondLst>
                            <p:childTnLst>
                              <p:par>
                                <p:cTn id="59" presetID="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250" fill="hold"/>
                                        <p:tgtEl>
                                          <p:spTgt spid="19"/>
                                        </p:tgtEl>
                                        <p:attrNameLst>
                                          <p:attrName>ppt_x</p:attrName>
                                        </p:attrNameLst>
                                      </p:cBhvr>
                                      <p:tavLst>
                                        <p:tav tm="0">
                                          <p:val>
                                            <p:strVal val="0-#ppt_w/2"/>
                                          </p:val>
                                        </p:tav>
                                        <p:tav tm="100000">
                                          <p:val>
                                            <p:strVal val="#ppt_x"/>
                                          </p:val>
                                        </p:tav>
                                      </p:tavLst>
                                    </p:anim>
                                    <p:anim calcmode="lin" valueType="num">
                                      <p:cBhvr additive="base">
                                        <p:cTn id="62" dur="250" fill="hold"/>
                                        <p:tgtEl>
                                          <p:spTgt spid="19"/>
                                        </p:tgtEl>
                                        <p:attrNameLst>
                                          <p:attrName>ppt_y</p:attrName>
                                        </p:attrNameLst>
                                      </p:cBhvr>
                                      <p:tavLst>
                                        <p:tav tm="0">
                                          <p:val>
                                            <p:strVal val="#ppt_y"/>
                                          </p:val>
                                        </p:tav>
                                        <p:tav tm="100000">
                                          <p:val>
                                            <p:strVal val="#ppt_y"/>
                                          </p:val>
                                        </p:tav>
                                      </p:tavLst>
                                    </p:anim>
                                  </p:childTnLst>
                                </p:cTn>
                              </p:par>
                            </p:childTnLst>
                          </p:cTn>
                        </p:par>
                        <p:par>
                          <p:cTn id="63" fill="hold">
                            <p:stCondLst>
                              <p:cond delay="7000"/>
                            </p:stCondLst>
                            <p:childTnLst>
                              <p:par>
                                <p:cTn id="64" presetID="2" presetClass="entr" presetSubtype="8"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250" fill="hold"/>
                                        <p:tgtEl>
                                          <p:spTgt spid="14"/>
                                        </p:tgtEl>
                                        <p:attrNameLst>
                                          <p:attrName>ppt_x</p:attrName>
                                        </p:attrNameLst>
                                      </p:cBhvr>
                                      <p:tavLst>
                                        <p:tav tm="0">
                                          <p:val>
                                            <p:strVal val="0-#ppt_w/2"/>
                                          </p:val>
                                        </p:tav>
                                        <p:tav tm="100000">
                                          <p:val>
                                            <p:strVal val="#ppt_x"/>
                                          </p:val>
                                        </p:tav>
                                      </p:tavLst>
                                    </p:anim>
                                    <p:anim calcmode="lin" valueType="num">
                                      <p:cBhvr additive="base">
                                        <p:cTn id="67" dur="250" fill="hold"/>
                                        <p:tgtEl>
                                          <p:spTgt spid="14"/>
                                        </p:tgtEl>
                                        <p:attrNameLst>
                                          <p:attrName>ppt_y</p:attrName>
                                        </p:attrNameLst>
                                      </p:cBhvr>
                                      <p:tavLst>
                                        <p:tav tm="0">
                                          <p:val>
                                            <p:strVal val="#ppt_y"/>
                                          </p:val>
                                        </p:tav>
                                        <p:tav tm="100000">
                                          <p:val>
                                            <p:strVal val="#ppt_y"/>
                                          </p:val>
                                        </p:tav>
                                      </p:tavLst>
                                    </p:anim>
                                  </p:childTnLst>
                                </p:cTn>
                              </p:par>
                            </p:childTnLst>
                          </p:cTn>
                        </p:par>
                        <p:par>
                          <p:cTn id="68" fill="hold">
                            <p:stCondLst>
                              <p:cond delay="7500"/>
                            </p:stCondLst>
                            <p:childTnLst>
                              <p:par>
                                <p:cTn id="69" presetID="2" presetClass="entr" presetSubtype="8"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250" fill="hold"/>
                                        <p:tgtEl>
                                          <p:spTgt spid="20"/>
                                        </p:tgtEl>
                                        <p:attrNameLst>
                                          <p:attrName>ppt_x</p:attrName>
                                        </p:attrNameLst>
                                      </p:cBhvr>
                                      <p:tavLst>
                                        <p:tav tm="0">
                                          <p:val>
                                            <p:strVal val="0-#ppt_w/2"/>
                                          </p:val>
                                        </p:tav>
                                        <p:tav tm="100000">
                                          <p:val>
                                            <p:strVal val="#ppt_x"/>
                                          </p:val>
                                        </p:tav>
                                      </p:tavLst>
                                    </p:anim>
                                    <p:anim calcmode="lin" valueType="num">
                                      <p:cBhvr additive="base">
                                        <p:cTn id="72" dur="250" fill="hold"/>
                                        <p:tgtEl>
                                          <p:spTgt spid="20"/>
                                        </p:tgtEl>
                                        <p:attrNameLst>
                                          <p:attrName>ppt_y</p:attrName>
                                        </p:attrNameLst>
                                      </p:cBhvr>
                                      <p:tavLst>
                                        <p:tav tm="0">
                                          <p:val>
                                            <p:strVal val="#ppt_y"/>
                                          </p:val>
                                        </p:tav>
                                        <p:tav tm="100000">
                                          <p:val>
                                            <p:strVal val="#ppt_y"/>
                                          </p:val>
                                        </p:tav>
                                      </p:tavLst>
                                    </p:anim>
                                  </p:childTnLst>
                                </p:cTn>
                              </p:par>
                            </p:childTnLst>
                          </p:cTn>
                        </p:par>
                        <p:par>
                          <p:cTn id="73" fill="hold">
                            <p:stCondLst>
                              <p:cond delay="8000"/>
                            </p:stCondLst>
                            <p:childTnLst>
                              <p:par>
                                <p:cTn id="74" presetID="2" presetClass="entr" presetSubtype="8"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250" fill="hold"/>
                                        <p:tgtEl>
                                          <p:spTgt spid="21"/>
                                        </p:tgtEl>
                                        <p:attrNameLst>
                                          <p:attrName>ppt_x</p:attrName>
                                        </p:attrNameLst>
                                      </p:cBhvr>
                                      <p:tavLst>
                                        <p:tav tm="0">
                                          <p:val>
                                            <p:strVal val="0-#ppt_w/2"/>
                                          </p:val>
                                        </p:tav>
                                        <p:tav tm="100000">
                                          <p:val>
                                            <p:strVal val="#ppt_x"/>
                                          </p:val>
                                        </p:tav>
                                      </p:tavLst>
                                    </p:anim>
                                    <p:anim calcmode="lin" valueType="num">
                                      <p:cBhvr additive="base">
                                        <p:cTn id="77" dur="250" fill="hold"/>
                                        <p:tgtEl>
                                          <p:spTgt spid="21"/>
                                        </p:tgtEl>
                                        <p:attrNameLst>
                                          <p:attrName>ppt_y</p:attrName>
                                        </p:attrNameLst>
                                      </p:cBhvr>
                                      <p:tavLst>
                                        <p:tav tm="0">
                                          <p:val>
                                            <p:strVal val="#ppt_y"/>
                                          </p:val>
                                        </p:tav>
                                        <p:tav tm="100000">
                                          <p:val>
                                            <p:strVal val="#ppt_y"/>
                                          </p:val>
                                        </p:tav>
                                      </p:tavLst>
                                    </p:anim>
                                  </p:childTnLst>
                                </p:cTn>
                              </p:par>
                            </p:childTnLst>
                          </p:cTn>
                        </p:par>
                        <p:par>
                          <p:cTn id="78" fill="hold">
                            <p:stCondLst>
                              <p:cond delay="8500"/>
                            </p:stCondLst>
                            <p:childTnLst>
                              <p:par>
                                <p:cTn id="79" presetID="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250" fill="hold"/>
                                        <p:tgtEl>
                                          <p:spTgt spid="15"/>
                                        </p:tgtEl>
                                        <p:attrNameLst>
                                          <p:attrName>ppt_x</p:attrName>
                                        </p:attrNameLst>
                                      </p:cBhvr>
                                      <p:tavLst>
                                        <p:tav tm="0">
                                          <p:val>
                                            <p:strVal val="0-#ppt_w/2"/>
                                          </p:val>
                                        </p:tav>
                                        <p:tav tm="100000">
                                          <p:val>
                                            <p:strVal val="#ppt_x"/>
                                          </p:val>
                                        </p:tav>
                                      </p:tavLst>
                                    </p:anim>
                                    <p:anim calcmode="lin" valueType="num">
                                      <p:cBhvr additive="base">
                                        <p:cTn id="82" dur="250" fill="hold"/>
                                        <p:tgtEl>
                                          <p:spTgt spid="15"/>
                                        </p:tgtEl>
                                        <p:attrNameLst>
                                          <p:attrName>ppt_y</p:attrName>
                                        </p:attrNameLst>
                                      </p:cBhvr>
                                      <p:tavLst>
                                        <p:tav tm="0">
                                          <p:val>
                                            <p:strVal val="#ppt_y"/>
                                          </p:val>
                                        </p:tav>
                                        <p:tav tm="100000">
                                          <p:val>
                                            <p:strVal val="#ppt_y"/>
                                          </p:val>
                                        </p:tav>
                                      </p:tavLst>
                                    </p:anim>
                                  </p:childTnLst>
                                </p:cTn>
                              </p:par>
                            </p:childTnLst>
                          </p:cTn>
                        </p:par>
                        <p:par>
                          <p:cTn id="83" fill="hold">
                            <p:stCondLst>
                              <p:cond delay="9000"/>
                            </p:stCondLst>
                            <p:childTnLst>
                              <p:par>
                                <p:cTn id="84" presetID="2" presetClass="entr" presetSubtype="8"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250" fill="hold"/>
                                        <p:tgtEl>
                                          <p:spTgt spid="22"/>
                                        </p:tgtEl>
                                        <p:attrNameLst>
                                          <p:attrName>ppt_x</p:attrName>
                                        </p:attrNameLst>
                                      </p:cBhvr>
                                      <p:tavLst>
                                        <p:tav tm="0">
                                          <p:val>
                                            <p:strVal val="0-#ppt_w/2"/>
                                          </p:val>
                                        </p:tav>
                                        <p:tav tm="100000">
                                          <p:val>
                                            <p:strVal val="#ppt_x"/>
                                          </p:val>
                                        </p:tav>
                                      </p:tavLst>
                                    </p:anim>
                                    <p:anim calcmode="lin" valueType="num">
                                      <p:cBhvr additive="base">
                                        <p:cTn id="87" dur="25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2" presetClass="entr" presetSubtype="8"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250" fill="hold"/>
                                        <p:tgtEl>
                                          <p:spTgt spid="23"/>
                                        </p:tgtEl>
                                        <p:attrNameLst>
                                          <p:attrName>ppt_x</p:attrName>
                                        </p:attrNameLst>
                                      </p:cBhvr>
                                      <p:tavLst>
                                        <p:tav tm="0">
                                          <p:val>
                                            <p:strVal val="0-#ppt_w/2"/>
                                          </p:val>
                                        </p:tav>
                                        <p:tav tm="100000">
                                          <p:val>
                                            <p:strVal val="#ppt_x"/>
                                          </p:val>
                                        </p:tav>
                                      </p:tavLst>
                                    </p:anim>
                                    <p:anim calcmode="lin" valueType="num">
                                      <p:cBhvr additive="base">
                                        <p:cTn id="92" dur="2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p:bldP spid="17" grpId="0" animBg="1"/>
      <p:bldP spid="18" grpId="0"/>
      <p:bldP spid="19" grpId="0" animBg="1"/>
      <p:bldP spid="20" grpId="0"/>
      <p:bldP spid="21" grpId="0" animBg="1"/>
      <p:bldP spid="22"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未来工作计划</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745224" y="1829605"/>
            <a:ext cx="8699962" cy="4563178"/>
            <a:chOff x="611188" y="803187"/>
            <a:chExt cx="7535050" cy="3952176"/>
          </a:xfrm>
          <a:solidFill>
            <a:srgbClr val="944E4E"/>
          </a:solidFill>
        </p:grpSpPr>
        <p:sp>
          <p:nvSpPr>
            <p:cNvPr id="20" name="Freeform 138"/>
            <p:cNvSpPr/>
            <p:nvPr/>
          </p:nvSpPr>
          <p:spPr bwMode="auto">
            <a:xfrm>
              <a:off x="4419041" y="803187"/>
              <a:ext cx="229490" cy="883605"/>
            </a:xfrm>
            <a:custGeom>
              <a:avLst/>
              <a:gdLst>
                <a:gd name="T0" fmla="*/ 161 w 161"/>
                <a:gd name="T1" fmla="*/ 438 h 619"/>
                <a:gd name="T2" fmla="*/ 161 w 161"/>
                <a:gd name="T3" fmla="*/ 51 h 619"/>
                <a:gd name="T4" fmla="*/ 110 w 161"/>
                <a:gd name="T5" fmla="*/ 0 h 619"/>
                <a:gd name="T6" fmla="*/ 51 w 161"/>
                <a:gd name="T7" fmla="*/ 0 h 619"/>
                <a:gd name="T8" fmla="*/ 0 w 161"/>
                <a:gd name="T9" fmla="*/ 51 h 619"/>
                <a:gd name="T10" fmla="*/ 0 w 161"/>
                <a:gd name="T11" fmla="*/ 619 h 619"/>
                <a:gd name="T12" fmla="*/ 161 w 161"/>
                <a:gd name="T13" fmla="*/ 438 h 619"/>
              </a:gdLst>
              <a:ahLst/>
              <a:cxnLst>
                <a:cxn ang="0">
                  <a:pos x="T0" y="T1"/>
                </a:cxn>
                <a:cxn ang="0">
                  <a:pos x="T2" y="T3"/>
                </a:cxn>
                <a:cxn ang="0">
                  <a:pos x="T4" y="T5"/>
                </a:cxn>
                <a:cxn ang="0">
                  <a:pos x="T6" y="T7"/>
                </a:cxn>
                <a:cxn ang="0">
                  <a:pos x="T8" y="T9"/>
                </a:cxn>
                <a:cxn ang="0">
                  <a:pos x="T10" y="T11"/>
                </a:cxn>
                <a:cxn ang="0">
                  <a:pos x="T12" y="T13"/>
                </a:cxn>
              </a:cxnLst>
              <a:rect l="0" t="0" r="r" b="b"/>
              <a:pathLst>
                <a:path w="161" h="619">
                  <a:moveTo>
                    <a:pt x="161" y="438"/>
                  </a:moveTo>
                  <a:cubicBezTo>
                    <a:pt x="161" y="51"/>
                    <a:pt x="161" y="51"/>
                    <a:pt x="161" y="51"/>
                  </a:cubicBezTo>
                  <a:cubicBezTo>
                    <a:pt x="161" y="23"/>
                    <a:pt x="138" y="0"/>
                    <a:pt x="110" y="0"/>
                  </a:cubicBezTo>
                  <a:cubicBezTo>
                    <a:pt x="51" y="0"/>
                    <a:pt x="51" y="0"/>
                    <a:pt x="51" y="0"/>
                  </a:cubicBezTo>
                  <a:cubicBezTo>
                    <a:pt x="23" y="0"/>
                    <a:pt x="0" y="23"/>
                    <a:pt x="0" y="51"/>
                  </a:cubicBezTo>
                  <a:cubicBezTo>
                    <a:pt x="0" y="619"/>
                    <a:pt x="0" y="619"/>
                    <a:pt x="0" y="619"/>
                  </a:cubicBezTo>
                  <a:cubicBezTo>
                    <a:pt x="9" y="561"/>
                    <a:pt x="53" y="461"/>
                    <a:pt x="161" y="438"/>
                  </a:cubicBezTo>
                  <a:close/>
                </a:path>
              </a:pathLst>
            </a:custGeom>
            <a:grpFill/>
            <a:ln>
              <a:noFill/>
            </a:ln>
          </p:spPr>
          <p:txBody>
            <a:bodyPr/>
            <a:lstStyle/>
            <a:p>
              <a:endParaRPr lang="zh-CN" altLang="en-US" sz="2400">
                <a:solidFill>
                  <a:schemeClr val="bg1">
                    <a:lumMod val="50000"/>
                  </a:schemeClr>
                </a:solidFill>
              </a:endParaRPr>
            </a:p>
          </p:txBody>
        </p:sp>
        <p:sp>
          <p:nvSpPr>
            <p:cNvPr id="21" name="Freeform 140"/>
            <p:cNvSpPr/>
            <p:nvPr/>
          </p:nvSpPr>
          <p:spPr bwMode="auto">
            <a:xfrm>
              <a:off x="4419041" y="3514468"/>
              <a:ext cx="1500618" cy="1240895"/>
            </a:xfrm>
            <a:custGeom>
              <a:avLst/>
              <a:gdLst>
                <a:gd name="T0" fmla="*/ 1004 w 1051"/>
                <a:gd name="T1" fmla="*/ 0 h 869"/>
                <a:gd name="T2" fmla="*/ 218 w 1051"/>
                <a:gd name="T3" fmla="*/ 0 h 869"/>
                <a:gd name="T4" fmla="*/ 161 w 1051"/>
                <a:gd name="T5" fmla="*/ 5 h 869"/>
                <a:gd name="T6" fmla="*/ 0 w 1051"/>
                <a:gd name="T7" fmla="*/ 186 h 869"/>
                <a:gd name="T8" fmla="*/ 0 w 1051"/>
                <a:gd name="T9" fmla="*/ 201 h 869"/>
                <a:gd name="T10" fmla="*/ 0 w 1051"/>
                <a:gd name="T11" fmla="*/ 818 h 869"/>
                <a:gd name="T12" fmla="*/ 51 w 1051"/>
                <a:gd name="T13" fmla="*/ 869 h 869"/>
                <a:gd name="T14" fmla="*/ 110 w 1051"/>
                <a:gd name="T15" fmla="*/ 869 h 869"/>
                <a:gd name="T16" fmla="*/ 161 w 1051"/>
                <a:gd name="T17" fmla="*/ 818 h 869"/>
                <a:gd name="T18" fmla="*/ 161 w 1051"/>
                <a:gd name="T19" fmla="*/ 101 h 869"/>
                <a:gd name="T20" fmla="*/ 214 w 1051"/>
                <a:gd name="T21" fmla="*/ 92 h 869"/>
                <a:gd name="T22" fmla="*/ 1005 w 1051"/>
                <a:gd name="T23" fmla="*/ 92 h 869"/>
                <a:gd name="T24" fmla="*/ 1051 w 1051"/>
                <a:gd name="T25" fmla="*/ 46 h 869"/>
                <a:gd name="T26" fmla="*/ 1004 w 1051"/>
                <a:gd name="T27"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869">
                  <a:moveTo>
                    <a:pt x="1004" y="0"/>
                  </a:moveTo>
                  <a:cubicBezTo>
                    <a:pt x="998" y="1"/>
                    <a:pt x="364" y="6"/>
                    <a:pt x="218" y="0"/>
                  </a:cubicBezTo>
                  <a:cubicBezTo>
                    <a:pt x="197" y="0"/>
                    <a:pt x="178" y="2"/>
                    <a:pt x="161" y="5"/>
                  </a:cubicBezTo>
                  <a:cubicBezTo>
                    <a:pt x="53" y="28"/>
                    <a:pt x="9" y="127"/>
                    <a:pt x="0" y="186"/>
                  </a:cubicBezTo>
                  <a:cubicBezTo>
                    <a:pt x="0" y="201"/>
                    <a:pt x="0" y="201"/>
                    <a:pt x="0" y="201"/>
                  </a:cubicBezTo>
                  <a:cubicBezTo>
                    <a:pt x="0" y="818"/>
                    <a:pt x="0" y="818"/>
                    <a:pt x="0" y="818"/>
                  </a:cubicBezTo>
                  <a:cubicBezTo>
                    <a:pt x="0" y="846"/>
                    <a:pt x="23" y="869"/>
                    <a:pt x="51" y="869"/>
                  </a:cubicBezTo>
                  <a:cubicBezTo>
                    <a:pt x="110" y="869"/>
                    <a:pt x="110" y="869"/>
                    <a:pt x="110" y="869"/>
                  </a:cubicBezTo>
                  <a:cubicBezTo>
                    <a:pt x="138" y="869"/>
                    <a:pt x="161" y="846"/>
                    <a:pt x="161" y="818"/>
                  </a:cubicBezTo>
                  <a:cubicBezTo>
                    <a:pt x="161" y="101"/>
                    <a:pt x="161" y="101"/>
                    <a:pt x="161" y="101"/>
                  </a:cubicBezTo>
                  <a:cubicBezTo>
                    <a:pt x="176" y="95"/>
                    <a:pt x="193" y="92"/>
                    <a:pt x="214" y="92"/>
                  </a:cubicBezTo>
                  <a:cubicBezTo>
                    <a:pt x="363" y="98"/>
                    <a:pt x="979" y="93"/>
                    <a:pt x="1005" y="92"/>
                  </a:cubicBezTo>
                  <a:cubicBezTo>
                    <a:pt x="1030" y="92"/>
                    <a:pt x="1051" y="71"/>
                    <a:pt x="1051" y="46"/>
                  </a:cubicBezTo>
                  <a:cubicBezTo>
                    <a:pt x="1050" y="21"/>
                    <a:pt x="1030" y="1"/>
                    <a:pt x="1004" y="0"/>
                  </a:cubicBezTo>
                  <a:close/>
                </a:path>
              </a:pathLst>
            </a:custGeom>
            <a:grpFill/>
            <a:ln>
              <a:noFill/>
            </a:ln>
          </p:spPr>
          <p:txBody>
            <a:bodyPr/>
            <a:lstStyle/>
            <a:p>
              <a:endParaRPr lang="zh-CN" altLang="en-US" sz="2400">
                <a:solidFill>
                  <a:schemeClr val="bg1">
                    <a:lumMod val="50000"/>
                  </a:schemeClr>
                </a:solidFill>
              </a:endParaRPr>
            </a:p>
          </p:txBody>
        </p:sp>
        <p:sp>
          <p:nvSpPr>
            <p:cNvPr id="22" name="Freeform 141"/>
            <p:cNvSpPr/>
            <p:nvPr/>
          </p:nvSpPr>
          <p:spPr bwMode="auto">
            <a:xfrm>
              <a:off x="4502867" y="2839739"/>
              <a:ext cx="1374" cy="20613"/>
            </a:xfrm>
            <a:custGeom>
              <a:avLst/>
              <a:gdLst>
                <a:gd name="T0" fmla="*/ 1 w 1"/>
                <a:gd name="T1" fmla="*/ 2 h 15"/>
                <a:gd name="T2" fmla="*/ 0 w 1"/>
                <a:gd name="T3" fmla="*/ 0 h 15"/>
                <a:gd name="T4" fmla="*/ 0 w 1"/>
                <a:gd name="T5" fmla="*/ 15 h 15"/>
                <a:gd name="T6" fmla="*/ 1 w 1"/>
                <a:gd name="T7" fmla="*/ 2 h 15"/>
              </a:gdLst>
              <a:ahLst/>
              <a:cxnLst>
                <a:cxn ang="0">
                  <a:pos x="T0" y="T1"/>
                </a:cxn>
                <a:cxn ang="0">
                  <a:pos x="T2" y="T3"/>
                </a:cxn>
                <a:cxn ang="0">
                  <a:pos x="T4" y="T5"/>
                </a:cxn>
                <a:cxn ang="0">
                  <a:pos x="T6" y="T7"/>
                </a:cxn>
              </a:cxnLst>
              <a:rect l="0" t="0" r="r" b="b"/>
              <a:pathLst>
                <a:path w="1" h="15">
                  <a:moveTo>
                    <a:pt x="1" y="2"/>
                  </a:moveTo>
                  <a:cubicBezTo>
                    <a:pt x="0" y="1"/>
                    <a:pt x="0" y="0"/>
                    <a:pt x="0" y="0"/>
                  </a:cubicBezTo>
                  <a:cubicBezTo>
                    <a:pt x="0" y="15"/>
                    <a:pt x="0" y="15"/>
                    <a:pt x="0" y="15"/>
                  </a:cubicBezTo>
                  <a:cubicBezTo>
                    <a:pt x="1" y="11"/>
                    <a:pt x="1" y="6"/>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schemeClr val="bg1">
                    <a:lumMod val="50000"/>
                  </a:schemeClr>
                </a:solidFill>
              </a:endParaRPr>
            </a:p>
          </p:txBody>
        </p:sp>
        <p:sp>
          <p:nvSpPr>
            <p:cNvPr id="23" name="Freeform 142"/>
            <p:cNvSpPr/>
            <p:nvPr/>
          </p:nvSpPr>
          <p:spPr bwMode="auto">
            <a:xfrm>
              <a:off x="3149288" y="2529172"/>
              <a:ext cx="1499243" cy="1250515"/>
            </a:xfrm>
            <a:custGeom>
              <a:avLst/>
              <a:gdLst>
                <a:gd name="T0" fmla="*/ 889 w 1050"/>
                <a:gd name="T1" fmla="*/ 6 h 876"/>
                <a:gd name="T2" fmla="*/ 833 w 1050"/>
                <a:gd name="T3" fmla="*/ 1 h 876"/>
                <a:gd name="T4" fmla="*/ 46 w 1050"/>
                <a:gd name="T5" fmla="*/ 1 h 876"/>
                <a:gd name="T6" fmla="*/ 0 w 1050"/>
                <a:gd name="T7" fmla="*/ 47 h 876"/>
                <a:gd name="T8" fmla="*/ 46 w 1050"/>
                <a:gd name="T9" fmla="*/ 93 h 876"/>
                <a:gd name="T10" fmla="*/ 836 w 1050"/>
                <a:gd name="T11" fmla="*/ 93 h 876"/>
                <a:gd name="T12" fmla="*/ 889 w 1050"/>
                <a:gd name="T13" fmla="*/ 102 h 876"/>
                <a:gd name="T14" fmla="*/ 889 w 1050"/>
                <a:gd name="T15" fmla="*/ 876 h 876"/>
                <a:gd name="T16" fmla="*/ 1050 w 1050"/>
                <a:gd name="T17" fmla="*/ 695 h 876"/>
                <a:gd name="T18" fmla="*/ 1050 w 1050"/>
                <a:gd name="T19" fmla="*/ 202 h 876"/>
                <a:gd name="T20" fmla="*/ 1050 w 1050"/>
                <a:gd name="T21" fmla="*/ 186 h 876"/>
                <a:gd name="T22" fmla="*/ 889 w 1050"/>
                <a:gd name="T23" fmla="*/ 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0" h="876">
                  <a:moveTo>
                    <a:pt x="889" y="6"/>
                  </a:moveTo>
                  <a:cubicBezTo>
                    <a:pt x="872" y="2"/>
                    <a:pt x="853" y="0"/>
                    <a:pt x="833" y="1"/>
                  </a:cubicBezTo>
                  <a:cubicBezTo>
                    <a:pt x="687" y="6"/>
                    <a:pt x="53" y="1"/>
                    <a:pt x="46" y="1"/>
                  </a:cubicBezTo>
                  <a:cubicBezTo>
                    <a:pt x="21" y="1"/>
                    <a:pt x="0" y="21"/>
                    <a:pt x="0" y="47"/>
                  </a:cubicBezTo>
                  <a:cubicBezTo>
                    <a:pt x="0" y="72"/>
                    <a:pt x="20" y="93"/>
                    <a:pt x="46" y="93"/>
                  </a:cubicBezTo>
                  <a:cubicBezTo>
                    <a:pt x="72" y="93"/>
                    <a:pt x="688" y="98"/>
                    <a:pt x="836" y="93"/>
                  </a:cubicBezTo>
                  <a:cubicBezTo>
                    <a:pt x="857" y="92"/>
                    <a:pt x="875" y="96"/>
                    <a:pt x="889" y="102"/>
                  </a:cubicBezTo>
                  <a:cubicBezTo>
                    <a:pt x="889" y="876"/>
                    <a:pt x="889" y="876"/>
                    <a:pt x="889" y="876"/>
                  </a:cubicBezTo>
                  <a:cubicBezTo>
                    <a:pt x="898" y="817"/>
                    <a:pt x="942" y="718"/>
                    <a:pt x="1050" y="695"/>
                  </a:cubicBezTo>
                  <a:cubicBezTo>
                    <a:pt x="1050" y="202"/>
                    <a:pt x="1050" y="202"/>
                    <a:pt x="1050" y="202"/>
                  </a:cubicBezTo>
                  <a:cubicBezTo>
                    <a:pt x="1050" y="186"/>
                    <a:pt x="1050" y="186"/>
                    <a:pt x="1050" y="186"/>
                  </a:cubicBezTo>
                  <a:cubicBezTo>
                    <a:pt x="1041" y="128"/>
                    <a:pt x="997" y="29"/>
                    <a:pt x="889" y="6"/>
                  </a:cubicBezTo>
                  <a:close/>
                </a:path>
              </a:pathLst>
            </a:custGeom>
            <a:grpFill/>
            <a:ln>
              <a:noFill/>
            </a:ln>
          </p:spPr>
          <p:txBody>
            <a:bodyPr/>
            <a:lstStyle/>
            <a:p>
              <a:endParaRPr lang="zh-CN" altLang="en-US" sz="2400">
                <a:solidFill>
                  <a:schemeClr val="bg1">
                    <a:lumMod val="50000"/>
                  </a:schemeClr>
                </a:solidFill>
              </a:endParaRPr>
            </a:p>
          </p:txBody>
        </p:sp>
        <p:sp>
          <p:nvSpPr>
            <p:cNvPr id="24" name="Freeform 143"/>
            <p:cNvSpPr/>
            <p:nvPr/>
          </p:nvSpPr>
          <p:spPr bwMode="auto">
            <a:xfrm>
              <a:off x="4419041" y="1420199"/>
              <a:ext cx="1500618" cy="1374192"/>
            </a:xfrm>
            <a:custGeom>
              <a:avLst/>
              <a:gdLst>
                <a:gd name="T0" fmla="*/ 1004 w 1051"/>
                <a:gd name="T1" fmla="*/ 1 h 963"/>
                <a:gd name="T2" fmla="*/ 218 w 1051"/>
                <a:gd name="T3" fmla="*/ 1 h 963"/>
                <a:gd name="T4" fmla="*/ 161 w 1051"/>
                <a:gd name="T5" fmla="*/ 6 h 963"/>
                <a:gd name="T6" fmla="*/ 0 w 1051"/>
                <a:gd name="T7" fmla="*/ 187 h 963"/>
                <a:gd name="T8" fmla="*/ 0 w 1051"/>
                <a:gd name="T9" fmla="*/ 201 h 963"/>
                <a:gd name="T10" fmla="*/ 0 w 1051"/>
                <a:gd name="T11" fmla="*/ 783 h 963"/>
                <a:gd name="T12" fmla="*/ 161 w 1051"/>
                <a:gd name="T13" fmla="*/ 963 h 963"/>
                <a:gd name="T14" fmla="*/ 161 w 1051"/>
                <a:gd name="T15" fmla="*/ 102 h 963"/>
                <a:gd name="T16" fmla="*/ 214 w 1051"/>
                <a:gd name="T17" fmla="*/ 93 h 963"/>
                <a:gd name="T18" fmla="*/ 1005 w 1051"/>
                <a:gd name="T19" fmla="*/ 93 h 963"/>
                <a:gd name="T20" fmla="*/ 1051 w 1051"/>
                <a:gd name="T21" fmla="*/ 46 h 963"/>
                <a:gd name="T22" fmla="*/ 1004 w 1051"/>
                <a:gd name="T23" fmla="*/ 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1" h="963">
                  <a:moveTo>
                    <a:pt x="1004" y="1"/>
                  </a:moveTo>
                  <a:cubicBezTo>
                    <a:pt x="998" y="1"/>
                    <a:pt x="364" y="6"/>
                    <a:pt x="218" y="1"/>
                  </a:cubicBezTo>
                  <a:cubicBezTo>
                    <a:pt x="197" y="0"/>
                    <a:pt x="178" y="2"/>
                    <a:pt x="161" y="6"/>
                  </a:cubicBezTo>
                  <a:cubicBezTo>
                    <a:pt x="53" y="29"/>
                    <a:pt x="9" y="129"/>
                    <a:pt x="0" y="187"/>
                  </a:cubicBezTo>
                  <a:cubicBezTo>
                    <a:pt x="0" y="201"/>
                    <a:pt x="0" y="201"/>
                    <a:pt x="0" y="201"/>
                  </a:cubicBezTo>
                  <a:cubicBezTo>
                    <a:pt x="0" y="783"/>
                    <a:pt x="0" y="783"/>
                    <a:pt x="0" y="783"/>
                  </a:cubicBezTo>
                  <a:cubicBezTo>
                    <a:pt x="108" y="806"/>
                    <a:pt x="152" y="905"/>
                    <a:pt x="161" y="963"/>
                  </a:cubicBezTo>
                  <a:cubicBezTo>
                    <a:pt x="161" y="102"/>
                    <a:pt x="161" y="102"/>
                    <a:pt x="161" y="102"/>
                  </a:cubicBezTo>
                  <a:cubicBezTo>
                    <a:pt x="176" y="96"/>
                    <a:pt x="193" y="92"/>
                    <a:pt x="214" y="93"/>
                  </a:cubicBezTo>
                  <a:cubicBezTo>
                    <a:pt x="363" y="98"/>
                    <a:pt x="979" y="93"/>
                    <a:pt x="1005" y="93"/>
                  </a:cubicBezTo>
                  <a:cubicBezTo>
                    <a:pt x="1031" y="93"/>
                    <a:pt x="1051" y="72"/>
                    <a:pt x="1051" y="46"/>
                  </a:cubicBezTo>
                  <a:cubicBezTo>
                    <a:pt x="1051" y="21"/>
                    <a:pt x="1030" y="1"/>
                    <a:pt x="1004" y="1"/>
                  </a:cubicBezTo>
                  <a:close/>
                </a:path>
              </a:pathLst>
            </a:custGeom>
            <a:grpFill/>
            <a:ln>
              <a:noFill/>
            </a:ln>
          </p:spPr>
          <p:txBody>
            <a:bodyPr/>
            <a:lstStyle/>
            <a:p>
              <a:endParaRPr lang="zh-CN" altLang="en-US" sz="2400">
                <a:solidFill>
                  <a:schemeClr val="bg1">
                    <a:lumMod val="50000"/>
                  </a:schemeClr>
                </a:solidFill>
              </a:endParaRPr>
            </a:p>
          </p:txBody>
        </p:sp>
        <p:sp>
          <p:nvSpPr>
            <p:cNvPr id="25" name="TextBox 15"/>
            <p:cNvSpPr txBox="1"/>
            <p:nvPr/>
          </p:nvSpPr>
          <p:spPr bwMode="auto">
            <a:xfrm>
              <a:off x="6156176" y="1131590"/>
              <a:ext cx="1370823" cy="404115"/>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2400" dirty="0">
                  <a:solidFill>
                    <a:schemeClr val="bg1">
                      <a:lumMod val="50000"/>
                    </a:schemeClr>
                  </a:solidFill>
                </a:rPr>
                <a:t>添加标题</a:t>
              </a:r>
              <a:endParaRPr lang="zh-CN" altLang="en-US" sz="2400" dirty="0">
                <a:solidFill>
                  <a:schemeClr val="bg1">
                    <a:lumMod val="50000"/>
                  </a:schemeClr>
                </a:solidFill>
              </a:endParaRPr>
            </a:p>
          </p:txBody>
        </p:sp>
        <p:sp>
          <p:nvSpPr>
            <p:cNvPr id="26" name="矩形 1"/>
            <p:cNvSpPr>
              <a:spLocks noChangeArrowheads="1"/>
            </p:cNvSpPr>
            <p:nvPr/>
          </p:nvSpPr>
          <p:spPr bwMode="auto">
            <a:xfrm>
              <a:off x="6164187" y="1431659"/>
              <a:ext cx="1973962" cy="55978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单击添加文本单击添加文本单击添加文本单击添加文本单击</a:t>
              </a:r>
              <a:endPar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17"/>
            <p:cNvSpPr txBox="1"/>
            <p:nvPr/>
          </p:nvSpPr>
          <p:spPr bwMode="auto">
            <a:xfrm>
              <a:off x="1578752" y="2249810"/>
              <a:ext cx="1370823" cy="404115"/>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400" dirty="0">
                  <a:solidFill>
                    <a:schemeClr val="bg1">
                      <a:lumMod val="50000"/>
                    </a:schemeClr>
                  </a:solidFill>
                </a:rPr>
                <a:t>添加标题</a:t>
              </a:r>
              <a:endParaRPr lang="zh-CN" altLang="en-US" sz="2400" dirty="0">
                <a:solidFill>
                  <a:schemeClr val="bg1">
                    <a:lumMod val="50000"/>
                  </a:schemeClr>
                </a:solidFill>
              </a:endParaRPr>
            </a:p>
          </p:txBody>
        </p:sp>
        <p:sp>
          <p:nvSpPr>
            <p:cNvPr id="28" name="矩形 1"/>
            <p:cNvSpPr>
              <a:spLocks noChangeArrowheads="1"/>
            </p:cNvSpPr>
            <p:nvPr/>
          </p:nvSpPr>
          <p:spPr bwMode="auto">
            <a:xfrm>
              <a:off x="611188" y="2568189"/>
              <a:ext cx="2222950" cy="5705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单击添加文本单击添加文本单击添加文本单击添加文本单击</a:t>
              </a:r>
              <a:endPar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19"/>
            <p:cNvSpPr txBox="1"/>
            <p:nvPr/>
          </p:nvSpPr>
          <p:spPr bwMode="auto">
            <a:xfrm>
              <a:off x="6058500" y="3229500"/>
              <a:ext cx="1370823" cy="404115"/>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400" dirty="0">
                  <a:solidFill>
                    <a:schemeClr val="bg1">
                      <a:lumMod val="50000"/>
                    </a:schemeClr>
                  </a:solidFill>
                </a:rPr>
                <a:t>添加标题</a:t>
              </a:r>
              <a:endParaRPr lang="zh-CN" altLang="en-US" sz="2400" dirty="0">
                <a:solidFill>
                  <a:schemeClr val="bg1">
                    <a:lumMod val="50000"/>
                  </a:schemeClr>
                </a:solidFill>
              </a:endParaRPr>
            </a:p>
          </p:txBody>
        </p:sp>
        <p:sp>
          <p:nvSpPr>
            <p:cNvPr id="30" name="矩形 1"/>
            <p:cNvSpPr>
              <a:spLocks noChangeArrowheads="1"/>
            </p:cNvSpPr>
            <p:nvPr/>
          </p:nvSpPr>
          <p:spPr bwMode="auto">
            <a:xfrm>
              <a:off x="6172276" y="3529569"/>
              <a:ext cx="1973962" cy="5705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单击添加文本单击添加文本单击添加文本单击添加文本单击</a:t>
              </a:r>
              <a:endPar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 30"/>
            <p:cNvSpPr/>
            <p:nvPr/>
          </p:nvSpPr>
          <p:spPr>
            <a:xfrm>
              <a:off x="5590452" y="3300820"/>
              <a:ext cx="536130" cy="536130"/>
            </a:xfrm>
            <a:prstGeom prst="ellipse">
              <a:avLst/>
            </a:prstGeom>
            <a:grpFill/>
            <a:ln>
              <a:noFill/>
            </a:ln>
          </p:spPr>
          <p:txBody>
            <a:bodyPr/>
            <a:lstStyle/>
            <a:p>
              <a:endParaRPr lang="zh-CN" altLang="en-US" sz="2400">
                <a:solidFill>
                  <a:schemeClr val="bg1">
                    <a:lumMod val="50000"/>
                  </a:schemeClr>
                </a:solidFill>
              </a:endParaRPr>
            </a:p>
          </p:txBody>
        </p:sp>
        <p:sp>
          <p:nvSpPr>
            <p:cNvPr id="32" name="椭圆 31"/>
            <p:cNvSpPr/>
            <p:nvPr/>
          </p:nvSpPr>
          <p:spPr>
            <a:xfrm>
              <a:off x="5590452" y="1230720"/>
              <a:ext cx="536130" cy="536130"/>
            </a:xfrm>
            <a:prstGeom prst="ellipse">
              <a:avLst/>
            </a:prstGeom>
            <a:grpFill/>
            <a:ln>
              <a:noFill/>
            </a:ln>
          </p:spPr>
          <p:txBody>
            <a:bodyPr/>
            <a:lstStyle/>
            <a:p>
              <a:endParaRPr lang="zh-CN" altLang="en-US" sz="2400">
                <a:solidFill>
                  <a:schemeClr val="bg1">
                    <a:lumMod val="50000"/>
                  </a:schemeClr>
                </a:solidFill>
              </a:endParaRPr>
            </a:p>
          </p:txBody>
        </p:sp>
        <p:sp>
          <p:nvSpPr>
            <p:cNvPr id="33" name="椭圆 32"/>
            <p:cNvSpPr/>
            <p:nvPr/>
          </p:nvSpPr>
          <p:spPr>
            <a:xfrm>
              <a:off x="2881223" y="2324222"/>
              <a:ext cx="536130" cy="536130"/>
            </a:xfrm>
            <a:prstGeom prst="ellipse">
              <a:avLst/>
            </a:prstGeom>
            <a:grpFill/>
            <a:ln>
              <a:noFill/>
            </a:ln>
          </p:spPr>
          <p:txBody>
            <a:bodyPr/>
            <a:lstStyle/>
            <a:p>
              <a:endParaRPr lang="zh-CN" altLang="en-US" sz="2400">
                <a:solidFill>
                  <a:schemeClr val="bg1"/>
                </a:solidFill>
              </a:endParaRPr>
            </a:p>
          </p:txBody>
        </p:sp>
        <p:sp>
          <p:nvSpPr>
            <p:cNvPr id="34" name="TextBox 682"/>
            <p:cNvSpPr txBox="1"/>
            <p:nvPr/>
          </p:nvSpPr>
          <p:spPr>
            <a:xfrm>
              <a:off x="5649502" y="1301196"/>
              <a:ext cx="397350" cy="5064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dirty="0"/>
                <a:t>C</a:t>
              </a:r>
              <a:endParaRPr lang="zh-CN" altLang="en-US" sz="3200" dirty="0"/>
            </a:p>
          </p:txBody>
        </p:sp>
        <p:sp>
          <p:nvSpPr>
            <p:cNvPr id="35" name="TextBox 682"/>
            <p:cNvSpPr txBox="1"/>
            <p:nvPr/>
          </p:nvSpPr>
          <p:spPr>
            <a:xfrm>
              <a:off x="5643255" y="3379577"/>
              <a:ext cx="409844" cy="5064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dirty="0"/>
                <a:t>A</a:t>
              </a:r>
              <a:endParaRPr lang="zh-CN" altLang="en-US" sz="3200" dirty="0"/>
            </a:p>
          </p:txBody>
        </p:sp>
        <p:sp>
          <p:nvSpPr>
            <p:cNvPr id="36" name="TextBox 682"/>
            <p:cNvSpPr txBox="1"/>
            <p:nvPr/>
          </p:nvSpPr>
          <p:spPr>
            <a:xfrm>
              <a:off x="2961870" y="2397162"/>
              <a:ext cx="383466" cy="5064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dirty="0"/>
                <a:t>B</a:t>
              </a:r>
              <a:endParaRPr lang="zh-CN" altLang="en-US" sz="3200" dirty="0"/>
            </a:p>
          </p:txBody>
        </p:sp>
        <p:sp>
          <p:nvSpPr>
            <p:cNvPr id="37" name="TextBox 27"/>
            <p:cNvSpPr txBox="1"/>
            <p:nvPr/>
          </p:nvSpPr>
          <p:spPr bwMode="auto">
            <a:xfrm>
              <a:off x="2968654" y="892281"/>
              <a:ext cx="1370823" cy="404115"/>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400" dirty="0">
                  <a:solidFill>
                    <a:schemeClr val="bg1">
                      <a:lumMod val="50000"/>
                    </a:schemeClr>
                  </a:solidFill>
                </a:rPr>
                <a:t>添加标题</a:t>
              </a:r>
              <a:endParaRPr lang="zh-CN" altLang="en-US" sz="2400" dirty="0">
                <a:solidFill>
                  <a:schemeClr val="bg1">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ppt_y+.1"/>
                                          </p:val>
                                        </p:tav>
                                        <p:tav tm="100000">
                                          <p:val>
                                            <p:strVal val="#ppt_y"/>
                                          </p:val>
                                        </p:tav>
                                      </p:tavLst>
                                    </p:anim>
                                  </p:childTnLst>
                                </p:cTn>
                              </p:par>
                              <p:par>
                                <p:cTn id="14" presetID="26" presetClass="emph" presetSubtype="0" fill="hold" nodeType="with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未来工作计划</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983698" y="2319454"/>
            <a:ext cx="10223016" cy="3225150"/>
            <a:chOff x="2202074" y="2195263"/>
            <a:chExt cx="6212619" cy="1959955"/>
          </a:xfrm>
        </p:grpSpPr>
        <p:sp>
          <p:nvSpPr>
            <p:cNvPr id="20" name="Teardrop 5"/>
            <p:cNvSpPr/>
            <p:nvPr/>
          </p:nvSpPr>
          <p:spPr>
            <a:xfrm rot="8100000">
              <a:off x="7040580" y="2195263"/>
              <a:ext cx="1233736" cy="1233737"/>
            </a:xfrm>
            <a:prstGeom prst="teardrop">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6"/>
            <p:cNvSpPr/>
            <p:nvPr/>
          </p:nvSpPr>
          <p:spPr>
            <a:xfrm rot="8100000">
              <a:off x="5466940" y="2195263"/>
              <a:ext cx="1233736" cy="1233737"/>
            </a:xfrm>
            <a:prstGeom prst="teardrop">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ardrop 7"/>
            <p:cNvSpPr/>
            <p:nvPr/>
          </p:nvSpPr>
          <p:spPr>
            <a:xfrm rot="8100000">
              <a:off x="3906956" y="2195263"/>
              <a:ext cx="1233736" cy="1233737"/>
            </a:xfrm>
            <a:prstGeom prst="teardrop">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ardrop 8"/>
            <p:cNvSpPr/>
            <p:nvPr/>
          </p:nvSpPr>
          <p:spPr>
            <a:xfrm rot="8100000">
              <a:off x="2339433" y="2195263"/>
              <a:ext cx="1233736" cy="1233737"/>
            </a:xfrm>
            <a:prstGeom prst="teardrop">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0"/>
            <p:cNvSpPr/>
            <p:nvPr/>
          </p:nvSpPr>
          <p:spPr>
            <a:xfrm>
              <a:off x="2461432" y="2316550"/>
              <a:ext cx="991161" cy="991161"/>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11"/>
            <p:cNvSpPr/>
            <p:nvPr/>
          </p:nvSpPr>
          <p:spPr>
            <a:xfrm>
              <a:off x="4021416" y="2316549"/>
              <a:ext cx="991161" cy="991161"/>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Oval 12"/>
            <p:cNvSpPr/>
            <p:nvPr/>
          </p:nvSpPr>
          <p:spPr>
            <a:xfrm>
              <a:off x="5595055" y="2316549"/>
              <a:ext cx="991161" cy="991161"/>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13"/>
            <p:cNvSpPr/>
            <p:nvPr/>
          </p:nvSpPr>
          <p:spPr>
            <a:xfrm>
              <a:off x="7164173" y="2316548"/>
              <a:ext cx="991161" cy="991161"/>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15"/>
            <p:cNvSpPr/>
            <p:nvPr/>
          </p:nvSpPr>
          <p:spPr>
            <a:xfrm>
              <a:off x="2202074" y="3784847"/>
              <a:ext cx="1509877" cy="364725"/>
            </a:xfrm>
            <a:prstGeom prst="rect">
              <a:avLst/>
            </a:prstGeom>
          </p:spPr>
          <p:txBody>
            <a:bodyPr wrap="square">
              <a:spAutoFit/>
            </a:bodyPr>
            <a:lstStyle/>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9" name="Rectangle 18"/>
            <p:cNvSpPr/>
            <p:nvPr/>
          </p:nvSpPr>
          <p:spPr>
            <a:xfrm>
              <a:off x="3765116" y="3784847"/>
              <a:ext cx="1509877" cy="364725"/>
            </a:xfrm>
            <a:prstGeom prst="rect">
              <a:avLst/>
            </a:prstGeom>
          </p:spPr>
          <p:txBody>
            <a:bodyPr wrap="square">
              <a:spAutoFit/>
            </a:bodyPr>
            <a:lstStyle/>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0" name="Rectangle 19"/>
            <p:cNvSpPr/>
            <p:nvPr/>
          </p:nvSpPr>
          <p:spPr>
            <a:xfrm>
              <a:off x="5328158" y="3784847"/>
              <a:ext cx="1509877" cy="364725"/>
            </a:xfrm>
            <a:prstGeom prst="rect">
              <a:avLst/>
            </a:prstGeom>
          </p:spPr>
          <p:txBody>
            <a:bodyPr wrap="square">
              <a:spAutoFit/>
            </a:bodyPr>
            <a:lstStyle/>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1" name="Rectangle 20"/>
            <p:cNvSpPr/>
            <p:nvPr/>
          </p:nvSpPr>
          <p:spPr>
            <a:xfrm>
              <a:off x="6904816" y="3790493"/>
              <a:ext cx="1509877" cy="364725"/>
            </a:xfrm>
            <a:prstGeom prst="rect">
              <a:avLst/>
            </a:prstGeom>
          </p:spPr>
          <p:txBody>
            <a:bodyPr wrap="square">
              <a:spAutoFit/>
            </a:bodyPr>
            <a:lstStyle/>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2" name="Freeform 6"/>
            <p:cNvSpPr>
              <a:spLocks noEditPoints="1"/>
            </p:cNvSpPr>
            <p:nvPr/>
          </p:nvSpPr>
          <p:spPr bwMode="auto">
            <a:xfrm>
              <a:off x="5938222" y="2688762"/>
              <a:ext cx="270508" cy="246727"/>
            </a:xfrm>
            <a:custGeom>
              <a:avLst/>
              <a:gdLst>
                <a:gd name="T0" fmla="*/ 0 w 77"/>
                <a:gd name="T1" fmla="*/ 29 h 70"/>
                <a:gd name="T2" fmla="*/ 5 w 77"/>
                <a:gd name="T3" fmla="*/ 29 h 70"/>
                <a:gd name="T4" fmla="*/ 5 w 77"/>
                <a:gd name="T5" fmla="*/ 26 h 70"/>
                <a:gd name="T6" fmla="*/ 13 w 77"/>
                <a:gd name="T7" fmla="*/ 8 h 70"/>
                <a:gd name="T8" fmla="*/ 31 w 77"/>
                <a:gd name="T9" fmla="*/ 0 h 70"/>
                <a:gd name="T10" fmla="*/ 48 w 77"/>
                <a:gd name="T11" fmla="*/ 0 h 70"/>
                <a:gd name="T12" fmla="*/ 66 w 77"/>
                <a:gd name="T13" fmla="*/ 8 h 70"/>
                <a:gd name="T14" fmla="*/ 74 w 77"/>
                <a:gd name="T15" fmla="*/ 26 h 70"/>
                <a:gd name="T16" fmla="*/ 74 w 77"/>
                <a:gd name="T17" fmla="*/ 29 h 70"/>
                <a:gd name="T18" fmla="*/ 77 w 77"/>
                <a:gd name="T19" fmla="*/ 29 h 70"/>
                <a:gd name="T20" fmla="*/ 77 w 77"/>
                <a:gd name="T21" fmla="*/ 58 h 70"/>
                <a:gd name="T22" fmla="*/ 71 w 77"/>
                <a:gd name="T23" fmla="*/ 58 h 70"/>
                <a:gd name="T24" fmla="*/ 71 w 77"/>
                <a:gd name="T25" fmla="*/ 70 h 70"/>
                <a:gd name="T26" fmla="*/ 56 w 77"/>
                <a:gd name="T27" fmla="*/ 70 h 70"/>
                <a:gd name="T28" fmla="*/ 56 w 77"/>
                <a:gd name="T29" fmla="*/ 58 h 70"/>
                <a:gd name="T30" fmla="*/ 21 w 77"/>
                <a:gd name="T31" fmla="*/ 58 h 70"/>
                <a:gd name="T32" fmla="*/ 21 w 77"/>
                <a:gd name="T33" fmla="*/ 70 h 70"/>
                <a:gd name="T34" fmla="*/ 7 w 77"/>
                <a:gd name="T35" fmla="*/ 70 h 70"/>
                <a:gd name="T36" fmla="*/ 7 w 77"/>
                <a:gd name="T37" fmla="*/ 58 h 70"/>
                <a:gd name="T38" fmla="*/ 0 w 77"/>
                <a:gd name="T39" fmla="*/ 58 h 70"/>
                <a:gd name="T40" fmla="*/ 0 w 77"/>
                <a:gd name="T41" fmla="*/ 29 h 70"/>
                <a:gd name="T42" fmla="*/ 16 w 77"/>
                <a:gd name="T43" fmla="*/ 29 h 70"/>
                <a:gd name="T44" fmla="*/ 63 w 77"/>
                <a:gd name="T45" fmla="*/ 29 h 70"/>
                <a:gd name="T46" fmla="*/ 63 w 77"/>
                <a:gd name="T47" fmla="*/ 26 h 70"/>
                <a:gd name="T48" fmla="*/ 59 w 77"/>
                <a:gd name="T49" fmla="*/ 15 h 70"/>
                <a:gd name="T50" fmla="*/ 48 w 77"/>
                <a:gd name="T51" fmla="*/ 11 h 70"/>
                <a:gd name="T52" fmla="*/ 31 w 77"/>
                <a:gd name="T53" fmla="*/ 11 h 70"/>
                <a:gd name="T54" fmla="*/ 20 w 77"/>
                <a:gd name="T55" fmla="*/ 15 h 70"/>
                <a:gd name="T56" fmla="*/ 16 w 77"/>
                <a:gd name="T57" fmla="*/ 26 h 70"/>
                <a:gd name="T58" fmla="*/ 16 w 77"/>
                <a:gd name="T59" fmla="*/ 29 h 70"/>
                <a:gd name="T60" fmla="*/ 70 w 77"/>
                <a:gd name="T61" fmla="*/ 37 h 70"/>
                <a:gd name="T62" fmla="*/ 53 w 77"/>
                <a:gd name="T63" fmla="*/ 40 h 70"/>
                <a:gd name="T64" fmla="*/ 53 w 77"/>
                <a:gd name="T65" fmla="*/ 48 h 70"/>
                <a:gd name="T66" fmla="*/ 63 w 77"/>
                <a:gd name="T67" fmla="*/ 48 h 70"/>
                <a:gd name="T68" fmla="*/ 70 w 77"/>
                <a:gd name="T69" fmla="*/ 48 h 70"/>
                <a:gd name="T70" fmla="*/ 70 w 77"/>
                <a:gd name="T71" fmla="*/ 37 h 70"/>
                <a:gd name="T72" fmla="*/ 7 w 77"/>
                <a:gd name="T73" fmla="*/ 37 h 70"/>
                <a:gd name="T74" fmla="*/ 7 w 77"/>
                <a:gd name="T75" fmla="*/ 48 h 70"/>
                <a:gd name="T76" fmla="*/ 16 w 77"/>
                <a:gd name="T77" fmla="*/ 48 h 70"/>
                <a:gd name="T78" fmla="*/ 24 w 77"/>
                <a:gd name="T79" fmla="*/ 48 h 70"/>
                <a:gd name="T80" fmla="*/ 24 w 77"/>
                <a:gd name="T81" fmla="*/ 40 h 70"/>
                <a:gd name="T82" fmla="*/ 7 w 77"/>
                <a:gd name="T83" fmla="*/ 3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0" y="29"/>
                  </a:moveTo>
                  <a:cubicBezTo>
                    <a:pt x="5" y="29"/>
                    <a:pt x="5" y="29"/>
                    <a:pt x="5" y="29"/>
                  </a:cubicBezTo>
                  <a:cubicBezTo>
                    <a:pt x="5" y="26"/>
                    <a:pt x="5" y="26"/>
                    <a:pt x="5" y="26"/>
                  </a:cubicBezTo>
                  <a:cubicBezTo>
                    <a:pt x="5" y="19"/>
                    <a:pt x="8" y="12"/>
                    <a:pt x="13" y="8"/>
                  </a:cubicBezTo>
                  <a:cubicBezTo>
                    <a:pt x="17" y="3"/>
                    <a:pt x="24" y="0"/>
                    <a:pt x="31" y="0"/>
                  </a:cubicBezTo>
                  <a:cubicBezTo>
                    <a:pt x="48" y="0"/>
                    <a:pt x="48" y="0"/>
                    <a:pt x="48" y="0"/>
                  </a:cubicBezTo>
                  <a:cubicBezTo>
                    <a:pt x="55" y="0"/>
                    <a:pt x="61" y="3"/>
                    <a:pt x="66" y="8"/>
                  </a:cubicBezTo>
                  <a:cubicBezTo>
                    <a:pt x="71" y="12"/>
                    <a:pt x="74" y="19"/>
                    <a:pt x="74" y="26"/>
                  </a:cubicBezTo>
                  <a:cubicBezTo>
                    <a:pt x="74" y="29"/>
                    <a:pt x="74" y="29"/>
                    <a:pt x="74" y="29"/>
                  </a:cubicBezTo>
                  <a:cubicBezTo>
                    <a:pt x="77" y="29"/>
                    <a:pt x="77" y="29"/>
                    <a:pt x="77" y="29"/>
                  </a:cubicBezTo>
                  <a:cubicBezTo>
                    <a:pt x="77" y="58"/>
                    <a:pt x="77" y="58"/>
                    <a:pt x="77" y="58"/>
                  </a:cubicBezTo>
                  <a:cubicBezTo>
                    <a:pt x="71" y="58"/>
                    <a:pt x="71" y="58"/>
                    <a:pt x="71" y="58"/>
                  </a:cubicBezTo>
                  <a:cubicBezTo>
                    <a:pt x="71" y="70"/>
                    <a:pt x="71" y="70"/>
                    <a:pt x="71" y="70"/>
                  </a:cubicBezTo>
                  <a:cubicBezTo>
                    <a:pt x="56" y="70"/>
                    <a:pt x="56" y="70"/>
                    <a:pt x="56" y="70"/>
                  </a:cubicBezTo>
                  <a:cubicBezTo>
                    <a:pt x="56" y="58"/>
                    <a:pt x="56" y="58"/>
                    <a:pt x="56" y="58"/>
                  </a:cubicBezTo>
                  <a:cubicBezTo>
                    <a:pt x="21" y="58"/>
                    <a:pt x="21" y="58"/>
                    <a:pt x="21" y="58"/>
                  </a:cubicBezTo>
                  <a:cubicBezTo>
                    <a:pt x="21" y="70"/>
                    <a:pt x="21" y="70"/>
                    <a:pt x="21" y="70"/>
                  </a:cubicBezTo>
                  <a:cubicBezTo>
                    <a:pt x="7" y="70"/>
                    <a:pt x="7" y="70"/>
                    <a:pt x="7" y="70"/>
                  </a:cubicBezTo>
                  <a:cubicBezTo>
                    <a:pt x="7" y="58"/>
                    <a:pt x="7" y="58"/>
                    <a:pt x="7" y="58"/>
                  </a:cubicBezTo>
                  <a:cubicBezTo>
                    <a:pt x="0" y="58"/>
                    <a:pt x="0" y="58"/>
                    <a:pt x="0" y="58"/>
                  </a:cubicBezTo>
                  <a:cubicBezTo>
                    <a:pt x="0" y="29"/>
                    <a:pt x="0" y="29"/>
                    <a:pt x="0" y="29"/>
                  </a:cubicBezTo>
                  <a:close/>
                  <a:moveTo>
                    <a:pt x="16" y="29"/>
                  </a:moveTo>
                  <a:cubicBezTo>
                    <a:pt x="63" y="29"/>
                    <a:pt x="63" y="29"/>
                    <a:pt x="63" y="29"/>
                  </a:cubicBezTo>
                  <a:cubicBezTo>
                    <a:pt x="63" y="26"/>
                    <a:pt x="63" y="26"/>
                    <a:pt x="63" y="26"/>
                  </a:cubicBezTo>
                  <a:cubicBezTo>
                    <a:pt x="63" y="22"/>
                    <a:pt x="61" y="18"/>
                    <a:pt x="59" y="15"/>
                  </a:cubicBezTo>
                  <a:cubicBezTo>
                    <a:pt x="56" y="13"/>
                    <a:pt x="52" y="11"/>
                    <a:pt x="48" y="11"/>
                  </a:cubicBezTo>
                  <a:cubicBezTo>
                    <a:pt x="31" y="11"/>
                    <a:pt x="31" y="11"/>
                    <a:pt x="31" y="11"/>
                  </a:cubicBezTo>
                  <a:cubicBezTo>
                    <a:pt x="27" y="11"/>
                    <a:pt x="23" y="13"/>
                    <a:pt x="20" y="15"/>
                  </a:cubicBezTo>
                  <a:cubicBezTo>
                    <a:pt x="18" y="18"/>
                    <a:pt x="16" y="22"/>
                    <a:pt x="16" y="26"/>
                  </a:cubicBezTo>
                  <a:cubicBezTo>
                    <a:pt x="16" y="29"/>
                    <a:pt x="16" y="29"/>
                    <a:pt x="16" y="29"/>
                  </a:cubicBezTo>
                  <a:close/>
                  <a:moveTo>
                    <a:pt x="70" y="37"/>
                  </a:moveTo>
                  <a:cubicBezTo>
                    <a:pt x="53" y="40"/>
                    <a:pt x="53" y="40"/>
                    <a:pt x="53" y="40"/>
                  </a:cubicBezTo>
                  <a:cubicBezTo>
                    <a:pt x="53" y="48"/>
                    <a:pt x="53" y="48"/>
                    <a:pt x="53" y="48"/>
                  </a:cubicBezTo>
                  <a:cubicBezTo>
                    <a:pt x="63" y="48"/>
                    <a:pt x="63" y="48"/>
                    <a:pt x="63" y="48"/>
                  </a:cubicBezTo>
                  <a:cubicBezTo>
                    <a:pt x="70" y="48"/>
                    <a:pt x="70" y="48"/>
                    <a:pt x="70" y="48"/>
                  </a:cubicBezTo>
                  <a:cubicBezTo>
                    <a:pt x="70" y="37"/>
                    <a:pt x="70" y="37"/>
                    <a:pt x="70" y="37"/>
                  </a:cubicBezTo>
                  <a:close/>
                  <a:moveTo>
                    <a:pt x="7" y="37"/>
                  </a:moveTo>
                  <a:cubicBezTo>
                    <a:pt x="7" y="48"/>
                    <a:pt x="7" y="48"/>
                    <a:pt x="7" y="48"/>
                  </a:cubicBezTo>
                  <a:cubicBezTo>
                    <a:pt x="16" y="48"/>
                    <a:pt x="16" y="48"/>
                    <a:pt x="16" y="48"/>
                  </a:cubicBezTo>
                  <a:cubicBezTo>
                    <a:pt x="24" y="48"/>
                    <a:pt x="24" y="48"/>
                    <a:pt x="24" y="48"/>
                  </a:cubicBezTo>
                  <a:cubicBezTo>
                    <a:pt x="24" y="40"/>
                    <a:pt x="24" y="40"/>
                    <a:pt x="24" y="40"/>
                  </a:cubicBezTo>
                  <a:lnTo>
                    <a:pt x="7" y="37"/>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Freeform 15"/>
            <p:cNvSpPr>
              <a:spLocks noEditPoints="1"/>
            </p:cNvSpPr>
            <p:nvPr/>
          </p:nvSpPr>
          <p:spPr bwMode="auto">
            <a:xfrm>
              <a:off x="2819313" y="2635999"/>
              <a:ext cx="257131" cy="352255"/>
            </a:xfrm>
            <a:custGeom>
              <a:avLst/>
              <a:gdLst>
                <a:gd name="T0" fmla="*/ 37 w 73"/>
                <a:gd name="T1" fmla="*/ 0 h 100"/>
                <a:gd name="T2" fmla="*/ 63 w 73"/>
                <a:gd name="T3" fmla="*/ 9 h 100"/>
                <a:gd name="T4" fmla="*/ 73 w 73"/>
                <a:gd name="T5" fmla="*/ 33 h 100"/>
                <a:gd name="T6" fmla="*/ 73 w 73"/>
                <a:gd name="T7" fmla="*/ 40 h 100"/>
                <a:gd name="T8" fmla="*/ 70 w 73"/>
                <a:gd name="T9" fmla="*/ 47 h 100"/>
                <a:gd name="T10" fmla="*/ 50 w 73"/>
                <a:gd name="T11" fmla="*/ 74 h 100"/>
                <a:gd name="T12" fmla="*/ 48 w 73"/>
                <a:gd name="T13" fmla="*/ 76 h 100"/>
                <a:gd name="T14" fmla="*/ 48 w 73"/>
                <a:gd name="T15" fmla="*/ 80 h 100"/>
                <a:gd name="T16" fmla="*/ 46 w 73"/>
                <a:gd name="T17" fmla="*/ 80 h 100"/>
                <a:gd name="T18" fmla="*/ 44 w 73"/>
                <a:gd name="T19" fmla="*/ 80 h 100"/>
                <a:gd name="T20" fmla="*/ 38 w 73"/>
                <a:gd name="T21" fmla="*/ 80 h 100"/>
                <a:gd name="T22" fmla="*/ 36 w 73"/>
                <a:gd name="T23" fmla="*/ 80 h 100"/>
                <a:gd name="T24" fmla="*/ 31 w 73"/>
                <a:gd name="T25" fmla="*/ 80 h 100"/>
                <a:gd name="T26" fmla="*/ 29 w 73"/>
                <a:gd name="T27" fmla="*/ 80 h 100"/>
                <a:gd name="T28" fmla="*/ 27 w 73"/>
                <a:gd name="T29" fmla="*/ 80 h 100"/>
                <a:gd name="T30" fmla="*/ 27 w 73"/>
                <a:gd name="T31" fmla="*/ 80 h 100"/>
                <a:gd name="T32" fmla="*/ 27 w 73"/>
                <a:gd name="T33" fmla="*/ 76 h 100"/>
                <a:gd name="T34" fmla="*/ 21 w 73"/>
                <a:gd name="T35" fmla="*/ 70 h 100"/>
                <a:gd name="T36" fmla="*/ 0 w 73"/>
                <a:gd name="T37" fmla="*/ 33 h 100"/>
                <a:gd name="T38" fmla="*/ 11 w 73"/>
                <a:gd name="T39" fmla="*/ 9 h 100"/>
                <a:gd name="T40" fmla="*/ 37 w 73"/>
                <a:gd name="T41" fmla="*/ 0 h 100"/>
                <a:gd name="T42" fmla="*/ 45 w 73"/>
                <a:gd name="T43" fmla="*/ 86 h 100"/>
                <a:gd name="T44" fmla="*/ 43 w 73"/>
                <a:gd name="T45" fmla="*/ 100 h 100"/>
                <a:gd name="T46" fmla="*/ 31 w 73"/>
                <a:gd name="T47" fmla="*/ 100 h 100"/>
                <a:gd name="T48" fmla="*/ 30 w 73"/>
                <a:gd name="T49" fmla="*/ 86 h 100"/>
                <a:gd name="T50" fmla="*/ 45 w 73"/>
                <a:gd name="T51" fmla="*/ 86 h 100"/>
                <a:gd name="T52" fmla="*/ 37 w 73"/>
                <a:gd name="T53" fmla="*/ 74 h 100"/>
                <a:gd name="T54" fmla="*/ 43 w 73"/>
                <a:gd name="T55" fmla="*/ 74 h 100"/>
                <a:gd name="T56" fmla="*/ 48 w 73"/>
                <a:gd name="T57" fmla="*/ 6 h 100"/>
                <a:gd name="T58" fmla="*/ 37 w 73"/>
                <a:gd name="T59" fmla="*/ 4 h 100"/>
                <a:gd name="T60" fmla="*/ 36 w 73"/>
                <a:gd name="T61" fmla="*/ 4 h 100"/>
                <a:gd name="T62" fmla="*/ 37 w 73"/>
                <a:gd name="T63" fmla="*/ 74 h 100"/>
                <a:gd name="T64" fmla="*/ 17 w 73"/>
                <a:gd name="T65" fmla="*/ 10 h 100"/>
                <a:gd name="T66" fmla="*/ 16 w 73"/>
                <a:gd name="T67" fmla="*/ 58 h 100"/>
                <a:gd name="T68" fmla="*/ 25 w 73"/>
                <a:gd name="T69" fmla="*/ 67 h 100"/>
                <a:gd name="T70" fmla="*/ 30 w 73"/>
                <a:gd name="T71" fmla="*/ 72 h 100"/>
                <a:gd name="T72" fmla="*/ 27 w 73"/>
                <a:gd name="T73" fmla="*/ 5 h 100"/>
                <a:gd name="T74" fmla="*/ 17 w 73"/>
                <a:gd name="T75" fmla="*/ 10 h 100"/>
                <a:gd name="T76" fmla="*/ 60 w 73"/>
                <a:gd name="T77" fmla="*/ 13 h 100"/>
                <a:gd name="T78" fmla="*/ 56 w 73"/>
                <a:gd name="T79" fmla="*/ 60 h 100"/>
                <a:gd name="T80" fmla="*/ 66 w 73"/>
                <a:gd name="T81" fmla="*/ 45 h 100"/>
                <a:gd name="T82" fmla="*/ 68 w 73"/>
                <a:gd name="T83" fmla="*/ 39 h 100"/>
                <a:gd name="T84" fmla="*/ 69 w 73"/>
                <a:gd name="T85" fmla="*/ 33 h 100"/>
                <a:gd name="T86" fmla="*/ 60 w 73"/>
                <a:gd name="T87"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00">
                  <a:moveTo>
                    <a:pt x="37" y="0"/>
                  </a:moveTo>
                  <a:cubicBezTo>
                    <a:pt x="47" y="0"/>
                    <a:pt x="56" y="3"/>
                    <a:pt x="63" y="9"/>
                  </a:cubicBezTo>
                  <a:cubicBezTo>
                    <a:pt x="69" y="15"/>
                    <a:pt x="73" y="24"/>
                    <a:pt x="73" y="33"/>
                  </a:cubicBezTo>
                  <a:cubicBezTo>
                    <a:pt x="73" y="36"/>
                    <a:pt x="73" y="38"/>
                    <a:pt x="73" y="40"/>
                  </a:cubicBezTo>
                  <a:cubicBezTo>
                    <a:pt x="72" y="43"/>
                    <a:pt x="71" y="45"/>
                    <a:pt x="70" y="47"/>
                  </a:cubicBezTo>
                  <a:cubicBezTo>
                    <a:pt x="68" y="53"/>
                    <a:pt x="56" y="67"/>
                    <a:pt x="50" y="74"/>
                  </a:cubicBezTo>
                  <a:cubicBezTo>
                    <a:pt x="49" y="75"/>
                    <a:pt x="48" y="75"/>
                    <a:pt x="48" y="76"/>
                  </a:cubicBezTo>
                  <a:cubicBezTo>
                    <a:pt x="48" y="80"/>
                    <a:pt x="48" y="80"/>
                    <a:pt x="48" y="80"/>
                  </a:cubicBezTo>
                  <a:cubicBezTo>
                    <a:pt x="46" y="80"/>
                    <a:pt x="46" y="80"/>
                    <a:pt x="46" y="80"/>
                  </a:cubicBezTo>
                  <a:cubicBezTo>
                    <a:pt x="44" y="80"/>
                    <a:pt x="44" y="80"/>
                    <a:pt x="44" y="80"/>
                  </a:cubicBezTo>
                  <a:cubicBezTo>
                    <a:pt x="38" y="80"/>
                    <a:pt x="38" y="80"/>
                    <a:pt x="38" y="80"/>
                  </a:cubicBezTo>
                  <a:cubicBezTo>
                    <a:pt x="36" y="80"/>
                    <a:pt x="36" y="80"/>
                    <a:pt x="36" y="80"/>
                  </a:cubicBezTo>
                  <a:cubicBezTo>
                    <a:pt x="31" y="80"/>
                    <a:pt x="31" y="80"/>
                    <a:pt x="31" y="80"/>
                  </a:cubicBezTo>
                  <a:cubicBezTo>
                    <a:pt x="29" y="80"/>
                    <a:pt x="29" y="80"/>
                    <a:pt x="29" y="80"/>
                  </a:cubicBezTo>
                  <a:cubicBezTo>
                    <a:pt x="27" y="80"/>
                    <a:pt x="27" y="80"/>
                    <a:pt x="27" y="80"/>
                  </a:cubicBezTo>
                  <a:cubicBezTo>
                    <a:pt x="27" y="80"/>
                    <a:pt x="27" y="80"/>
                    <a:pt x="27" y="80"/>
                  </a:cubicBezTo>
                  <a:cubicBezTo>
                    <a:pt x="27" y="76"/>
                    <a:pt x="27" y="76"/>
                    <a:pt x="27" y="76"/>
                  </a:cubicBezTo>
                  <a:cubicBezTo>
                    <a:pt x="25" y="74"/>
                    <a:pt x="23" y="72"/>
                    <a:pt x="21" y="70"/>
                  </a:cubicBezTo>
                  <a:cubicBezTo>
                    <a:pt x="11" y="60"/>
                    <a:pt x="0" y="48"/>
                    <a:pt x="0" y="33"/>
                  </a:cubicBezTo>
                  <a:cubicBezTo>
                    <a:pt x="0" y="24"/>
                    <a:pt x="4" y="15"/>
                    <a:pt x="11" y="9"/>
                  </a:cubicBezTo>
                  <a:cubicBezTo>
                    <a:pt x="18" y="3"/>
                    <a:pt x="27" y="0"/>
                    <a:pt x="37" y="0"/>
                  </a:cubicBezTo>
                  <a:close/>
                  <a:moveTo>
                    <a:pt x="45" y="86"/>
                  </a:moveTo>
                  <a:cubicBezTo>
                    <a:pt x="43" y="100"/>
                    <a:pt x="43" y="100"/>
                    <a:pt x="43" y="100"/>
                  </a:cubicBezTo>
                  <a:cubicBezTo>
                    <a:pt x="31" y="100"/>
                    <a:pt x="31" y="100"/>
                    <a:pt x="31" y="100"/>
                  </a:cubicBezTo>
                  <a:cubicBezTo>
                    <a:pt x="30" y="86"/>
                    <a:pt x="30" y="86"/>
                    <a:pt x="30" y="86"/>
                  </a:cubicBezTo>
                  <a:cubicBezTo>
                    <a:pt x="45" y="86"/>
                    <a:pt x="45" y="86"/>
                    <a:pt x="45" y="86"/>
                  </a:cubicBezTo>
                  <a:close/>
                  <a:moveTo>
                    <a:pt x="37" y="74"/>
                  </a:moveTo>
                  <a:cubicBezTo>
                    <a:pt x="43" y="74"/>
                    <a:pt x="43" y="74"/>
                    <a:pt x="43" y="74"/>
                  </a:cubicBezTo>
                  <a:cubicBezTo>
                    <a:pt x="49" y="49"/>
                    <a:pt x="54" y="27"/>
                    <a:pt x="48" y="6"/>
                  </a:cubicBezTo>
                  <a:cubicBezTo>
                    <a:pt x="44" y="5"/>
                    <a:pt x="41" y="4"/>
                    <a:pt x="37" y="4"/>
                  </a:cubicBezTo>
                  <a:cubicBezTo>
                    <a:pt x="37" y="4"/>
                    <a:pt x="36" y="4"/>
                    <a:pt x="36" y="4"/>
                  </a:cubicBezTo>
                  <a:cubicBezTo>
                    <a:pt x="34" y="27"/>
                    <a:pt x="36" y="51"/>
                    <a:pt x="37" y="74"/>
                  </a:cubicBezTo>
                  <a:close/>
                  <a:moveTo>
                    <a:pt x="17" y="10"/>
                  </a:moveTo>
                  <a:cubicBezTo>
                    <a:pt x="5" y="25"/>
                    <a:pt x="6" y="41"/>
                    <a:pt x="16" y="58"/>
                  </a:cubicBezTo>
                  <a:cubicBezTo>
                    <a:pt x="19" y="61"/>
                    <a:pt x="22" y="64"/>
                    <a:pt x="25" y="67"/>
                  </a:cubicBezTo>
                  <a:cubicBezTo>
                    <a:pt x="26" y="69"/>
                    <a:pt x="28" y="70"/>
                    <a:pt x="30" y="72"/>
                  </a:cubicBezTo>
                  <a:cubicBezTo>
                    <a:pt x="24" y="52"/>
                    <a:pt x="13" y="25"/>
                    <a:pt x="27" y="5"/>
                  </a:cubicBezTo>
                  <a:cubicBezTo>
                    <a:pt x="23" y="6"/>
                    <a:pt x="20" y="8"/>
                    <a:pt x="17" y="10"/>
                  </a:cubicBezTo>
                  <a:close/>
                  <a:moveTo>
                    <a:pt x="60" y="13"/>
                  </a:moveTo>
                  <a:cubicBezTo>
                    <a:pt x="66" y="27"/>
                    <a:pt x="63" y="45"/>
                    <a:pt x="56" y="60"/>
                  </a:cubicBezTo>
                  <a:cubicBezTo>
                    <a:pt x="60" y="54"/>
                    <a:pt x="65" y="49"/>
                    <a:pt x="66" y="45"/>
                  </a:cubicBezTo>
                  <a:cubicBezTo>
                    <a:pt x="67" y="43"/>
                    <a:pt x="67" y="41"/>
                    <a:pt x="68" y="39"/>
                  </a:cubicBezTo>
                  <a:cubicBezTo>
                    <a:pt x="68" y="37"/>
                    <a:pt x="69" y="35"/>
                    <a:pt x="69" y="33"/>
                  </a:cubicBezTo>
                  <a:cubicBezTo>
                    <a:pt x="69" y="25"/>
                    <a:pt x="65" y="18"/>
                    <a:pt x="60" y="1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4" name="Freeform 18"/>
            <p:cNvSpPr>
              <a:spLocks noEditPoints="1"/>
            </p:cNvSpPr>
            <p:nvPr/>
          </p:nvSpPr>
          <p:spPr bwMode="auto">
            <a:xfrm>
              <a:off x="4340653" y="2657225"/>
              <a:ext cx="334419" cy="334419"/>
            </a:xfrm>
            <a:custGeom>
              <a:avLst/>
              <a:gdLst>
                <a:gd name="T0" fmla="*/ 24 w 95"/>
                <a:gd name="T1" fmla="*/ 49 h 95"/>
                <a:gd name="T2" fmla="*/ 25 w 95"/>
                <a:gd name="T3" fmla="*/ 57 h 95"/>
                <a:gd name="T4" fmla="*/ 27 w 95"/>
                <a:gd name="T5" fmla="*/ 53 h 95"/>
                <a:gd name="T6" fmla="*/ 19 w 95"/>
                <a:gd name="T7" fmla="*/ 44 h 95"/>
                <a:gd name="T8" fmla="*/ 18 w 95"/>
                <a:gd name="T9" fmla="*/ 37 h 95"/>
                <a:gd name="T10" fmla="*/ 32 w 95"/>
                <a:gd name="T11" fmla="*/ 37 h 95"/>
                <a:gd name="T12" fmla="*/ 27 w 95"/>
                <a:gd name="T13" fmla="*/ 42 h 95"/>
                <a:gd name="T14" fmla="*/ 26 w 95"/>
                <a:gd name="T15" fmla="*/ 36 h 95"/>
                <a:gd name="T16" fmla="*/ 25 w 95"/>
                <a:gd name="T17" fmla="*/ 39 h 95"/>
                <a:gd name="T18" fmla="*/ 32 w 95"/>
                <a:gd name="T19" fmla="*/ 48 h 95"/>
                <a:gd name="T20" fmla="*/ 33 w 95"/>
                <a:gd name="T21" fmla="*/ 55 h 95"/>
                <a:gd name="T22" fmla="*/ 18 w 95"/>
                <a:gd name="T23" fmla="*/ 56 h 95"/>
                <a:gd name="T24" fmla="*/ 0 w 95"/>
                <a:gd name="T25" fmla="*/ 28 h 95"/>
                <a:gd name="T26" fmla="*/ 0 w 95"/>
                <a:gd name="T27" fmla="*/ 67 h 95"/>
                <a:gd name="T28" fmla="*/ 28 w 95"/>
                <a:gd name="T29" fmla="*/ 95 h 95"/>
                <a:gd name="T30" fmla="*/ 67 w 95"/>
                <a:gd name="T31" fmla="*/ 95 h 95"/>
                <a:gd name="T32" fmla="*/ 95 w 95"/>
                <a:gd name="T33" fmla="*/ 67 h 95"/>
                <a:gd name="T34" fmla="*/ 95 w 95"/>
                <a:gd name="T35" fmla="*/ 27 h 95"/>
                <a:gd name="T36" fmla="*/ 67 w 95"/>
                <a:gd name="T37" fmla="*/ 0 h 95"/>
                <a:gd name="T38" fmla="*/ 28 w 95"/>
                <a:gd name="T39" fmla="*/ 0 h 95"/>
                <a:gd name="T40" fmla="*/ 0 w 95"/>
                <a:gd name="T41" fmla="*/ 28 h 95"/>
                <a:gd name="T42" fmla="*/ 12 w 95"/>
                <a:gd name="T43" fmla="*/ 62 h 95"/>
                <a:gd name="T44" fmla="*/ 62 w 95"/>
                <a:gd name="T45" fmla="*/ 82 h 95"/>
                <a:gd name="T46" fmla="*/ 83 w 95"/>
                <a:gd name="T47" fmla="*/ 33 h 95"/>
                <a:gd name="T48" fmla="*/ 33 w 95"/>
                <a:gd name="T49" fmla="*/ 12 h 95"/>
                <a:gd name="T50" fmla="*/ 47 w 95"/>
                <a:gd name="T51" fmla="*/ 36 h 95"/>
                <a:gd name="T52" fmla="*/ 44 w 95"/>
                <a:gd name="T53" fmla="*/ 61 h 95"/>
                <a:gd name="T54" fmla="*/ 37 w 95"/>
                <a:gd name="T55" fmla="*/ 36 h 95"/>
                <a:gd name="T56" fmla="*/ 34 w 95"/>
                <a:gd name="T57" fmla="*/ 32 h 95"/>
                <a:gd name="T58" fmla="*/ 47 w 95"/>
                <a:gd name="T59" fmla="*/ 36 h 95"/>
                <a:gd name="T60" fmla="*/ 48 w 95"/>
                <a:gd name="T61" fmla="*/ 37 h 95"/>
                <a:gd name="T62" fmla="*/ 63 w 95"/>
                <a:gd name="T63" fmla="*/ 37 h 95"/>
                <a:gd name="T64" fmla="*/ 61 w 95"/>
                <a:gd name="T65" fmla="*/ 60 h 95"/>
                <a:gd name="T66" fmla="*/ 48 w 95"/>
                <a:gd name="T67" fmla="*/ 56 h 95"/>
                <a:gd name="T68" fmla="*/ 56 w 95"/>
                <a:gd name="T69" fmla="*/ 57 h 95"/>
                <a:gd name="T70" fmla="*/ 55 w 95"/>
                <a:gd name="T71" fmla="*/ 37 h 95"/>
                <a:gd name="T72" fmla="*/ 57 w 95"/>
                <a:gd name="T73" fmla="*/ 37 h 95"/>
                <a:gd name="T74" fmla="*/ 70 w 95"/>
                <a:gd name="T75" fmla="*/ 50 h 95"/>
                <a:gd name="T76" fmla="*/ 64 w 95"/>
                <a:gd name="T77" fmla="*/ 61 h 95"/>
                <a:gd name="T78" fmla="*/ 71 w 95"/>
                <a:gd name="T79" fmla="*/ 32 h 95"/>
                <a:gd name="T80" fmla="*/ 78 w 95"/>
                <a:gd name="T81" fmla="*/ 37 h 95"/>
                <a:gd name="T82" fmla="*/ 77 w 95"/>
                <a:gd name="T83" fmla="*/ 49 h 95"/>
                <a:gd name="T84" fmla="*/ 72 w 95"/>
                <a:gd name="T85" fmla="*/ 45 h 95"/>
                <a:gd name="T86" fmla="*/ 70 w 95"/>
                <a:gd name="T87" fmla="*/ 36 h 95"/>
                <a:gd name="T88" fmla="*/ 72 w 95"/>
                <a:gd name="T8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95">
                  <a:moveTo>
                    <a:pt x="18" y="49"/>
                  </a:moveTo>
                  <a:cubicBezTo>
                    <a:pt x="24" y="49"/>
                    <a:pt x="24" y="49"/>
                    <a:pt x="24" y="49"/>
                  </a:cubicBezTo>
                  <a:cubicBezTo>
                    <a:pt x="24" y="56"/>
                    <a:pt x="24" y="56"/>
                    <a:pt x="24" y="56"/>
                  </a:cubicBezTo>
                  <a:cubicBezTo>
                    <a:pt x="24" y="57"/>
                    <a:pt x="25" y="57"/>
                    <a:pt x="25" y="57"/>
                  </a:cubicBezTo>
                  <a:cubicBezTo>
                    <a:pt x="26" y="57"/>
                    <a:pt x="27" y="57"/>
                    <a:pt x="27" y="56"/>
                  </a:cubicBezTo>
                  <a:cubicBezTo>
                    <a:pt x="27" y="53"/>
                    <a:pt x="27" y="53"/>
                    <a:pt x="27" y="53"/>
                  </a:cubicBezTo>
                  <a:cubicBezTo>
                    <a:pt x="27" y="51"/>
                    <a:pt x="26" y="50"/>
                    <a:pt x="24" y="49"/>
                  </a:cubicBezTo>
                  <a:cubicBezTo>
                    <a:pt x="22" y="46"/>
                    <a:pt x="20" y="45"/>
                    <a:pt x="19" y="44"/>
                  </a:cubicBezTo>
                  <a:cubicBezTo>
                    <a:pt x="19" y="43"/>
                    <a:pt x="18" y="42"/>
                    <a:pt x="18" y="41"/>
                  </a:cubicBezTo>
                  <a:cubicBezTo>
                    <a:pt x="18" y="37"/>
                    <a:pt x="18" y="37"/>
                    <a:pt x="18" y="37"/>
                  </a:cubicBezTo>
                  <a:cubicBezTo>
                    <a:pt x="18" y="34"/>
                    <a:pt x="21" y="32"/>
                    <a:pt x="26" y="32"/>
                  </a:cubicBezTo>
                  <a:cubicBezTo>
                    <a:pt x="30" y="32"/>
                    <a:pt x="32" y="34"/>
                    <a:pt x="32" y="37"/>
                  </a:cubicBezTo>
                  <a:cubicBezTo>
                    <a:pt x="32" y="42"/>
                    <a:pt x="32" y="42"/>
                    <a:pt x="32" y="42"/>
                  </a:cubicBezTo>
                  <a:cubicBezTo>
                    <a:pt x="27" y="42"/>
                    <a:pt x="27" y="42"/>
                    <a:pt x="27" y="42"/>
                  </a:cubicBezTo>
                  <a:cubicBezTo>
                    <a:pt x="27" y="37"/>
                    <a:pt x="27" y="37"/>
                    <a:pt x="27" y="37"/>
                  </a:cubicBezTo>
                  <a:cubicBezTo>
                    <a:pt x="27" y="36"/>
                    <a:pt x="26" y="36"/>
                    <a:pt x="26" y="36"/>
                  </a:cubicBezTo>
                  <a:cubicBezTo>
                    <a:pt x="25" y="36"/>
                    <a:pt x="24" y="36"/>
                    <a:pt x="24" y="37"/>
                  </a:cubicBezTo>
                  <a:cubicBezTo>
                    <a:pt x="25" y="39"/>
                    <a:pt x="25" y="39"/>
                    <a:pt x="25" y="39"/>
                  </a:cubicBezTo>
                  <a:cubicBezTo>
                    <a:pt x="25" y="40"/>
                    <a:pt x="25" y="42"/>
                    <a:pt x="27" y="43"/>
                  </a:cubicBezTo>
                  <a:cubicBezTo>
                    <a:pt x="29" y="46"/>
                    <a:pt x="31" y="47"/>
                    <a:pt x="32" y="48"/>
                  </a:cubicBezTo>
                  <a:cubicBezTo>
                    <a:pt x="32" y="49"/>
                    <a:pt x="33" y="50"/>
                    <a:pt x="33" y="52"/>
                  </a:cubicBezTo>
                  <a:cubicBezTo>
                    <a:pt x="33" y="55"/>
                    <a:pt x="33" y="55"/>
                    <a:pt x="33" y="55"/>
                  </a:cubicBezTo>
                  <a:cubicBezTo>
                    <a:pt x="33" y="59"/>
                    <a:pt x="30" y="61"/>
                    <a:pt x="25" y="61"/>
                  </a:cubicBezTo>
                  <a:cubicBezTo>
                    <a:pt x="21" y="61"/>
                    <a:pt x="18" y="59"/>
                    <a:pt x="18" y="56"/>
                  </a:cubicBezTo>
                  <a:cubicBezTo>
                    <a:pt x="18" y="49"/>
                    <a:pt x="18" y="49"/>
                    <a:pt x="18" y="49"/>
                  </a:cubicBezTo>
                  <a:close/>
                  <a:moveTo>
                    <a:pt x="0" y="28"/>
                  </a:moveTo>
                  <a:cubicBezTo>
                    <a:pt x="0" y="47"/>
                    <a:pt x="0" y="47"/>
                    <a:pt x="0" y="47"/>
                  </a:cubicBezTo>
                  <a:cubicBezTo>
                    <a:pt x="0" y="67"/>
                    <a:pt x="0" y="67"/>
                    <a:pt x="0" y="67"/>
                  </a:cubicBezTo>
                  <a:cubicBezTo>
                    <a:pt x="14" y="81"/>
                    <a:pt x="14" y="81"/>
                    <a:pt x="14" y="81"/>
                  </a:cubicBezTo>
                  <a:cubicBezTo>
                    <a:pt x="28" y="95"/>
                    <a:pt x="28" y="95"/>
                    <a:pt x="28" y="95"/>
                  </a:cubicBezTo>
                  <a:cubicBezTo>
                    <a:pt x="48" y="95"/>
                    <a:pt x="48" y="95"/>
                    <a:pt x="48" y="95"/>
                  </a:cubicBezTo>
                  <a:cubicBezTo>
                    <a:pt x="67" y="95"/>
                    <a:pt x="67" y="95"/>
                    <a:pt x="67" y="95"/>
                  </a:cubicBezTo>
                  <a:cubicBezTo>
                    <a:pt x="81" y="81"/>
                    <a:pt x="81" y="81"/>
                    <a:pt x="81" y="81"/>
                  </a:cubicBezTo>
                  <a:cubicBezTo>
                    <a:pt x="95" y="67"/>
                    <a:pt x="95" y="67"/>
                    <a:pt x="95" y="67"/>
                  </a:cubicBezTo>
                  <a:cubicBezTo>
                    <a:pt x="95" y="47"/>
                    <a:pt x="95" y="47"/>
                    <a:pt x="95" y="47"/>
                  </a:cubicBezTo>
                  <a:cubicBezTo>
                    <a:pt x="95" y="27"/>
                    <a:pt x="95" y="27"/>
                    <a:pt x="95" y="27"/>
                  </a:cubicBezTo>
                  <a:cubicBezTo>
                    <a:pt x="81" y="14"/>
                    <a:pt x="81" y="14"/>
                    <a:pt x="81" y="14"/>
                  </a:cubicBezTo>
                  <a:cubicBezTo>
                    <a:pt x="67" y="0"/>
                    <a:pt x="67" y="0"/>
                    <a:pt x="67" y="0"/>
                  </a:cubicBezTo>
                  <a:cubicBezTo>
                    <a:pt x="47" y="0"/>
                    <a:pt x="47" y="0"/>
                    <a:pt x="47" y="0"/>
                  </a:cubicBezTo>
                  <a:cubicBezTo>
                    <a:pt x="28" y="0"/>
                    <a:pt x="28" y="0"/>
                    <a:pt x="28" y="0"/>
                  </a:cubicBezTo>
                  <a:cubicBezTo>
                    <a:pt x="14" y="14"/>
                    <a:pt x="14" y="14"/>
                    <a:pt x="14" y="14"/>
                  </a:cubicBezTo>
                  <a:cubicBezTo>
                    <a:pt x="0" y="28"/>
                    <a:pt x="0" y="28"/>
                    <a:pt x="0" y="28"/>
                  </a:cubicBezTo>
                  <a:close/>
                  <a:moveTo>
                    <a:pt x="12" y="33"/>
                  </a:moveTo>
                  <a:cubicBezTo>
                    <a:pt x="12" y="62"/>
                    <a:pt x="12" y="62"/>
                    <a:pt x="12" y="62"/>
                  </a:cubicBezTo>
                  <a:cubicBezTo>
                    <a:pt x="33" y="83"/>
                    <a:pt x="33" y="83"/>
                    <a:pt x="33" y="83"/>
                  </a:cubicBezTo>
                  <a:cubicBezTo>
                    <a:pt x="62" y="82"/>
                    <a:pt x="62" y="82"/>
                    <a:pt x="62" y="82"/>
                  </a:cubicBezTo>
                  <a:cubicBezTo>
                    <a:pt x="83" y="62"/>
                    <a:pt x="83" y="62"/>
                    <a:pt x="83" y="62"/>
                  </a:cubicBezTo>
                  <a:cubicBezTo>
                    <a:pt x="83" y="33"/>
                    <a:pt x="83" y="33"/>
                    <a:pt x="83" y="33"/>
                  </a:cubicBezTo>
                  <a:cubicBezTo>
                    <a:pt x="62" y="12"/>
                    <a:pt x="62" y="12"/>
                    <a:pt x="62" y="12"/>
                  </a:cubicBezTo>
                  <a:cubicBezTo>
                    <a:pt x="33" y="12"/>
                    <a:pt x="33" y="12"/>
                    <a:pt x="33" y="12"/>
                  </a:cubicBezTo>
                  <a:cubicBezTo>
                    <a:pt x="12" y="33"/>
                    <a:pt x="12" y="33"/>
                    <a:pt x="12" y="33"/>
                  </a:cubicBezTo>
                  <a:close/>
                  <a:moveTo>
                    <a:pt x="47" y="36"/>
                  </a:moveTo>
                  <a:cubicBezTo>
                    <a:pt x="44" y="36"/>
                    <a:pt x="44" y="36"/>
                    <a:pt x="44" y="36"/>
                  </a:cubicBezTo>
                  <a:cubicBezTo>
                    <a:pt x="44" y="61"/>
                    <a:pt x="44" y="61"/>
                    <a:pt x="44" y="61"/>
                  </a:cubicBezTo>
                  <a:cubicBezTo>
                    <a:pt x="37" y="61"/>
                    <a:pt x="37" y="61"/>
                    <a:pt x="37" y="61"/>
                  </a:cubicBezTo>
                  <a:cubicBezTo>
                    <a:pt x="37" y="36"/>
                    <a:pt x="37" y="36"/>
                    <a:pt x="37" y="36"/>
                  </a:cubicBezTo>
                  <a:cubicBezTo>
                    <a:pt x="34" y="36"/>
                    <a:pt x="34" y="36"/>
                    <a:pt x="34" y="36"/>
                  </a:cubicBezTo>
                  <a:cubicBezTo>
                    <a:pt x="34" y="32"/>
                    <a:pt x="34" y="32"/>
                    <a:pt x="34" y="32"/>
                  </a:cubicBezTo>
                  <a:cubicBezTo>
                    <a:pt x="47" y="32"/>
                    <a:pt x="47" y="32"/>
                    <a:pt x="47" y="32"/>
                  </a:cubicBezTo>
                  <a:cubicBezTo>
                    <a:pt x="47" y="36"/>
                    <a:pt x="47" y="36"/>
                    <a:pt x="47" y="36"/>
                  </a:cubicBezTo>
                  <a:close/>
                  <a:moveTo>
                    <a:pt x="48" y="56"/>
                  </a:moveTo>
                  <a:cubicBezTo>
                    <a:pt x="48" y="37"/>
                    <a:pt x="48" y="37"/>
                    <a:pt x="48" y="37"/>
                  </a:cubicBezTo>
                  <a:cubicBezTo>
                    <a:pt x="48" y="34"/>
                    <a:pt x="51" y="32"/>
                    <a:pt x="56" y="32"/>
                  </a:cubicBezTo>
                  <a:cubicBezTo>
                    <a:pt x="60" y="32"/>
                    <a:pt x="63" y="34"/>
                    <a:pt x="63" y="37"/>
                  </a:cubicBezTo>
                  <a:cubicBezTo>
                    <a:pt x="63" y="56"/>
                    <a:pt x="63" y="56"/>
                    <a:pt x="63" y="56"/>
                  </a:cubicBezTo>
                  <a:cubicBezTo>
                    <a:pt x="63" y="58"/>
                    <a:pt x="62" y="59"/>
                    <a:pt x="61" y="60"/>
                  </a:cubicBezTo>
                  <a:cubicBezTo>
                    <a:pt x="59" y="61"/>
                    <a:pt x="58" y="61"/>
                    <a:pt x="56" y="61"/>
                  </a:cubicBezTo>
                  <a:cubicBezTo>
                    <a:pt x="51" y="61"/>
                    <a:pt x="48" y="59"/>
                    <a:pt x="48" y="56"/>
                  </a:cubicBezTo>
                  <a:close/>
                  <a:moveTo>
                    <a:pt x="57" y="56"/>
                  </a:moveTo>
                  <a:cubicBezTo>
                    <a:pt x="57" y="57"/>
                    <a:pt x="56" y="57"/>
                    <a:pt x="56" y="57"/>
                  </a:cubicBezTo>
                  <a:cubicBezTo>
                    <a:pt x="55" y="57"/>
                    <a:pt x="55" y="57"/>
                    <a:pt x="55" y="56"/>
                  </a:cubicBezTo>
                  <a:cubicBezTo>
                    <a:pt x="55" y="37"/>
                    <a:pt x="55" y="37"/>
                    <a:pt x="55" y="37"/>
                  </a:cubicBezTo>
                  <a:cubicBezTo>
                    <a:pt x="55" y="36"/>
                    <a:pt x="55" y="36"/>
                    <a:pt x="56" y="36"/>
                  </a:cubicBezTo>
                  <a:cubicBezTo>
                    <a:pt x="56" y="36"/>
                    <a:pt x="57" y="36"/>
                    <a:pt x="57" y="37"/>
                  </a:cubicBezTo>
                  <a:cubicBezTo>
                    <a:pt x="57" y="56"/>
                    <a:pt x="57" y="56"/>
                    <a:pt x="57" y="56"/>
                  </a:cubicBezTo>
                  <a:close/>
                  <a:moveTo>
                    <a:pt x="70" y="50"/>
                  </a:moveTo>
                  <a:cubicBezTo>
                    <a:pt x="70" y="61"/>
                    <a:pt x="70" y="61"/>
                    <a:pt x="70" y="61"/>
                  </a:cubicBezTo>
                  <a:cubicBezTo>
                    <a:pt x="64" y="61"/>
                    <a:pt x="64" y="61"/>
                    <a:pt x="64" y="61"/>
                  </a:cubicBezTo>
                  <a:cubicBezTo>
                    <a:pt x="64" y="32"/>
                    <a:pt x="64" y="32"/>
                    <a:pt x="64" y="32"/>
                  </a:cubicBezTo>
                  <a:cubicBezTo>
                    <a:pt x="71" y="32"/>
                    <a:pt x="71" y="32"/>
                    <a:pt x="71" y="32"/>
                  </a:cubicBezTo>
                  <a:cubicBezTo>
                    <a:pt x="73" y="32"/>
                    <a:pt x="75" y="32"/>
                    <a:pt x="77" y="33"/>
                  </a:cubicBezTo>
                  <a:cubicBezTo>
                    <a:pt x="78" y="34"/>
                    <a:pt x="78" y="35"/>
                    <a:pt x="78" y="37"/>
                  </a:cubicBezTo>
                  <a:cubicBezTo>
                    <a:pt x="78" y="45"/>
                    <a:pt x="78" y="45"/>
                    <a:pt x="78" y="45"/>
                  </a:cubicBezTo>
                  <a:cubicBezTo>
                    <a:pt x="78" y="47"/>
                    <a:pt x="78" y="48"/>
                    <a:pt x="77" y="49"/>
                  </a:cubicBezTo>
                  <a:cubicBezTo>
                    <a:pt x="76" y="50"/>
                    <a:pt x="74" y="50"/>
                    <a:pt x="70" y="50"/>
                  </a:cubicBezTo>
                  <a:close/>
                  <a:moveTo>
                    <a:pt x="72" y="45"/>
                  </a:moveTo>
                  <a:cubicBezTo>
                    <a:pt x="72" y="46"/>
                    <a:pt x="72" y="46"/>
                    <a:pt x="70" y="46"/>
                  </a:cubicBezTo>
                  <a:cubicBezTo>
                    <a:pt x="70" y="36"/>
                    <a:pt x="70" y="36"/>
                    <a:pt x="70" y="36"/>
                  </a:cubicBezTo>
                  <a:cubicBezTo>
                    <a:pt x="72" y="36"/>
                    <a:pt x="72" y="37"/>
                    <a:pt x="72" y="38"/>
                  </a:cubicBezTo>
                  <a:lnTo>
                    <a:pt x="72" y="45"/>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5" name="Freeform 33"/>
            <p:cNvSpPr>
              <a:spLocks noEditPoints="1"/>
            </p:cNvSpPr>
            <p:nvPr/>
          </p:nvSpPr>
          <p:spPr bwMode="auto">
            <a:xfrm>
              <a:off x="7492468" y="2717420"/>
              <a:ext cx="329960" cy="214028"/>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未来工作计划</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639593" y="2289597"/>
            <a:ext cx="8940200" cy="3786118"/>
            <a:chOff x="3955224" y="4624462"/>
            <a:chExt cx="16591413" cy="7026362"/>
          </a:xfrm>
        </p:grpSpPr>
        <p:sp>
          <p:nvSpPr>
            <p:cNvPr id="20" name="Bent Arrow 70"/>
            <p:cNvSpPr/>
            <p:nvPr/>
          </p:nvSpPr>
          <p:spPr>
            <a:xfrm rot="5400000" flipH="1">
              <a:off x="14538431" y="6921749"/>
              <a:ext cx="1123829" cy="1101471"/>
            </a:xfrm>
            <a:prstGeom prst="bentArrow">
              <a:avLst>
                <a:gd name="adj1" fmla="val 11812"/>
                <a:gd name="adj2" fmla="val 11928"/>
                <a:gd name="adj3" fmla="val 22809"/>
                <a:gd name="adj4" fmla="val 79194"/>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3200">
                <a:solidFill>
                  <a:schemeClr val="tx1"/>
                </a:solidFill>
              </a:endParaRPr>
            </a:p>
          </p:txBody>
        </p:sp>
        <p:sp>
          <p:nvSpPr>
            <p:cNvPr id="21" name="Round Diagonal Corner Rectangle 53"/>
            <p:cNvSpPr/>
            <p:nvPr/>
          </p:nvSpPr>
          <p:spPr>
            <a:xfrm>
              <a:off x="5600547" y="4649380"/>
              <a:ext cx="2102572" cy="2103120"/>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22" name="TextBox 9"/>
            <p:cNvSpPr txBox="1"/>
            <p:nvPr/>
          </p:nvSpPr>
          <p:spPr>
            <a:xfrm>
              <a:off x="5360107" y="5786836"/>
              <a:ext cx="2535894" cy="925242"/>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dirty="0">
                <a:solidFill>
                  <a:schemeClr val="bg1"/>
                </a:solidFill>
                <a:latin typeface="Lato Regular"/>
                <a:ea typeface="Open Sans Light" panose="020B0306030504020204" pitchFamily="34" charset="0"/>
                <a:cs typeface="Lato Regular"/>
              </a:endParaRPr>
            </a:p>
          </p:txBody>
        </p:sp>
        <p:sp>
          <p:nvSpPr>
            <p:cNvPr id="23" name="Bent Arrow 89"/>
            <p:cNvSpPr/>
            <p:nvPr/>
          </p:nvSpPr>
          <p:spPr>
            <a:xfrm rot="10800000" flipH="1">
              <a:off x="8795371" y="6910570"/>
              <a:ext cx="1123829" cy="1101471"/>
            </a:xfrm>
            <a:prstGeom prst="bentArrow">
              <a:avLst>
                <a:gd name="adj1" fmla="val 11812"/>
                <a:gd name="adj2" fmla="val 11928"/>
                <a:gd name="adj3" fmla="val 22809"/>
                <a:gd name="adj4" fmla="val 79194"/>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3200">
                <a:solidFill>
                  <a:schemeClr val="tx1"/>
                </a:solidFill>
              </a:endParaRPr>
            </a:p>
          </p:txBody>
        </p:sp>
        <p:sp>
          <p:nvSpPr>
            <p:cNvPr id="24" name="Freeform 49"/>
            <p:cNvSpPr>
              <a:spLocks noChangeArrowheads="1"/>
            </p:cNvSpPr>
            <p:nvPr/>
          </p:nvSpPr>
          <p:spPr bwMode="auto">
            <a:xfrm>
              <a:off x="6312249" y="5162888"/>
              <a:ext cx="694622" cy="681881"/>
            </a:xfrm>
            <a:custGeom>
              <a:avLst/>
              <a:gdLst>
                <a:gd name="T0" fmla="*/ 239 w 479"/>
                <a:gd name="T1" fmla="*/ 0 h 471"/>
                <a:gd name="T2" fmla="*/ 239 w 479"/>
                <a:gd name="T3" fmla="*/ 0 h 471"/>
                <a:gd name="T4" fmla="*/ 0 w 479"/>
                <a:gd name="T5" fmla="*/ 231 h 471"/>
                <a:gd name="T6" fmla="*/ 239 w 479"/>
                <a:gd name="T7" fmla="*/ 470 h 471"/>
                <a:gd name="T8" fmla="*/ 478 w 479"/>
                <a:gd name="T9" fmla="*/ 231 h 471"/>
                <a:gd name="T10" fmla="*/ 239 w 479"/>
                <a:gd name="T11" fmla="*/ 0 h 471"/>
                <a:gd name="T12" fmla="*/ 177 w 479"/>
                <a:gd name="T13" fmla="*/ 338 h 471"/>
                <a:gd name="T14" fmla="*/ 177 w 479"/>
                <a:gd name="T15" fmla="*/ 338 h 471"/>
                <a:gd name="T16" fmla="*/ 133 w 479"/>
                <a:gd name="T17" fmla="*/ 338 h 471"/>
                <a:gd name="T18" fmla="*/ 133 w 479"/>
                <a:gd name="T19" fmla="*/ 178 h 471"/>
                <a:gd name="T20" fmla="*/ 177 w 479"/>
                <a:gd name="T21" fmla="*/ 178 h 471"/>
                <a:gd name="T22" fmla="*/ 177 w 479"/>
                <a:gd name="T23" fmla="*/ 338 h 471"/>
                <a:gd name="T24" fmla="*/ 159 w 479"/>
                <a:gd name="T25" fmla="*/ 160 h 471"/>
                <a:gd name="T26" fmla="*/ 159 w 479"/>
                <a:gd name="T27" fmla="*/ 160 h 471"/>
                <a:gd name="T28" fmla="*/ 133 w 479"/>
                <a:gd name="T29" fmla="*/ 134 h 471"/>
                <a:gd name="T30" fmla="*/ 159 w 479"/>
                <a:gd name="T31" fmla="*/ 107 h 471"/>
                <a:gd name="T32" fmla="*/ 186 w 479"/>
                <a:gd name="T33" fmla="*/ 134 h 471"/>
                <a:gd name="T34" fmla="*/ 159 w 479"/>
                <a:gd name="T35" fmla="*/ 160 h 471"/>
                <a:gd name="T36" fmla="*/ 354 w 479"/>
                <a:gd name="T37" fmla="*/ 338 h 471"/>
                <a:gd name="T38" fmla="*/ 354 w 479"/>
                <a:gd name="T39" fmla="*/ 338 h 471"/>
                <a:gd name="T40" fmla="*/ 310 w 479"/>
                <a:gd name="T41" fmla="*/ 338 h 471"/>
                <a:gd name="T42" fmla="*/ 310 w 479"/>
                <a:gd name="T43" fmla="*/ 249 h 471"/>
                <a:gd name="T44" fmla="*/ 284 w 479"/>
                <a:gd name="T45" fmla="*/ 213 h 471"/>
                <a:gd name="T46" fmla="*/ 256 w 479"/>
                <a:gd name="T47" fmla="*/ 231 h 471"/>
                <a:gd name="T48" fmla="*/ 256 w 479"/>
                <a:gd name="T49" fmla="*/ 240 h 471"/>
                <a:gd name="T50" fmla="*/ 256 w 479"/>
                <a:gd name="T51" fmla="*/ 338 h 471"/>
                <a:gd name="T52" fmla="*/ 212 w 479"/>
                <a:gd name="T53" fmla="*/ 338 h 471"/>
                <a:gd name="T54" fmla="*/ 212 w 479"/>
                <a:gd name="T55" fmla="*/ 231 h 471"/>
                <a:gd name="T56" fmla="*/ 203 w 479"/>
                <a:gd name="T57" fmla="*/ 178 h 471"/>
                <a:gd name="T58" fmla="*/ 247 w 479"/>
                <a:gd name="T59" fmla="*/ 178 h 471"/>
                <a:gd name="T60" fmla="*/ 247 w 479"/>
                <a:gd name="T61" fmla="*/ 196 h 471"/>
                <a:gd name="T62" fmla="*/ 256 w 479"/>
                <a:gd name="T63" fmla="*/ 196 h 471"/>
                <a:gd name="T64" fmla="*/ 300 w 479"/>
                <a:gd name="T65" fmla="*/ 178 h 471"/>
                <a:gd name="T66" fmla="*/ 354 w 479"/>
                <a:gd name="T67" fmla="*/ 240 h 471"/>
                <a:gd name="T68" fmla="*/ 354 w 479"/>
                <a:gd name="T69" fmla="*/ 33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1"/>
            </a:solidFill>
            <a:ln>
              <a:noFill/>
            </a:ln>
            <a:effectLst/>
          </p:spPr>
          <p:txBody>
            <a:bodyPr wrap="none" anchor="ctr"/>
            <a:lstStyle/>
            <a:p>
              <a:endParaRPr lang="en-US" sz="1100" dirty="0"/>
            </a:p>
          </p:txBody>
        </p:sp>
        <p:grpSp>
          <p:nvGrpSpPr>
            <p:cNvPr id="25" name="Group 1"/>
            <p:cNvGrpSpPr/>
            <p:nvPr/>
          </p:nvGrpSpPr>
          <p:grpSpPr>
            <a:xfrm>
              <a:off x="7610505" y="4649380"/>
              <a:ext cx="2535895" cy="2103120"/>
              <a:chOff x="7610505" y="4649380"/>
              <a:chExt cx="2535895" cy="2103120"/>
            </a:xfrm>
          </p:grpSpPr>
          <p:sp>
            <p:nvSpPr>
              <p:cNvPr id="43" name="Round Diagonal Corner Rectangle 52"/>
              <p:cNvSpPr/>
              <p:nvPr/>
            </p:nvSpPr>
            <p:spPr>
              <a:xfrm rot="5400000">
                <a:off x="7817116" y="4649654"/>
                <a:ext cx="2103120" cy="2102572"/>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44" name="TextBox 14"/>
              <p:cNvSpPr txBox="1"/>
              <p:nvPr/>
            </p:nvSpPr>
            <p:spPr>
              <a:xfrm>
                <a:off x="7610505" y="5786836"/>
                <a:ext cx="2535895" cy="925243"/>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altLang="zh-CN" dirty="0">
                  <a:solidFill>
                    <a:schemeClr val="bg1"/>
                  </a:solidFill>
                  <a:latin typeface="Lato Regular"/>
                  <a:ea typeface="Open Sans Light" panose="020B0306030504020204" pitchFamily="34" charset="0"/>
                  <a:cs typeface="Lato Regular"/>
                </a:endParaRPr>
              </a:p>
            </p:txBody>
          </p:sp>
          <p:sp>
            <p:nvSpPr>
              <p:cNvPr id="45" name="Freeform 86"/>
              <p:cNvSpPr>
                <a:spLocks noChangeArrowheads="1"/>
              </p:cNvSpPr>
              <p:nvPr/>
            </p:nvSpPr>
            <p:spPr bwMode="auto">
              <a:xfrm>
                <a:off x="8502195" y="5128610"/>
                <a:ext cx="694622" cy="681876"/>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p:spPr>
            <p:txBody>
              <a:bodyPr wrap="none" anchor="ctr"/>
              <a:lstStyle/>
              <a:p>
                <a:endParaRPr lang="en-US" sz="1100" dirty="0"/>
              </a:p>
            </p:txBody>
          </p:sp>
        </p:grpSp>
        <p:grpSp>
          <p:nvGrpSpPr>
            <p:cNvPr id="26" name="Group 6"/>
            <p:cNvGrpSpPr/>
            <p:nvPr/>
          </p:nvGrpSpPr>
          <p:grpSpPr>
            <a:xfrm>
              <a:off x="16433585" y="4627100"/>
              <a:ext cx="2535895" cy="2103120"/>
              <a:chOff x="16433585" y="4627100"/>
              <a:chExt cx="2535895" cy="2103120"/>
            </a:xfrm>
          </p:grpSpPr>
          <p:sp>
            <p:nvSpPr>
              <p:cNvPr id="40" name="Round Diagonal Corner Rectangle 100"/>
              <p:cNvSpPr/>
              <p:nvPr/>
            </p:nvSpPr>
            <p:spPr>
              <a:xfrm rot="5400000">
                <a:off x="16640196" y="4627374"/>
                <a:ext cx="2103120" cy="2102572"/>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41" name="TextBox 18"/>
              <p:cNvSpPr txBox="1"/>
              <p:nvPr/>
            </p:nvSpPr>
            <p:spPr>
              <a:xfrm>
                <a:off x="16433585" y="5786835"/>
                <a:ext cx="2535895" cy="925243"/>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altLang="zh-CN" dirty="0">
                  <a:solidFill>
                    <a:schemeClr val="bg1"/>
                  </a:solidFill>
                  <a:latin typeface="Lato Regular"/>
                  <a:ea typeface="Open Sans Light" panose="020B0306030504020204" pitchFamily="34" charset="0"/>
                  <a:cs typeface="Lato Regular"/>
                </a:endParaRPr>
              </a:p>
            </p:txBody>
          </p:sp>
          <p:sp>
            <p:nvSpPr>
              <p:cNvPr id="42" name="Freeform 86"/>
              <p:cNvSpPr>
                <a:spLocks noChangeArrowheads="1"/>
              </p:cNvSpPr>
              <p:nvPr/>
            </p:nvSpPr>
            <p:spPr bwMode="auto">
              <a:xfrm>
                <a:off x="17325275" y="5128610"/>
                <a:ext cx="694622" cy="681876"/>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p:spPr>
            <p:txBody>
              <a:bodyPr wrap="none" anchor="ctr"/>
              <a:lstStyle/>
              <a:p>
                <a:endParaRPr lang="en-US" sz="1100" dirty="0"/>
              </a:p>
            </p:txBody>
          </p:sp>
        </p:grpSp>
        <p:grpSp>
          <p:nvGrpSpPr>
            <p:cNvPr id="27" name="Group 5"/>
            <p:cNvGrpSpPr/>
            <p:nvPr/>
          </p:nvGrpSpPr>
          <p:grpSpPr>
            <a:xfrm>
              <a:off x="14237355" y="4624462"/>
              <a:ext cx="2535895" cy="2103120"/>
              <a:chOff x="14237355" y="4624462"/>
              <a:chExt cx="2535895" cy="2103120"/>
            </a:xfrm>
          </p:grpSpPr>
          <p:sp>
            <p:nvSpPr>
              <p:cNvPr id="37" name="Round Diagonal Corner Rectangle 44"/>
              <p:cNvSpPr/>
              <p:nvPr/>
            </p:nvSpPr>
            <p:spPr>
              <a:xfrm>
                <a:off x="14444272" y="4624462"/>
                <a:ext cx="2102572" cy="2103120"/>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38" name="TextBox 22"/>
              <p:cNvSpPr txBox="1"/>
              <p:nvPr/>
            </p:nvSpPr>
            <p:spPr>
              <a:xfrm>
                <a:off x="14237355" y="5778210"/>
                <a:ext cx="2535895" cy="925243"/>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altLang="zh-CN" dirty="0">
                  <a:solidFill>
                    <a:schemeClr val="bg1"/>
                  </a:solidFill>
                  <a:latin typeface="Lato Regular"/>
                  <a:ea typeface="Open Sans Light" panose="020B0306030504020204" pitchFamily="34" charset="0"/>
                  <a:cs typeface="Lato Regular"/>
                </a:endParaRPr>
              </a:p>
            </p:txBody>
          </p:sp>
          <p:sp>
            <p:nvSpPr>
              <p:cNvPr id="39" name="Freeform 78"/>
              <p:cNvSpPr>
                <a:spLocks noChangeArrowheads="1"/>
              </p:cNvSpPr>
              <p:nvPr/>
            </p:nvSpPr>
            <p:spPr bwMode="auto">
              <a:xfrm>
                <a:off x="15189499" y="5162893"/>
                <a:ext cx="694622" cy="681876"/>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p:spPr>
            <p:txBody>
              <a:bodyPr wrap="none" anchor="ctr"/>
              <a:lstStyle/>
              <a:p>
                <a:endParaRPr lang="en-US" sz="1100" dirty="0"/>
              </a:p>
            </p:txBody>
          </p:sp>
        </p:grpSp>
        <p:grpSp>
          <p:nvGrpSpPr>
            <p:cNvPr id="28" name="Group 3"/>
            <p:cNvGrpSpPr/>
            <p:nvPr/>
          </p:nvGrpSpPr>
          <p:grpSpPr>
            <a:xfrm>
              <a:off x="9777006" y="6752500"/>
              <a:ext cx="2535895" cy="2103120"/>
              <a:chOff x="9777006" y="6752500"/>
              <a:chExt cx="2535895" cy="2103120"/>
            </a:xfrm>
          </p:grpSpPr>
          <p:sp>
            <p:nvSpPr>
              <p:cNvPr id="34" name="Round Diagonal Corner Rectangle 54"/>
              <p:cNvSpPr/>
              <p:nvPr/>
            </p:nvSpPr>
            <p:spPr>
              <a:xfrm>
                <a:off x="10013458" y="6752500"/>
                <a:ext cx="2102572" cy="2103120"/>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35" name="TextBox 26"/>
              <p:cNvSpPr txBox="1"/>
              <p:nvPr/>
            </p:nvSpPr>
            <p:spPr>
              <a:xfrm>
                <a:off x="9777006" y="7858854"/>
                <a:ext cx="2535895" cy="925243"/>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altLang="zh-CN" dirty="0">
                  <a:solidFill>
                    <a:schemeClr val="bg1"/>
                  </a:solidFill>
                  <a:latin typeface="Lato Regular"/>
                  <a:ea typeface="Open Sans Light" panose="020B0306030504020204" pitchFamily="34" charset="0"/>
                  <a:cs typeface="Lato Regular"/>
                </a:endParaRPr>
              </a:p>
            </p:txBody>
          </p:sp>
          <p:sp>
            <p:nvSpPr>
              <p:cNvPr id="36" name="Freeform 79"/>
              <p:cNvSpPr>
                <a:spLocks noChangeArrowheads="1"/>
              </p:cNvSpPr>
              <p:nvPr/>
            </p:nvSpPr>
            <p:spPr bwMode="auto">
              <a:xfrm>
                <a:off x="10715993" y="7234910"/>
                <a:ext cx="694625" cy="681876"/>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p:spPr>
            <p:txBody>
              <a:bodyPr wrap="none" anchor="ctr"/>
              <a:lstStyle/>
              <a:p>
                <a:endParaRPr lang="en-US" sz="1100" dirty="0"/>
              </a:p>
            </p:txBody>
          </p:sp>
        </p:grpSp>
        <p:grpSp>
          <p:nvGrpSpPr>
            <p:cNvPr id="29" name="Group 4"/>
            <p:cNvGrpSpPr/>
            <p:nvPr/>
          </p:nvGrpSpPr>
          <p:grpSpPr>
            <a:xfrm>
              <a:off x="12027407" y="6752500"/>
              <a:ext cx="2535895" cy="2103120"/>
              <a:chOff x="12027407" y="6752500"/>
              <a:chExt cx="2535895" cy="2103120"/>
            </a:xfrm>
          </p:grpSpPr>
          <p:sp>
            <p:nvSpPr>
              <p:cNvPr id="31" name="Round Diagonal Corner Rectangle 45"/>
              <p:cNvSpPr/>
              <p:nvPr/>
            </p:nvSpPr>
            <p:spPr>
              <a:xfrm rot="16200000">
                <a:off x="12230026" y="6752774"/>
                <a:ext cx="2103120" cy="2102572"/>
              </a:xfrm>
              <a:prstGeom prst="round2DiagRect">
                <a:avLst>
                  <a:gd name="adj1" fmla="val 18841"/>
                  <a:gd name="adj2" fmla="val 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a:p>
            </p:txBody>
          </p:sp>
          <p:sp>
            <p:nvSpPr>
              <p:cNvPr id="32" name="TextBox 30"/>
              <p:cNvSpPr txBox="1"/>
              <p:nvPr/>
            </p:nvSpPr>
            <p:spPr>
              <a:xfrm>
                <a:off x="12027407" y="7858854"/>
                <a:ext cx="2535895" cy="925243"/>
              </a:xfrm>
              <a:prstGeom prst="rect">
                <a:avLst/>
              </a:prstGeom>
              <a:noFill/>
            </p:spPr>
            <p:txBody>
              <a:bodyPr wrap="none" lIns="219419" tIns="109710" rIns="219419" bIns="109710" rtlCol="0">
                <a:spAutoFit/>
              </a:bodyPr>
              <a:lstStyle/>
              <a:p>
                <a:pPr algn="ctr"/>
                <a:r>
                  <a:rPr lang="zh-CN" altLang="en-US" dirty="0">
                    <a:solidFill>
                      <a:schemeClr val="bg1"/>
                    </a:solidFill>
                    <a:latin typeface="Lato Regular"/>
                    <a:ea typeface="Open Sans Light" panose="020B0306030504020204" pitchFamily="34" charset="0"/>
                    <a:cs typeface="Lato Regular"/>
                  </a:rPr>
                  <a:t>加入标题</a:t>
                </a:r>
                <a:endParaRPr lang="bg-BG" altLang="zh-CN" dirty="0">
                  <a:solidFill>
                    <a:schemeClr val="bg1"/>
                  </a:solidFill>
                  <a:latin typeface="Lato Regular"/>
                  <a:ea typeface="Open Sans Light" panose="020B0306030504020204" pitchFamily="34" charset="0"/>
                  <a:cs typeface="Lato Regular"/>
                </a:endParaRPr>
              </a:p>
            </p:txBody>
          </p:sp>
          <p:sp>
            <p:nvSpPr>
              <p:cNvPr id="33" name="Freeform 87"/>
              <p:cNvSpPr>
                <a:spLocks noChangeArrowheads="1"/>
              </p:cNvSpPr>
              <p:nvPr/>
            </p:nvSpPr>
            <p:spPr bwMode="auto">
              <a:xfrm>
                <a:off x="12973285" y="7251613"/>
                <a:ext cx="618153" cy="630895"/>
              </a:xfrm>
              <a:custGeom>
                <a:avLst/>
                <a:gdLst>
                  <a:gd name="T0" fmla="*/ 345 w 426"/>
                  <a:gd name="T1" fmla="*/ 213 h 435"/>
                  <a:gd name="T2" fmla="*/ 345 w 426"/>
                  <a:gd name="T3" fmla="*/ 213 h 435"/>
                  <a:gd name="T4" fmla="*/ 213 w 426"/>
                  <a:gd name="T5" fmla="*/ 346 h 435"/>
                  <a:gd name="T6" fmla="*/ 79 w 426"/>
                  <a:gd name="T7" fmla="*/ 213 h 435"/>
                  <a:gd name="T8" fmla="*/ 88 w 426"/>
                  <a:gd name="T9" fmla="*/ 195 h 435"/>
                  <a:gd name="T10" fmla="*/ 0 w 426"/>
                  <a:gd name="T11" fmla="*/ 195 h 435"/>
                  <a:gd name="T12" fmla="*/ 0 w 426"/>
                  <a:gd name="T13" fmla="*/ 363 h 435"/>
                  <a:gd name="T14" fmla="*/ 62 w 426"/>
                  <a:gd name="T15" fmla="*/ 434 h 435"/>
                  <a:gd name="T16" fmla="*/ 363 w 426"/>
                  <a:gd name="T17" fmla="*/ 434 h 435"/>
                  <a:gd name="T18" fmla="*/ 425 w 426"/>
                  <a:gd name="T19" fmla="*/ 363 h 435"/>
                  <a:gd name="T20" fmla="*/ 425 w 426"/>
                  <a:gd name="T21" fmla="*/ 195 h 435"/>
                  <a:gd name="T22" fmla="*/ 337 w 426"/>
                  <a:gd name="T23" fmla="*/ 195 h 435"/>
                  <a:gd name="T24" fmla="*/ 345 w 426"/>
                  <a:gd name="T25" fmla="*/ 213 h 435"/>
                  <a:gd name="T26" fmla="*/ 363 w 426"/>
                  <a:gd name="T27" fmla="*/ 0 h 435"/>
                  <a:gd name="T28" fmla="*/ 363 w 426"/>
                  <a:gd name="T29" fmla="*/ 0 h 435"/>
                  <a:gd name="T30" fmla="*/ 62 w 426"/>
                  <a:gd name="T31" fmla="*/ 0 h 435"/>
                  <a:gd name="T32" fmla="*/ 0 w 426"/>
                  <a:gd name="T33" fmla="*/ 71 h 435"/>
                  <a:gd name="T34" fmla="*/ 0 w 426"/>
                  <a:gd name="T35" fmla="*/ 142 h 435"/>
                  <a:gd name="T36" fmla="*/ 106 w 426"/>
                  <a:gd name="T37" fmla="*/ 142 h 435"/>
                  <a:gd name="T38" fmla="*/ 213 w 426"/>
                  <a:gd name="T39" fmla="*/ 89 h 435"/>
                  <a:gd name="T40" fmla="*/ 319 w 426"/>
                  <a:gd name="T41" fmla="*/ 142 h 435"/>
                  <a:gd name="T42" fmla="*/ 425 w 426"/>
                  <a:gd name="T43" fmla="*/ 142 h 435"/>
                  <a:gd name="T44" fmla="*/ 425 w 426"/>
                  <a:gd name="T45" fmla="*/ 71 h 435"/>
                  <a:gd name="T46" fmla="*/ 363 w 426"/>
                  <a:gd name="T47" fmla="*/ 0 h 435"/>
                  <a:gd name="T48" fmla="*/ 390 w 426"/>
                  <a:gd name="T49" fmla="*/ 89 h 435"/>
                  <a:gd name="T50" fmla="*/ 390 w 426"/>
                  <a:gd name="T51" fmla="*/ 89 h 435"/>
                  <a:gd name="T52" fmla="*/ 381 w 426"/>
                  <a:gd name="T53" fmla="*/ 97 h 435"/>
                  <a:gd name="T54" fmla="*/ 345 w 426"/>
                  <a:gd name="T55" fmla="*/ 97 h 435"/>
                  <a:gd name="T56" fmla="*/ 328 w 426"/>
                  <a:gd name="T57" fmla="*/ 89 h 435"/>
                  <a:gd name="T58" fmla="*/ 328 w 426"/>
                  <a:gd name="T59" fmla="*/ 53 h 435"/>
                  <a:gd name="T60" fmla="*/ 345 w 426"/>
                  <a:gd name="T61" fmla="*/ 36 h 435"/>
                  <a:gd name="T62" fmla="*/ 381 w 426"/>
                  <a:gd name="T63" fmla="*/ 36 h 435"/>
                  <a:gd name="T64" fmla="*/ 390 w 426"/>
                  <a:gd name="T65" fmla="*/ 53 h 435"/>
                  <a:gd name="T66" fmla="*/ 390 w 426"/>
                  <a:gd name="T67" fmla="*/ 89 h 435"/>
                  <a:gd name="T68" fmla="*/ 292 w 426"/>
                  <a:gd name="T69" fmla="*/ 213 h 435"/>
                  <a:gd name="T70" fmla="*/ 292 w 426"/>
                  <a:gd name="T71" fmla="*/ 213 h 435"/>
                  <a:gd name="T72" fmla="*/ 213 w 426"/>
                  <a:gd name="T73" fmla="*/ 133 h 435"/>
                  <a:gd name="T74" fmla="*/ 132 w 426"/>
                  <a:gd name="T75" fmla="*/ 213 h 435"/>
                  <a:gd name="T76" fmla="*/ 213 w 426"/>
                  <a:gd name="T77" fmla="*/ 293 h 435"/>
                  <a:gd name="T78" fmla="*/ 292 w 426"/>
                  <a:gd name="T79" fmla="*/ 21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bg1"/>
              </a:solidFill>
              <a:ln>
                <a:noFill/>
              </a:ln>
              <a:effectLst/>
            </p:spPr>
            <p:txBody>
              <a:bodyPr wrap="none" anchor="ctr"/>
              <a:lstStyle/>
              <a:p>
                <a:endParaRPr lang="en-US" sz="1100" dirty="0"/>
              </a:p>
            </p:txBody>
          </p:sp>
        </p:grpSp>
        <p:sp>
          <p:nvSpPr>
            <p:cNvPr id="30" name="TextBox 32"/>
            <p:cNvSpPr txBox="1"/>
            <p:nvPr/>
          </p:nvSpPr>
          <p:spPr>
            <a:xfrm>
              <a:off x="3955224" y="9651699"/>
              <a:ext cx="16591413" cy="1999125"/>
            </a:xfrm>
            <a:prstGeom prst="rect">
              <a:avLst/>
            </a:prstGeom>
            <a:noFill/>
          </p:spPr>
          <p:txBody>
            <a:bodyPr wrap="squar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点击此处更换文本点击此处更换文本点击此处更换文本点击此处点击此处更换文本点击此处更换文本点击此处更换文本点击此处</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点击此处更换文本点击此处更换文本点击此处更换文本点击此处</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未来工作计划</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221866" y="2438606"/>
            <a:ext cx="9760490" cy="3463886"/>
            <a:chOff x="729928" y="1384450"/>
            <a:chExt cx="7794021" cy="2766009"/>
          </a:xfrm>
        </p:grpSpPr>
        <p:grpSp>
          <p:nvGrpSpPr>
            <p:cNvPr id="20" name="组合 19"/>
            <p:cNvGrpSpPr/>
            <p:nvPr/>
          </p:nvGrpSpPr>
          <p:grpSpPr>
            <a:xfrm>
              <a:off x="761775" y="2196656"/>
              <a:ext cx="7452586" cy="1025288"/>
              <a:chOff x="1015699" y="2928875"/>
              <a:chExt cx="9936781" cy="1367050"/>
            </a:xfrm>
          </p:grpSpPr>
          <p:cxnSp>
            <p:nvCxnSpPr>
              <p:cNvPr id="37" name="Straight Connector 31"/>
              <p:cNvCxnSpPr/>
              <p:nvPr/>
            </p:nvCxnSpPr>
            <p:spPr>
              <a:xfrm flipV="1">
                <a:off x="1015699" y="3621611"/>
                <a:ext cx="9936781" cy="1"/>
              </a:xfrm>
              <a:prstGeom prst="line">
                <a:avLst/>
              </a:prstGeom>
              <a:ln w="13970">
                <a:solidFill>
                  <a:schemeClr val="bg1">
                    <a:lumMod val="50000"/>
                  </a:schemeClr>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8" name="Straight Connector 31"/>
              <p:cNvCxnSpPr/>
              <p:nvPr/>
            </p:nvCxnSpPr>
            <p:spPr>
              <a:xfrm flipV="1">
                <a:off x="2311076" y="2928875"/>
                <a:ext cx="7039" cy="696490"/>
              </a:xfrm>
              <a:prstGeom prst="line">
                <a:avLst/>
              </a:prstGeom>
              <a:ln w="1397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5"/>
              <p:cNvSpPr/>
              <p:nvPr/>
            </p:nvSpPr>
            <p:spPr>
              <a:xfrm>
                <a:off x="2247244" y="3561532"/>
                <a:ext cx="127665" cy="127665"/>
              </a:xfrm>
              <a:prstGeom prst="ellipse">
                <a:avLst/>
              </a:prstGeom>
              <a:solidFill>
                <a:srgbClr val="944E4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solidFill>
                    <a:schemeClr val="bg1">
                      <a:lumMod val="50000"/>
                    </a:schemeClr>
                  </a:solidFill>
                </a:endParaRPr>
              </a:p>
            </p:txBody>
          </p:sp>
          <p:cxnSp>
            <p:nvCxnSpPr>
              <p:cNvPr id="40" name="Straight Connector 31"/>
              <p:cNvCxnSpPr/>
              <p:nvPr/>
            </p:nvCxnSpPr>
            <p:spPr>
              <a:xfrm flipV="1">
                <a:off x="7265810" y="2928875"/>
                <a:ext cx="7039" cy="696490"/>
              </a:xfrm>
              <a:prstGeom prst="line">
                <a:avLst/>
              </a:prstGeom>
              <a:ln w="1397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5"/>
              <p:cNvSpPr/>
              <p:nvPr/>
            </p:nvSpPr>
            <p:spPr>
              <a:xfrm>
                <a:off x="7201978" y="3561532"/>
                <a:ext cx="127665" cy="127665"/>
              </a:xfrm>
              <a:prstGeom prst="ellipse">
                <a:avLst/>
              </a:prstGeom>
              <a:solidFill>
                <a:srgbClr val="944E4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solidFill>
                    <a:schemeClr val="bg1">
                      <a:lumMod val="50000"/>
                    </a:schemeClr>
                  </a:solidFill>
                </a:endParaRPr>
              </a:p>
            </p:txBody>
          </p:sp>
          <p:cxnSp>
            <p:nvCxnSpPr>
              <p:cNvPr id="42" name="Straight Connector 31"/>
              <p:cNvCxnSpPr/>
              <p:nvPr/>
            </p:nvCxnSpPr>
            <p:spPr>
              <a:xfrm flipV="1">
                <a:off x="4777173" y="3599435"/>
                <a:ext cx="7039" cy="696490"/>
              </a:xfrm>
              <a:prstGeom prst="line">
                <a:avLst/>
              </a:prstGeom>
              <a:ln w="1397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Oval 5"/>
              <p:cNvSpPr/>
              <p:nvPr/>
            </p:nvSpPr>
            <p:spPr>
              <a:xfrm>
                <a:off x="4713341" y="3561532"/>
                <a:ext cx="127665" cy="127665"/>
              </a:xfrm>
              <a:prstGeom prst="ellipse">
                <a:avLst/>
              </a:prstGeom>
              <a:solidFill>
                <a:srgbClr val="944E4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solidFill>
                    <a:schemeClr val="bg1">
                      <a:lumMod val="50000"/>
                    </a:schemeClr>
                  </a:solidFill>
                </a:endParaRPr>
              </a:p>
            </p:txBody>
          </p:sp>
          <p:cxnSp>
            <p:nvCxnSpPr>
              <p:cNvPr id="44" name="Straight Connector 31"/>
              <p:cNvCxnSpPr/>
              <p:nvPr/>
            </p:nvCxnSpPr>
            <p:spPr>
              <a:xfrm flipV="1">
                <a:off x="9743294" y="3599435"/>
                <a:ext cx="7039" cy="696490"/>
              </a:xfrm>
              <a:prstGeom prst="line">
                <a:avLst/>
              </a:prstGeom>
              <a:ln w="1397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5"/>
              <p:cNvSpPr/>
              <p:nvPr/>
            </p:nvSpPr>
            <p:spPr>
              <a:xfrm>
                <a:off x="9679462" y="3561532"/>
                <a:ext cx="127665" cy="127665"/>
              </a:xfrm>
              <a:prstGeom prst="ellipse">
                <a:avLst/>
              </a:prstGeom>
              <a:solidFill>
                <a:srgbClr val="944E4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solidFill>
                    <a:schemeClr val="bg1">
                      <a:lumMod val="50000"/>
                    </a:schemeClr>
                  </a:solidFill>
                </a:endParaRPr>
              </a:p>
            </p:txBody>
          </p:sp>
        </p:grpSp>
        <p:sp>
          <p:nvSpPr>
            <p:cNvPr id="21" name="矩形 20"/>
            <p:cNvSpPr/>
            <p:nvPr/>
          </p:nvSpPr>
          <p:spPr>
            <a:xfrm>
              <a:off x="2293841" y="1523838"/>
              <a:ext cx="2504854" cy="696595"/>
            </a:xfrm>
            <a:prstGeom prst="rect">
              <a:avLst/>
            </a:prstGeom>
          </p:spPr>
          <p:txBody>
            <a:bodyPr wrap="square" lIns="68580" tIns="34290" rIns="68580" bIns="34290">
              <a:spAutoFit/>
            </a:bodyPr>
            <a:lstStyle/>
            <a:p>
              <a:pPr>
                <a:lnSpc>
                  <a:spcPct val="150000"/>
                </a:lnSpc>
                <a:spcBef>
                  <a:spcPts val="750"/>
                </a:spcBef>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矩形 21"/>
            <p:cNvSpPr/>
            <p:nvPr/>
          </p:nvSpPr>
          <p:spPr>
            <a:xfrm>
              <a:off x="6019095" y="1523838"/>
              <a:ext cx="2504854" cy="696595"/>
            </a:xfrm>
            <a:prstGeom prst="rect">
              <a:avLst/>
            </a:prstGeom>
          </p:spPr>
          <p:txBody>
            <a:bodyPr wrap="square" lIns="68580" tIns="34290" rIns="68580" bIns="34290">
              <a:spAutoFit/>
            </a:bodyPr>
            <a:lstStyle/>
            <a:p>
              <a:pPr>
                <a:lnSpc>
                  <a:spcPct val="150000"/>
                </a:lnSpc>
                <a:spcBef>
                  <a:spcPts val="750"/>
                </a:spcBef>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矩形 22"/>
            <p:cNvSpPr/>
            <p:nvPr/>
          </p:nvSpPr>
          <p:spPr>
            <a:xfrm>
              <a:off x="729928" y="3221944"/>
              <a:ext cx="2504854" cy="696595"/>
            </a:xfrm>
            <a:prstGeom prst="rect">
              <a:avLst/>
            </a:prstGeom>
          </p:spPr>
          <p:txBody>
            <a:bodyPr wrap="square" lIns="68580" tIns="34290" rIns="68580" bIns="34290">
              <a:spAutoFit/>
            </a:bodyPr>
            <a:lstStyle/>
            <a:p>
              <a:pPr>
                <a:lnSpc>
                  <a:spcPct val="150000"/>
                </a:lnSpc>
                <a:spcBef>
                  <a:spcPts val="750"/>
                </a:spcBef>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矩形 23"/>
            <p:cNvSpPr/>
            <p:nvPr/>
          </p:nvSpPr>
          <p:spPr>
            <a:xfrm>
              <a:off x="4312308" y="3221944"/>
              <a:ext cx="2504854" cy="696595"/>
            </a:xfrm>
            <a:prstGeom prst="rect">
              <a:avLst/>
            </a:prstGeom>
          </p:spPr>
          <p:txBody>
            <a:bodyPr wrap="square" lIns="68580" tIns="34290" rIns="68580" bIns="34290">
              <a:spAutoFit/>
            </a:bodyPr>
            <a:lstStyle/>
            <a:p>
              <a:pPr>
                <a:lnSpc>
                  <a:spcPct val="150000"/>
                </a:lnSpc>
                <a:spcBef>
                  <a:spcPts val="750"/>
                </a:spcBef>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25" name="组合 24"/>
            <p:cNvGrpSpPr/>
            <p:nvPr/>
          </p:nvGrpSpPr>
          <p:grpSpPr>
            <a:xfrm>
              <a:off x="1262027" y="1384450"/>
              <a:ext cx="938264" cy="940162"/>
              <a:chOff x="1262027" y="1384450"/>
              <a:chExt cx="938264" cy="940162"/>
            </a:xfrm>
          </p:grpSpPr>
          <p:sp>
            <p:nvSpPr>
              <p:cNvPr id="35"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944E4E"/>
              </a:solidFill>
              <a:ln w="25400" cap="flat" cmpd="sng" algn="ctr">
                <a:noFill/>
                <a:prstDash val="solid"/>
              </a:ln>
              <a:effectLst/>
            </p:spPr>
            <p:txBody>
              <a:bodyPr anchor="ctr"/>
              <a:lstStyle/>
              <a:p>
                <a:pPr algn="ctr" fontAlgn="base">
                  <a:spcBef>
                    <a:spcPct val="0"/>
                  </a:spcBef>
                  <a:spcAft>
                    <a:spcPct val="0"/>
                  </a:spcAft>
                  <a:defRPr/>
                </a:pPr>
                <a:endParaRPr lang="zh-CN" altLang="en-US" sz="2800" kern="0">
                  <a:solidFill>
                    <a:schemeClr val="bg1">
                      <a:lumMod val="50000"/>
                    </a:schemeClr>
                  </a:solidFill>
                  <a:latin typeface="Arial" panose="020B0604020202020204"/>
                </a:endParaRPr>
              </a:p>
            </p:txBody>
          </p:sp>
          <p:sp>
            <p:nvSpPr>
              <p:cNvPr id="36" name="TextBox 25"/>
              <p:cNvSpPr txBox="1"/>
              <p:nvPr/>
            </p:nvSpPr>
            <p:spPr>
              <a:xfrm>
                <a:off x="1410142" y="1664221"/>
                <a:ext cx="627113" cy="363441"/>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标题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80226" y="1384450"/>
              <a:ext cx="938264" cy="940162"/>
              <a:chOff x="1262027" y="1384450"/>
              <a:chExt cx="938264" cy="940162"/>
            </a:xfrm>
          </p:grpSpPr>
          <p:sp>
            <p:nvSpPr>
              <p:cNvPr id="33"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944E4E"/>
              </a:solidFill>
              <a:ln w="25400" cap="flat" cmpd="sng" algn="ctr">
                <a:noFill/>
                <a:prstDash val="solid"/>
              </a:ln>
              <a:effectLst/>
            </p:spPr>
            <p:txBody>
              <a:bodyPr anchor="ctr"/>
              <a:lstStyle/>
              <a:p>
                <a:pPr algn="ctr" fontAlgn="base">
                  <a:spcBef>
                    <a:spcPct val="0"/>
                  </a:spcBef>
                  <a:spcAft>
                    <a:spcPct val="0"/>
                  </a:spcAft>
                  <a:defRPr/>
                </a:pPr>
                <a:endParaRPr lang="zh-CN" altLang="en-US" sz="2800" kern="0">
                  <a:solidFill>
                    <a:schemeClr val="bg1">
                      <a:lumMod val="50000"/>
                    </a:schemeClr>
                  </a:solidFill>
                  <a:latin typeface="Arial" panose="020B0604020202020204"/>
                </a:endParaRPr>
              </a:p>
            </p:txBody>
          </p:sp>
          <p:sp>
            <p:nvSpPr>
              <p:cNvPr id="34" name="TextBox 28"/>
              <p:cNvSpPr txBox="1"/>
              <p:nvPr/>
            </p:nvSpPr>
            <p:spPr>
              <a:xfrm>
                <a:off x="1410142" y="1664221"/>
                <a:ext cx="627113" cy="363441"/>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标题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113749" y="3210297"/>
              <a:ext cx="938264" cy="940162"/>
              <a:chOff x="1262027" y="1384450"/>
              <a:chExt cx="938264" cy="940162"/>
            </a:xfrm>
          </p:grpSpPr>
          <p:sp>
            <p:nvSpPr>
              <p:cNvPr id="31"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944E4E"/>
              </a:solidFill>
              <a:ln w="25400" cap="flat" cmpd="sng" algn="ctr">
                <a:noFill/>
                <a:prstDash val="solid"/>
              </a:ln>
              <a:effectLst/>
            </p:spPr>
            <p:txBody>
              <a:bodyPr anchor="ctr"/>
              <a:lstStyle/>
              <a:p>
                <a:pPr algn="ctr" fontAlgn="base">
                  <a:spcBef>
                    <a:spcPct val="0"/>
                  </a:spcBef>
                  <a:spcAft>
                    <a:spcPct val="0"/>
                  </a:spcAft>
                  <a:defRPr/>
                </a:pPr>
                <a:endParaRPr lang="zh-CN" altLang="en-US" sz="2800" kern="0">
                  <a:solidFill>
                    <a:schemeClr val="bg1">
                      <a:lumMod val="50000"/>
                    </a:schemeClr>
                  </a:solidFill>
                  <a:latin typeface="Arial" panose="020B0604020202020204"/>
                </a:endParaRPr>
              </a:p>
            </p:txBody>
          </p:sp>
          <p:sp>
            <p:nvSpPr>
              <p:cNvPr id="32" name="TextBox 31"/>
              <p:cNvSpPr txBox="1"/>
              <p:nvPr/>
            </p:nvSpPr>
            <p:spPr>
              <a:xfrm>
                <a:off x="1410142" y="1664221"/>
                <a:ext cx="627113" cy="363441"/>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标题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835996" y="3210297"/>
              <a:ext cx="938264" cy="940162"/>
              <a:chOff x="1262027" y="1384450"/>
              <a:chExt cx="938264" cy="940162"/>
            </a:xfrm>
          </p:grpSpPr>
          <p:sp>
            <p:nvSpPr>
              <p:cNvPr id="29"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944E4E"/>
              </a:solidFill>
              <a:ln w="25400" cap="flat" cmpd="sng" algn="ctr">
                <a:noFill/>
                <a:prstDash val="solid"/>
              </a:ln>
              <a:effectLst/>
            </p:spPr>
            <p:txBody>
              <a:bodyPr anchor="ctr"/>
              <a:lstStyle/>
              <a:p>
                <a:pPr algn="ctr" fontAlgn="base">
                  <a:spcBef>
                    <a:spcPct val="0"/>
                  </a:spcBef>
                  <a:spcAft>
                    <a:spcPct val="0"/>
                  </a:spcAft>
                  <a:defRPr/>
                </a:pPr>
                <a:endParaRPr lang="zh-CN" altLang="en-US" sz="2800" kern="0">
                  <a:solidFill>
                    <a:schemeClr val="bg1">
                      <a:lumMod val="50000"/>
                    </a:schemeClr>
                  </a:solidFill>
                  <a:latin typeface="Arial" panose="020B0604020202020204"/>
                </a:endParaRPr>
              </a:p>
            </p:txBody>
          </p:sp>
          <p:sp>
            <p:nvSpPr>
              <p:cNvPr id="30" name="TextBox 34"/>
              <p:cNvSpPr txBox="1"/>
              <p:nvPr/>
            </p:nvSpPr>
            <p:spPr>
              <a:xfrm>
                <a:off x="1410142" y="1664221"/>
                <a:ext cx="627113" cy="363441"/>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标题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0-#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240"/>
            <a:ext cx="12190413" cy="6857107"/>
          </a:xfrm>
          <a:prstGeom prst="rect">
            <a:avLst/>
          </a:prstGeom>
        </p:spPr>
      </p:pic>
      <p:sp>
        <p:nvSpPr>
          <p:cNvPr id="9" name="矩形 8"/>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59"/>
          <p:cNvSpPr>
            <a:spLocks noChangeArrowheads="1"/>
          </p:cNvSpPr>
          <p:nvPr/>
        </p:nvSpPr>
        <p:spPr bwMode="auto">
          <a:xfrm>
            <a:off x="2312629" y="2923833"/>
            <a:ext cx="762483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1" hangingPunct="1">
              <a:spcBef>
                <a:spcPct val="20000"/>
              </a:spcBef>
              <a:buFont typeface="Arial" panose="020B0604020202020204" pitchFamily="34" charset="0"/>
              <a:buNone/>
            </a:pPr>
            <a:r>
              <a:rPr lang="zh-CN" altLang="en-US" sz="5800" b="1" dirty="0">
                <a:solidFill>
                  <a:srgbClr val="944E4E"/>
                </a:solidFill>
                <a:latin typeface="微软雅黑" panose="020B0503020204020204" pitchFamily="34" charset="-122"/>
                <a:ea typeface="微软雅黑" panose="020B0503020204020204" pitchFamily="34" charset="-122"/>
                <a:sym typeface="Calibri" panose="020F0502020204030204" pitchFamily="34" charset="0"/>
              </a:rPr>
              <a:t>谢谢您的观看</a:t>
            </a:r>
            <a:r>
              <a:rPr lang="en-US" altLang="zh-CN" sz="3600" dirty="0">
                <a:solidFill>
                  <a:srgbClr val="944E4E"/>
                </a:solidFill>
                <a:latin typeface="微软雅黑" panose="020B0503020204020204" pitchFamily="34" charset="-122"/>
                <a:sym typeface="Calibri" panose="020F0502020204030204" pitchFamily="34" charset="0"/>
              </a:rPr>
              <a:t>POWERPOINT</a:t>
            </a:r>
            <a:endParaRPr lang="zh-CN" altLang="en-US" sz="4000" dirty="0">
              <a:solidFill>
                <a:srgbClr val="944E4E"/>
              </a:solidFill>
              <a:ea typeface="微软雅黑" panose="020B0503020204020204" pitchFamily="34" charset="-122"/>
              <a:sym typeface="Calibri" panose="020F0502020204030204" pitchFamily="34" charset="0"/>
            </a:endParaRPr>
          </a:p>
        </p:txBody>
      </p:sp>
      <p:sp>
        <p:nvSpPr>
          <p:cNvPr id="11" name="矩形 259"/>
          <p:cNvSpPr>
            <a:spLocks noChangeArrowheads="1"/>
          </p:cNvSpPr>
          <p:nvPr/>
        </p:nvSpPr>
        <p:spPr bwMode="auto">
          <a:xfrm>
            <a:off x="2349018" y="3878822"/>
            <a:ext cx="762551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20000"/>
              </a:spcBef>
            </a:pPr>
            <a:r>
              <a:rPr lang="en-US" altLang="zh-CN" sz="750" dirty="0">
                <a:solidFill>
                  <a:srgbClr val="944E4E"/>
                </a:solidFill>
                <a:latin typeface="微软雅黑" panose="020B0503020204020204" pitchFamily="34" charset="-122"/>
                <a:sym typeface="Calibri" panose="020F0502020204030204" pitchFamily="34" charset="0"/>
              </a:rPr>
              <a:t>Please replace text, click add relevant headline, modify the text content, also can copy your content to this directly. Please replace text, click add relevant headline, modify the text content, also can copy your content to this directly. Please replace text, click add relevant headline, modify the text content, also can copy your </a:t>
            </a:r>
            <a:r>
              <a:rPr lang="en-US" altLang="zh-CN" sz="750" dirty="0" err="1">
                <a:solidFill>
                  <a:srgbClr val="944E4E"/>
                </a:solidFill>
                <a:latin typeface="微软雅黑" panose="020B0503020204020204" pitchFamily="34" charset="-122"/>
                <a:sym typeface="Calibri" panose="020F0502020204030204" pitchFamily="34" charset="0"/>
              </a:rPr>
              <a:t>coPlease</a:t>
            </a:r>
            <a:r>
              <a:rPr lang="en-US" altLang="zh-CN" sz="750" dirty="0">
                <a:solidFill>
                  <a:srgbClr val="944E4E"/>
                </a:solidFill>
                <a:latin typeface="微软雅黑" panose="020B0503020204020204" pitchFamily="34" charset="-122"/>
                <a:sym typeface="Calibri" panose="020F0502020204030204" pitchFamily="34" charset="0"/>
              </a:rPr>
              <a:t> replace text, click add relevant headline, modify the text content, also can copy your content to this directly. Please replace text, click add relevant headline,</a:t>
            </a:r>
            <a:endParaRPr lang="zh-CN" altLang="en-US" sz="750" dirty="0">
              <a:solidFill>
                <a:srgbClr val="944E4E"/>
              </a:solidFill>
              <a:ea typeface="微软雅黑" panose="020B0503020204020204" pitchFamily="34" charset="-122"/>
              <a:sym typeface="Calibri" panose="020F0502020204030204" pitchFamily="34" charset="0"/>
            </a:endParaRPr>
          </a:p>
        </p:txBody>
      </p:sp>
      <p:sp>
        <p:nvSpPr>
          <p:cNvPr id="12" name="TextBox 15"/>
          <p:cNvSpPr txBox="1"/>
          <p:nvPr/>
        </p:nvSpPr>
        <p:spPr>
          <a:xfrm>
            <a:off x="4971095" y="4815515"/>
            <a:ext cx="2278189" cy="307777"/>
          </a:xfrm>
          <a:prstGeom prst="rect">
            <a:avLst/>
          </a:prstGeom>
          <a:solidFill>
            <a:srgbClr val="944E4E"/>
          </a:solidFill>
          <a:ln>
            <a:solidFill>
              <a:schemeClr val="bg1"/>
            </a:solidFill>
          </a:ln>
          <a:effectLst/>
        </p:spPr>
        <p:txBody>
          <a:bodyPr wrap="none" rtlCol="0">
            <a:spAutoFit/>
          </a:bodyPr>
          <a:lstStyle/>
          <a:p>
            <a:pPr algn="ctr"/>
            <a:r>
              <a:rPr lang="zh-CN" altLang="en-US" sz="1400" spc="600" dirty="0">
                <a:solidFill>
                  <a:schemeClr val="bg1"/>
                </a:solidFill>
                <a:latin typeface="微软雅黑" panose="020B0503020204020204" pitchFamily="34" charset="-122"/>
                <a:ea typeface="微软雅黑" panose="020B0503020204020204" pitchFamily="34" charset="-122"/>
                <a:cs typeface="Lato Black" charset="0"/>
              </a:rPr>
              <a:t>汇报人</a:t>
            </a:r>
            <a:r>
              <a:rPr lang="zh-CN" altLang="en-US" sz="1400" spc="600" dirty="0" smtClean="0">
                <a:solidFill>
                  <a:schemeClr val="bg1"/>
                </a:solidFill>
                <a:latin typeface="微软雅黑" panose="020B0503020204020204" pitchFamily="34" charset="-122"/>
                <a:ea typeface="微软雅黑" panose="020B0503020204020204" pitchFamily="34" charset="-122"/>
                <a:cs typeface="Lato Black" charset="0"/>
              </a:rPr>
              <a:t>：第一</a:t>
            </a:r>
            <a:r>
              <a:rPr lang="en-US" altLang="zh-CN" sz="1400" spc="600" dirty="0" smtClean="0">
                <a:solidFill>
                  <a:schemeClr val="bg1"/>
                </a:solidFill>
                <a:latin typeface="微软雅黑" panose="020B0503020204020204" pitchFamily="34" charset="-122"/>
                <a:ea typeface="微软雅黑" panose="020B0503020204020204" pitchFamily="34" charset="-122"/>
                <a:cs typeface="Lato Black" charset="0"/>
              </a:rPr>
              <a:t>PPT</a:t>
            </a:r>
            <a:endParaRPr lang="en-US" sz="1400" spc="600" dirty="0">
              <a:solidFill>
                <a:schemeClr val="bg1"/>
              </a:solidFill>
              <a:latin typeface="微软雅黑" panose="020B0503020204020204" pitchFamily="34" charset="-122"/>
              <a:ea typeface="微软雅黑" panose="020B0503020204020204" pitchFamily="34" charset="-122"/>
              <a:cs typeface="Lato Black" charset="0"/>
            </a:endParaRPr>
          </a:p>
        </p:txBody>
      </p:sp>
      <p:sp>
        <p:nvSpPr>
          <p:cNvPr id="13" name="TextBox 28"/>
          <p:cNvSpPr txBox="1"/>
          <p:nvPr/>
        </p:nvSpPr>
        <p:spPr>
          <a:xfrm>
            <a:off x="4300193" y="1045106"/>
            <a:ext cx="3623621" cy="1754326"/>
          </a:xfrm>
          <a:prstGeom prst="rect">
            <a:avLst/>
          </a:prstGeom>
          <a:noFill/>
        </p:spPr>
        <p:txBody>
          <a:bodyPr wrap="none" rtlCol="0">
            <a:spAutoFit/>
          </a:bodyPr>
          <a:lstStyle/>
          <a:p>
            <a:pPr algn="ctr"/>
            <a:r>
              <a:rPr lang="en-US" altLang="zh-CN" sz="10800" dirty="0" smtClean="0">
                <a:solidFill>
                  <a:srgbClr val="944E4E"/>
                </a:solidFill>
                <a:latin typeface="Broadway" panose="04040905080B02020502" pitchFamily="82" charset="0"/>
                <a:ea typeface="微软雅黑" panose="020B0503020204020204" pitchFamily="34" charset="-122"/>
              </a:rPr>
              <a:t>2019</a:t>
            </a:r>
            <a:endParaRPr lang="zh-CN" altLang="en-US" sz="10800" dirty="0">
              <a:solidFill>
                <a:srgbClr val="944E4E"/>
              </a:solidFill>
              <a:latin typeface="Broadway" panose="04040905080B02020502" pitchFamily="82"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Effect transition="in" filter="fade">
                                      <p:cBhvr>
                                        <p:cTn id="13" dur="1000"/>
                                        <p:tgtEl>
                                          <p:spTgt spid="9"/>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
                                        </p:tgtEl>
                                        <p:attrNameLst>
                                          <p:attrName>ppt_y</p:attrName>
                                        </p:attrNameLst>
                                      </p:cBhvr>
                                      <p:tavLst>
                                        <p:tav tm="0">
                                          <p:val>
                                            <p:strVal val="#ppt_y"/>
                                          </p:val>
                                        </p:tav>
                                        <p:tav tm="100000">
                                          <p:val>
                                            <p:strVal val="#ppt_y"/>
                                          </p:val>
                                        </p:tav>
                                      </p:tavLst>
                                    </p:anim>
                                    <p:anim calcmode="lin" valueType="num">
                                      <p:cBhvr>
                                        <p:cTn id="1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
                                        </p:tgtEl>
                                      </p:cBhvr>
                                    </p:animEffect>
                                  </p:childTnLst>
                                </p:cTn>
                              </p:par>
                            </p:childTnLst>
                          </p:cTn>
                        </p:par>
                        <p:par>
                          <p:cTn id="22" fill="hold">
                            <p:stCondLst>
                              <p:cond delay="2250"/>
                            </p:stCondLst>
                            <p:childTnLst>
                              <p:par>
                                <p:cTn id="23" presetID="26" presetClass="emph" presetSubtype="0" fill="hold" grpId="1" nodeType="afterEffect">
                                  <p:stCondLst>
                                    <p:cond delay="0"/>
                                  </p:stCondLst>
                                  <p:iterate type="lt">
                                    <p:tmAbs val="0"/>
                                  </p:iterate>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3750"/>
                            </p:stCondLst>
                            <p:childTnLst>
                              <p:par>
                                <p:cTn id="36" presetID="53" presetClass="entr" presetSubtype="16"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750" fill="hold"/>
                                        <p:tgtEl>
                                          <p:spTgt spid="13"/>
                                        </p:tgtEl>
                                        <p:attrNameLst>
                                          <p:attrName>ppt_w</p:attrName>
                                        </p:attrNameLst>
                                      </p:cBhvr>
                                      <p:tavLst>
                                        <p:tav tm="0">
                                          <p:val>
                                            <p:fltVal val="0"/>
                                          </p:val>
                                        </p:tav>
                                        <p:tav tm="100000">
                                          <p:val>
                                            <p:strVal val="#ppt_w"/>
                                          </p:val>
                                        </p:tav>
                                      </p:tavLst>
                                    </p:anim>
                                    <p:anim calcmode="lin" valueType="num">
                                      <p:cBhvr>
                                        <p:cTn id="39" dur="750" fill="hold"/>
                                        <p:tgtEl>
                                          <p:spTgt spid="13"/>
                                        </p:tgtEl>
                                        <p:attrNameLst>
                                          <p:attrName>ppt_h</p:attrName>
                                        </p:attrNameLst>
                                      </p:cBhvr>
                                      <p:tavLst>
                                        <p:tav tm="0">
                                          <p:val>
                                            <p:fltVal val="0"/>
                                          </p:val>
                                        </p:tav>
                                        <p:tav tm="100000">
                                          <p:val>
                                            <p:strVal val="#ppt_h"/>
                                          </p:val>
                                        </p:tav>
                                      </p:tavLst>
                                    </p:anim>
                                    <p:animEffect transition="in" filter="fade">
                                      <p:cBhvr>
                                        <p:cTn id="4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0" grpId="1"/>
      <p:bldP spid="11" grpId="0"/>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284" y="4438141"/>
            <a:ext cx="8606318" cy="169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830" tIns="54416" rIns="108830" bIns="54416" rtlCol="0" anchor="ctr"/>
          <a:lstStyle/>
          <a:p>
            <a:pPr defTabSz="1088390"/>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zh-CN" altLang="en-US" sz="13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zh-CN" altLang="en-US" sz="13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en-US" altLang="zh-CN" sz="13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zh-CN" altLang="en-US" sz="13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zh-CN" altLang="en-US" sz="13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390"/>
            <a:r>
              <a:rPr lang="zh-CN" altLang="en-US" sz="13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3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3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971"/>
            <a:ext cx="12190413" cy="1367145"/>
          </a:xfrm>
          <a:prstGeom prst="rect">
            <a:avLst/>
          </a:prstGeom>
          <a:solidFill>
            <a:schemeClr val="tx2">
              <a:lumMod val="75000"/>
            </a:schemeClr>
          </a:solidFill>
          <a:ln w="9525">
            <a:noFill/>
            <a:miter lim="800000"/>
          </a:ln>
        </p:spPr>
        <p:txBody>
          <a:bodyPr wrap="none" lIns="108830" tIns="54416" rIns="108830" bIns="54416" anchor="ctr"/>
          <a:lstStyle/>
          <a:p>
            <a:pPr defTabSz="1088390">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260" y="315254"/>
            <a:ext cx="10280846" cy="2682393"/>
          </a:xfrm>
          <a:prstGeom prst="rect">
            <a:avLst/>
          </a:prstGeom>
          <a:noFill/>
          <a:ln>
            <a:noFill/>
          </a:ln>
        </p:spPr>
      </p:pic>
      <p:sp>
        <p:nvSpPr>
          <p:cNvPr id="15" name="Rectangle 3"/>
          <p:cNvSpPr>
            <a:spLocks noChangeArrowheads="1"/>
          </p:cNvSpPr>
          <p:nvPr/>
        </p:nvSpPr>
        <p:spPr bwMode="auto">
          <a:xfrm>
            <a:off x="624338" y="3098064"/>
            <a:ext cx="5470870" cy="1619054"/>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30" tIns="54416" rIns="108830" bIns="54416"/>
          <a:lstStyle/>
          <a:p>
            <a:pPr defTabSz="1088390">
              <a:spcBef>
                <a:spcPct val="20000"/>
              </a:spcBef>
              <a:buClr>
                <a:srgbClr val="5B8CC1"/>
              </a:buClr>
              <a:defRPr/>
            </a:pPr>
            <a:r>
              <a:rPr lang="zh-CN" altLang="en-US" sz="24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400" kern="0" dirty="0">
              <a:solidFill>
                <a:prstClr val="white"/>
              </a:solidFill>
              <a:latin typeface="微软雅黑" panose="020B0503020204020204" pitchFamily="34" charset="-122"/>
              <a:ea typeface="微软雅黑" panose="020B0503020204020204" pitchFamily="34" charset="-122"/>
            </a:endParaRPr>
          </a:p>
          <a:p>
            <a:pPr defTabSz="1088390">
              <a:lnSpc>
                <a:spcPct val="150000"/>
              </a:lnSpc>
              <a:buClr>
                <a:srgbClr val="5B8CC1"/>
              </a:buClr>
              <a:buFont typeface="Wingdings" panose="05000000000000000000" pitchFamily="2" charset="2"/>
              <a:buChar char="n"/>
              <a:defRPr/>
            </a:pPr>
            <a:r>
              <a:rPr lang="zh-CN" altLang="en-US" sz="14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400" kern="0" dirty="0">
                <a:solidFill>
                  <a:prstClr val="white"/>
                </a:solidFill>
                <a:latin typeface="微软雅黑" panose="020B0503020204020204" pitchFamily="34" charset="-122"/>
                <a:ea typeface="微软雅黑" panose="020B0503020204020204" pitchFamily="34" charset="-122"/>
              </a:rPr>
              <a:t>/</a:t>
            </a:r>
            <a:r>
              <a:rPr lang="zh-CN" altLang="en-US" sz="14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400" kern="0" dirty="0">
              <a:solidFill>
                <a:prstClr val="white"/>
              </a:solidFill>
              <a:latin typeface="微软雅黑" panose="020B0503020204020204" pitchFamily="34" charset="-122"/>
              <a:ea typeface="微软雅黑" panose="020B0503020204020204" pitchFamily="34" charset="-122"/>
            </a:endParaRPr>
          </a:p>
          <a:p>
            <a:pPr defTabSz="1088390">
              <a:lnSpc>
                <a:spcPct val="150000"/>
              </a:lnSpc>
              <a:buClr>
                <a:srgbClr val="5B8CC1"/>
              </a:buClr>
              <a:buFont typeface="Wingdings" panose="05000000000000000000" pitchFamily="2" charset="2"/>
              <a:buChar char="n"/>
              <a:defRPr/>
            </a:pPr>
            <a:r>
              <a:rPr lang="zh-CN" altLang="en-US" sz="14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4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5206" y="3098064"/>
            <a:ext cx="5470872" cy="154702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30" tIns="54416" rIns="108830" bIns="54416"/>
          <a:lstStyle/>
          <a:p>
            <a:pPr defTabSz="1088390">
              <a:spcBef>
                <a:spcPct val="20000"/>
              </a:spcBef>
              <a:buClr>
                <a:srgbClr val="5B8CC1"/>
              </a:buClr>
              <a:defRPr/>
            </a:pPr>
            <a:r>
              <a:rPr lang="zh-CN" altLang="en-US" sz="24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1200" b="1" kern="0" dirty="0">
              <a:solidFill>
                <a:prstClr val="white"/>
              </a:solidFill>
              <a:latin typeface="微软雅黑" panose="020B0503020204020204" pitchFamily="34" charset="-122"/>
              <a:ea typeface="微软雅黑" panose="020B0503020204020204" pitchFamily="34" charset="-122"/>
            </a:endParaRPr>
          </a:p>
          <a:p>
            <a:pPr defTabSz="1088390">
              <a:lnSpc>
                <a:spcPct val="150000"/>
              </a:lnSpc>
              <a:buClr>
                <a:srgbClr val="5B8CC1"/>
              </a:buClr>
              <a:buFont typeface="Wingdings" panose="05000000000000000000" pitchFamily="2" charset="2"/>
              <a:buChar char="n"/>
              <a:defRPr/>
            </a:pPr>
            <a:r>
              <a:rPr lang="zh-CN" altLang="en-US" sz="14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400" kern="0" dirty="0">
              <a:solidFill>
                <a:prstClr val="white"/>
              </a:solidFill>
              <a:latin typeface="微软雅黑" panose="020B0503020204020204" pitchFamily="34" charset="-122"/>
              <a:ea typeface="微软雅黑" panose="020B0503020204020204" pitchFamily="34" charset="-122"/>
            </a:endParaRPr>
          </a:p>
          <a:p>
            <a:pPr defTabSz="1088390">
              <a:lnSpc>
                <a:spcPct val="150000"/>
              </a:lnSpc>
              <a:buClr>
                <a:srgbClr val="5B8CC1"/>
              </a:buClr>
              <a:buFont typeface="Wingdings" panose="05000000000000000000" pitchFamily="2" charset="2"/>
              <a:buChar char="n"/>
              <a:defRPr/>
            </a:pPr>
            <a:r>
              <a:rPr lang="zh-CN" altLang="en-US" sz="14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400" kern="0" dirty="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7250" y="3098062"/>
            <a:ext cx="524865"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4079" y="3098062"/>
            <a:ext cx="524865"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240"/>
            <a:ext cx="12190413" cy="6857107"/>
          </a:xfrm>
          <a:prstGeom prst="rect">
            <a:avLst/>
          </a:prstGeom>
        </p:spPr>
      </p:pic>
      <p:sp>
        <p:nvSpPr>
          <p:cNvPr id="9" name="矩形 8"/>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64462" y="3434503"/>
            <a:ext cx="3865562" cy="707886"/>
          </a:xfrm>
          <a:prstGeom prst="rect">
            <a:avLst/>
          </a:prstGeom>
        </p:spPr>
        <p:txBody>
          <a:bodyPr lIns="0" tIns="0" rIns="0" bIns="0">
            <a:spAutoFit/>
          </a:bodyPr>
          <a:lstStyle/>
          <a:p>
            <a:pPr algn="ctr" eaLnBrk="1" hangingPunct="1">
              <a:defRPr/>
            </a:pPr>
            <a:r>
              <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rPr>
              <a:t>季度工作概述</a:t>
            </a:r>
            <a:endPar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11"/>
          <p:cNvSpPr txBox="1"/>
          <p:nvPr/>
        </p:nvSpPr>
        <p:spPr>
          <a:xfrm>
            <a:off x="4193257" y="42168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txBox="1"/>
          <p:nvPr/>
        </p:nvSpPr>
        <p:spPr>
          <a:xfrm>
            <a:off x="4193257" y="4534333"/>
            <a:ext cx="3743332" cy="276999"/>
          </a:xfrm>
          <a:prstGeom prst="rect">
            <a:avLst/>
          </a:prstGeom>
          <a:noFill/>
        </p:spPr>
        <p:txBody>
          <a:bodyPr wrap="none">
            <a:spAutoFit/>
          </a:bodyPr>
          <a:lstStyle/>
          <a:p>
            <a:pPr marL="171450" lvl="1" indent="-171450">
              <a:buFont typeface="Arial" panose="020B0604020202020204" pitchFamily="34" charset="0"/>
              <a:buChar char="•"/>
              <a:defRPr/>
            </a:pPr>
            <a:r>
              <a:rPr lang="zh-CN" altLang="en-US" sz="12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添加相关标题文字添加相关标题文字相关标题文字</a:t>
            </a:r>
            <a:endParaRPr lang="en-US" altLang="zh-CN" sz="12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组合 21"/>
          <p:cNvGrpSpPr/>
          <p:nvPr/>
        </p:nvGrpSpPr>
        <p:grpSpPr>
          <a:xfrm>
            <a:off x="5176806" y="1407440"/>
            <a:ext cx="1836800" cy="1836800"/>
            <a:chOff x="3224754" y="2237368"/>
            <a:chExt cx="2194014" cy="2194014"/>
          </a:xfrm>
        </p:grpSpPr>
        <p:grpSp>
          <p:nvGrpSpPr>
            <p:cNvPr id="23" name="组合 22"/>
            <p:cNvGrpSpPr/>
            <p:nvPr/>
          </p:nvGrpSpPr>
          <p:grpSpPr>
            <a:xfrm>
              <a:off x="3462963" y="2475577"/>
              <a:ext cx="1717596" cy="1717596"/>
              <a:chOff x="7644571" y="1410943"/>
              <a:chExt cx="1597450" cy="1597450"/>
            </a:xfrm>
            <a:solidFill>
              <a:srgbClr val="944E4E"/>
            </a:solidFill>
          </p:grpSpPr>
          <p:sp>
            <p:nvSpPr>
              <p:cNvPr id="25" name="椭圆 24"/>
              <p:cNvSpPr/>
              <p:nvPr/>
            </p:nvSpPr>
            <p:spPr>
              <a:xfrm>
                <a:off x="7644571" y="1410943"/>
                <a:ext cx="1597450" cy="1597450"/>
              </a:xfrm>
              <a:prstGeom prst="ellipse">
                <a:avLst/>
              </a:prstGeom>
              <a:grp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sp>
            <p:nvSpPr>
              <p:cNvPr id="26" name="_14"/>
              <p:cNvSpPr txBox="1">
                <a:spLocks noChangeArrowheads="1"/>
              </p:cNvSpPr>
              <p:nvPr/>
            </p:nvSpPr>
            <p:spPr bwMode="auto">
              <a:xfrm>
                <a:off x="7742903" y="1669218"/>
                <a:ext cx="1408258" cy="99637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b="1" spc="600" dirty="0">
                    <a:solidFill>
                      <a:schemeClr val="bg1"/>
                    </a:solidFill>
                    <a:latin typeface="微软雅黑" panose="020B0503020204020204" pitchFamily="34" charset="-122"/>
                    <a:ea typeface="微软雅黑" panose="020B0503020204020204" pitchFamily="34" charset="-122"/>
                  </a:rPr>
                  <a:t>1</a:t>
                </a:r>
                <a:endParaRPr lang="zh-CN" sz="4800" b="1" spc="600" dirty="0">
                  <a:solidFill>
                    <a:schemeClr val="bg1"/>
                  </a:solidFill>
                  <a:latin typeface="微软雅黑" panose="020B0503020204020204" pitchFamily="34" charset="-122"/>
                  <a:ea typeface="微软雅黑" panose="020B0503020204020204" pitchFamily="34" charset="-122"/>
                </a:endParaRPr>
              </a:p>
            </p:txBody>
          </p:sp>
        </p:grpSp>
        <p:sp>
          <p:nvSpPr>
            <p:cNvPr id="24" name="椭圆 23"/>
            <p:cNvSpPr/>
            <p:nvPr/>
          </p:nvSpPr>
          <p:spPr>
            <a:xfrm>
              <a:off x="3224754" y="2237368"/>
              <a:ext cx="2194014" cy="2194014"/>
            </a:xfrm>
            <a:prstGeom prst="ellipse">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Effect transition="in" filter="fade">
                                      <p:cBhvr>
                                        <p:cTn id="13" dur="1000"/>
                                        <p:tgtEl>
                                          <p:spTgt spid="9"/>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750"/>
                                        <p:tgtEl>
                                          <p:spTgt spid="22"/>
                                        </p:tgtEl>
                                      </p:cBhvr>
                                    </p:animEffect>
                                    <p:anim calcmode="lin" valueType="num">
                                      <p:cBhvr>
                                        <p:cTn id="18" dur="750" fill="hold"/>
                                        <p:tgtEl>
                                          <p:spTgt spid="22"/>
                                        </p:tgtEl>
                                        <p:attrNameLst>
                                          <p:attrName>ppt_x</p:attrName>
                                        </p:attrNameLst>
                                      </p:cBhvr>
                                      <p:tavLst>
                                        <p:tav tm="0">
                                          <p:val>
                                            <p:strVal val="#ppt_x"/>
                                          </p:val>
                                        </p:tav>
                                        <p:tav tm="100000">
                                          <p:val>
                                            <p:strVal val="#ppt_x"/>
                                          </p:val>
                                        </p:tav>
                                      </p:tavLst>
                                    </p:anim>
                                    <p:anim calcmode="lin" valueType="num">
                                      <p:cBhvr>
                                        <p:cTn id="19" dur="75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3" presetClass="entr" presetSubtype="3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childTnLst>
                          </p:cTn>
                        </p:par>
                        <p:par>
                          <p:cTn id="25" fill="hold">
                            <p:stCondLst>
                              <p:cond delay="3500"/>
                            </p:stCondLst>
                            <p:childTnLst>
                              <p:par>
                                <p:cTn id="26" presetID="1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p:tgtEl>
                                          <p:spTgt spid="11"/>
                                        </p:tgtEl>
                                        <p:attrNameLst>
                                          <p:attrName>ppt_x</p:attrName>
                                        </p:attrNameLst>
                                      </p:cBhvr>
                                      <p:tavLst>
                                        <p:tav tm="0">
                                          <p:val>
                                            <p:strVal val="#ppt_x-#ppt_w*1.125000"/>
                                          </p:val>
                                        </p:tav>
                                        <p:tav tm="100000">
                                          <p:val>
                                            <p:strVal val="#ppt_x"/>
                                          </p:val>
                                        </p:tav>
                                      </p:tavLst>
                                    </p:anim>
                                    <p:animEffect transition="in" filter="wipe(right)">
                                      <p:cBhvr>
                                        <p:cTn id="29" dur="500"/>
                                        <p:tgtEl>
                                          <p:spTgt spid="11"/>
                                        </p:tgtEl>
                                      </p:cBhvr>
                                    </p:animEffect>
                                  </p:childTnLst>
                                </p:cTn>
                              </p:par>
                            </p:childTnLst>
                          </p:cTn>
                        </p:par>
                        <p:par>
                          <p:cTn id="30" fill="hold">
                            <p:stCondLst>
                              <p:cond delay="4000"/>
                            </p:stCondLst>
                            <p:childTnLst>
                              <p:par>
                                <p:cTn id="31" presetID="1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季度工作概述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789509" y="1985634"/>
            <a:ext cx="3600268" cy="1978362"/>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400" dirty="0"/>
          </a:p>
        </p:txBody>
      </p:sp>
      <p:sp>
        <p:nvSpPr>
          <p:cNvPr id="20" name="矩形 19"/>
          <p:cNvSpPr/>
          <p:nvPr/>
        </p:nvSpPr>
        <p:spPr>
          <a:xfrm>
            <a:off x="4432586" y="1999982"/>
            <a:ext cx="7022814" cy="1978362"/>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latin typeface="微软雅黑" panose="020B0503020204020204" pitchFamily="34" charset="-122"/>
                <a:ea typeface="微软雅黑" panose="020B0503020204020204" pitchFamily="34" charset="-122"/>
              </a:rPr>
              <a:t>此处添加详细文本描述，建议与标题相关并符合整体语言风格，语言描述尽量简洁生动。尽量将每页幻灯片的字数控制在  </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字以内</a:t>
            </a:r>
            <a:endParaRPr lang="zh-CN" altLang="en-US" sz="1400" dirty="0">
              <a:latin typeface="微软雅黑" panose="020B0503020204020204" pitchFamily="34" charset="-122"/>
              <a:ea typeface="微软雅黑" panose="020B0503020204020204" pitchFamily="34" charset="-122"/>
            </a:endParaRPr>
          </a:p>
        </p:txBody>
      </p:sp>
      <p:sp>
        <p:nvSpPr>
          <p:cNvPr id="21" name="圆角矩形 7"/>
          <p:cNvSpPr/>
          <p:nvPr/>
        </p:nvSpPr>
        <p:spPr>
          <a:xfrm>
            <a:off x="789508" y="4357636"/>
            <a:ext cx="10665892" cy="1766294"/>
          </a:xfrm>
          <a:prstGeom prst="roundRect">
            <a:avLst>
              <a:gd name="adj" fmla="val 0"/>
            </a:avLst>
          </a:prstGeom>
          <a:noFill/>
          <a:ln w="3175">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lIns="133384" tIns="66693" rIns="133384" bIns="66693" rtlCol="0" anchor="ctr"/>
          <a:lstStyle/>
          <a:p>
            <a:pPr algn="ctr"/>
            <a:endParaRPr lang="zh-CN" altLang="en-US"/>
          </a:p>
        </p:txBody>
      </p:sp>
      <p:sp>
        <p:nvSpPr>
          <p:cNvPr id="22" name="TextBox 8"/>
          <p:cNvSpPr txBox="1"/>
          <p:nvPr/>
        </p:nvSpPr>
        <p:spPr>
          <a:xfrm>
            <a:off x="1159929" y="4797584"/>
            <a:ext cx="9929292" cy="886397"/>
          </a:xfrm>
          <a:prstGeom prst="rect">
            <a:avLst/>
          </a:prstGeom>
          <a:noFill/>
        </p:spPr>
        <p:txBody>
          <a:bodyPr wrap="square" lIns="0" tIns="0" rIns="0" bIns="0" rtlCol="0">
            <a:spAutoFit/>
          </a:bodyPr>
          <a:lstStyle/>
          <a:p>
            <a:pPr algn="just">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写内容</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300" fill="hold"/>
                                        <p:tgtEl>
                                          <p:spTgt spid="20"/>
                                        </p:tgtEl>
                                        <p:attrNameLst>
                                          <p:attrName>ppt_w</p:attrName>
                                        </p:attrNameLst>
                                      </p:cBhvr>
                                      <p:tavLst>
                                        <p:tav tm="0">
                                          <p:val>
                                            <p:fltVal val="0"/>
                                          </p:val>
                                        </p:tav>
                                        <p:tav tm="100000">
                                          <p:val>
                                            <p:strVal val="#ppt_w"/>
                                          </p:val>
                                        </p:tav>
                                      </p:tavLst>
                                    </p:anim>
                                    <p:anim calcmode="lin" valueType="num">
                                      <p:cBhvr>
                                        <p:cTn id="12" dur="300" fill="hold"/>
                                        <p:tgtEl>
                                          <p:spTgt spid="20"/>
                                        </p:tgtEl>
                                        <p:attrNameLst>
                                          <p:attrName>ppt_h</p:attrName>
                                        </p:attrNameLst>
                                      </p:cBhvr>
                                      <p:tavLst>
                                        <p:tav tm="0">
                                          <p:val>
                                            <p:fltVal val="0"/>
                                          </p:val>
                                        </p:tav>
                                        <p:tav tm="100000">
                                          <p:val>
                                            <p:strVal val="#ppt_h"/>
                                          </p:val>
                                        </p:tav>
                                      </p:tavLst>
                                    </p:anim>
                                    <p:animEffect transition="in" filter="fade">
                                      <p:cBhvr>
                                        <p:cTn id="13" dur="300"/>
                                        <p:tgtEl>
                                          <p:spTgt spid="20"/>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300" fill="hold"/>
                                        <p:tgtEl>
                                          <p:spTgt spid="19"/>
                                        </p:tgtEl>
                                        <p:attrNameLst>
                                          <p:attrName>ppt_w</p:attrName>
                                        </p:attrNameLst>
                                      </p:cBhvr>
                                      <p:tavLst>
                                        <p:tav tm="0">
                                          <p:val>
                                            <p:fltVal val="0"/>
                                          </p:val>
                                        </p:tav>
                                        <p:tav tm="100000">
                                          <p:val>
                                            <p:strVal val="#ppt_w"/>
                                          </p:val>
                                        </p:tav>
                                      </p:tavLst>
                                    </p:anim>
                                    <p:anim calcmode="lin" valueType="num">
                                      <p:cBhvr>
                                        <p:cTn id="26" dur="300" fill="hold"/>
                                        <p:tgtEl>
                                          <p:spTgt spid="19"/>
                                        </p:tgtEl>
                                        <p:attrNameLst>
                                          <p:attrName>ppt_h</p:attrName>
                                        </p:attrNameLst>
                                      </p:cBhvr>
                                      <p:tavLst>
                                        <p:tav tm="0">
                                          <p:val>
                                            <p:fltVal val="0"/>
                                          </p:val>
                                        </p:tav>
                                        <p:tav tm="100000">
                                          <p:val>
                                            <p:strVal val="#ppt_h"/>
                                          </p:val>
                                        </p:tav>
                                      </p:tavLst>
                                    </p:anim>
                                    <p:animEffect transition="in" filter="fade">
                                      <p:cBhvr>
                                        <p:cTn id="27"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季度工作概述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Ellipse 28"/>
          <p:cNvSpPr/>
          <p:nvPr/>
        </p:nvSpPr>
        <p:spPr>
          <a:xfrm>
            <a:off x="4276110" y="2331840"/>
            <a:ext cx="1562100" cy="1562100"/>
          </a:xfrm>
          <a:prstGeom prst="ellipse">
            <a:avLst/>
          </a:prstGeom>
          <a:solidFill>
            <a:srgbClr val="944E4E"/>
          </a:solidFill>
          <a:ln w="76200">
            <a:solidFill>
              <a:schemeClr val="bg1">
                <a:lumMod val="75000"/>
              </a:schemeClr>
            </a:solidFill>
          </a:ln>
        </p:spPr>
        <p:txBody>
          <a:bodyPr anchor="ctr" anchorCtr="1"/>
          <a:lstStyle/>
          <a:p>
            <a:pPr algn="ctr">
              <a:defRPr/>
            </a:pPr>
            <a:r>
              <a:rPr lang="zh-CN" altLang="en-US" sz="2400" dirty="0">
                <a:solidFill>
                  <a:schemeClr val="bg1"/>
                </a:solidFill>
                <a:latin typeface="+mn-ea"/>
              </a:rPr>
              <a:t>劣势</a:t>
            </a:r>
            <a:endParaRPr lang="fr-FR" altLang="zh-CN" sz="2400" dirty="0">
              <a:solidFill>
                <a:schemeClr val="bg1"/>
              </a:solidFill>
              <a:latin typeface="+mn-ea"/>
            </a:endParaRPr>
          </a:p>
        </p:txBody>
      </p:sp>
      <p:sp>
        <p:nvSpPr>
          <p:cNvPr id="20" name="Freeform 95"/>
          <p:cNvSpPr/>
          <p:nvPr/>
        </p:nvSpPr>
        <p:spPr bwMode="auto">
          <a:xfrm>
            <a:off x="5352436" y="2266754"/>
            <a:ext cx="485775" cy="49053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rgbClr val="944E4E"/>
          </a:solidFill>
          <a:ln w="38100">
            <a:solidFill>
              <a:srgbClr val="F7F7F7"/>
            </a:solidFill>
            <a:round/>
          </a:ln>
        </p:spPr>
        <p:txBody>
          <a:bodyPr anchor="ctr" anchorCtr="1"/>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fr-FR" altLang="zh-CN" sz="2400" dirty="0">
                <a:solidFill>
                  <a:schemeClr val="bg1"/>
                </a:solidFill>
                <a:latin typeface="+mj-lt"/>
                <a:ea typeface="微软雅黑" panose="020B0503020204020204" pitchFamily="34" charset="-122"/>
              </a:rPr>
              <a:t>W</a:t>
            </a:r>
            <a:endParaRPr lang="fr-FR" altLang="zh-CN" sz="2400" dirty="0">
              <a:solidFill>
                <a:schemeClr val="bg1"/>
              </a:solidFill>
              <a:latin typeface="+mj-lt"/>
              <a:ea typeface="微软雅黑" panose="020B0503020204020204" pitchFamily="34" charset="-122"/>
            </a:endParaRPr>
          </a:p>
        </p:txBody>
      </p:sp>
      <p:sp>
        <p:nvSpPr>
          <p:cNvPr id="21" name="Freeform 185"/>
          <p:cNvSpPr/>
          <p:nvPr/>
        </p:nvSpPr>
        <p:spPr bwMode="auto">
          <a:xfrm flipH="1">
            <a:off x="5595322" y="2596954"/>
            <a:ext cx="501650" cy="1246187"/>
          </a:xfrm>
          <a:custGeom>
            <a:avLst/>
            <a:gdLst>
              <a:gd name="T0" fmla="*/ 2147483646 w 283"/>
              <a:gd name="T1" fmla="*/ 2147483646 h 702"/>
              <a:gd name="T2" fmla="*/ 2147483646 w 283"/>
              <a:gd name="T3" fmla="*/ 2147483646 h 702"/>
              <a:gd name="T4" fmla="*/ 2147483646 w 283"/>
              <a:gd name="T5" fmla="*/ 2147483646 h 702"/>
              <a:gd name="T6" fmla="*/ 2147483646 w 283"/>
              <a:gd name="T7" fmla="*/ 2147483646 h 702"/>
              <a:gd name="T8" fmla="*/ 2147483646 w 283"/>
              <a:gd name="T9" fmla="*/ 2147483646 h 702"/>
              <a:gd name="T10" fmla="*/ 2147483646 w 283"/>
              <a:gd name="T11" fmla="*/ 2147483646 h 702"/>
              <a:gd name="T12" fmla="*/ 2147483646 w 283"/>
              <a:gd name="T13" fmla="*/ 2147483646 h 702"/>
              <a:gd name="T14" fmla="*/ 2147483646 w 283"/>
              <a:gd name="T15" fmla="*/ 2147483646 h 702"/>
              <a:gd name="T16" fmla="*/ 2147483646 w 283"/>
              <a:gd name="T17" fmla="*/ 2147483646 h 702"/>
              <a:gd name="T18" fmla="*/ 2147483646 w 283"/>
              <a:gd name="T19" fmla="*/ 2147483646 h 702"/>
              <a:gd name="T20" fmla="*/ 2147483646 w 283"/>
              <a:gd name="T21" fmla="*/ 2147483646 h 702"/>
              <a:gd name="T22" fmla="*/ 2147483646 w 283"/>
              <a:gd name="T23" fmla="*/ 2147483646 h 702"/>
              <a:gd name="T24" fmla="*/ 2147483646 w 283"/>
              <a:gd name="T25" fmla="*/ 2147483646 h 702"/>
              <a:gd name="T26" fmla="*/ 2147483646 w 283"/>
              <a:gd name="T27" fmla="*/ 2147483646 h 702"/>
              <a:gd name="T28" fmla="*/ 2147483646 w 283"/>
              <a:gd name="T29" fmla="*/ 2147483646 h 702"/>
              <a:gd name="T30" fmla="*/ 2147483646 w 283"/>
              <a:gd name="T31" fmla="*/ 2147483646 h 702"/>
              <a:gd name="T32" fmla="*/ 2147483646 w 283"/>
              <a:gd name="T33" fmla="*/ 2147483646 h 702"/>
              <a:gd name="T34" fmla="*/ 2147483646 w 283"/>
              <a:gd name="T35" fmla="*/ 0 h 702"/>
              <a:gd name="T36" fmla="*/ 2147483646 w 283"/>
              <a:gd name="T37" fmla="*/ 2147483646 h 702"/>
              <a:gd name="T38" fmla="*/ 2147483646 w 283"/>
              <a:gd name="T39" fmla="*/ 2147483646 h 702"/>
              <a:gd name="T40" fmla="*/ 2147483646 w 283"/>
              <a:gd name="T41" fmla="*/ 2147483646 h 702"/>
              <a:gd name="T42" fmla="*/ 2147483646 w 283"/>
              <a:gd name="T43" fmla="*/ 2147483646 h 702"/>
              <a:gd name="T44" fmla="*/ 2147483646 w 283"/>
              <a:gd name="T45" fmla="*/ 2147483646 h 702"/>
              <a:gd name="T46" fmla="*/ 0 w 283"/>
              <a:gd name="T47" fmla="*/ 2147483646 h 702"/>
              <a:gd name="T48" fmla="*/ 0 w 283"/>
              <a:gd name="T49" fmla="*/ 2147483646 h 702"/>
              <a:gd name="T50" fmla="*/ 2147483646 w 283"/>
              <a:gd name="T51" fmla="*/ 2147483646 h 702"/>
              <a:gd name="T52" fmla="*/ 2147483646 w 283"/>
              <a:gd name="T53" fmla="*/ 2147483646 h 702"/>
              <a:gd name="T54" fmla="*/ 2147483646 w 283"/>
              <a:gd name="T55" fmla="*/ 2147483646 h 702"/>
              <a:gd name="T56" fmla="*/ 2147483646 w 283"/>
              <a:gd name="T57" fmla="*/ 2147483646 h 702"/>
              <a:gd name="T58" fmla="*/ 2147483646 w 283"/>
              <a:gd name="T59" fmla="*/ 2147483646 h 702"/>
              <a:gd name="T60" fmla="*/ 2147483646 w 283"/>
              <a:gd name="T61" fmla="*/ 2147483646 h 702"/>
              <a:gd name="T62" fmla="*/ 2147483646 w 283"/>
              <a:gd name="T63" fmla="*/ 2147483646 h 702"/>
              <a:gd name="T64" fmla="*/ 2147483646 w 283"/>
              <a:gd name="T65" fmla="*/ 2147483646 h 702"/>
              <a:gd name="T66" fmla="*/ 2147483646 w 283"/>
              <a:gd name="T67" fmla="*/ 2147483646 h 702"/>
              <a:gd name="T68" fmla="*/ 2147483646 w 283"/>
              <a:gd name="T69" fmla="*/ 2147483646 h 702"/>
              <a:gd name="T70" fmla="*/ 2147483646 w 283"/>
              <a:gd name="T71" fmla="*/ 2147483646 h 702"/>
              <a:gd name="T72" fmla="*/ 2147483646 w 283"/>
              <a:gd name="T73" fmla="*/ 2147483646 h 702"/>
              <a:gd name="T74" fmla="*/ 2147483646 w 283"/>
              <a:gd name="T75" fmla="*/ 2147483646 h 7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2" y="268"/>
                </a:lnTo>
                <a:lnTo>
                  <a:pt x="105" y="243"/>
                </a:lnTo>
                <a:lnTo>
                  <a:pt x="108" y="220"/>
                </a:lnTo>
                <a:lnTo>
                  <a:pt x="114" y="197"/>
                </a:lnTo>
                <a:lnTo>
                  <a:pt x="120" y="174"/>
                </a:lnTo>
                <a:lnTo>
                  <a:pt x="128" y="152"/>
                </a:lnTo>
                <a:lnTo>
                  <a:pt x="136" y="131"/>
                </a:lnTo>
                <a:lnTo>
                  <a:pt x="146" y="110"/>
                </a:lnTo>
                <a:lnTo>
                  <a:pt x="135" y="99"/>
                </a:lnTo>
                <a:lnTo>
                  <a:pt x="127" y="87"/>
                </a:lnTo>
                <a:lnTo>
                  <a:pt x="118" y="74"/>
                </a:lnTo>
                <a:lnTo>
                  <a:pt x="111" y="60"/>
                </a:lnTo>
                <a:lnTo>
                  <a:pt x="106" y="46"/>
                </a:lnTo>
                <a:lnTo>
                  <a:pt x="101" y="31"/>
                </a:lnTo>
                <a:lnTo>
                  <a:pt x="99" y="15"/>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76" y="693"/>
                </a:lnTo>
                <a:lnTo>
                  <a:pt x="188" y="686"/>
                </a:lnTo>
                <a:lnTo>
                  <a:pt x="202" y="680"/>
                </a:lnTo>
                <a:lnTo>
                  <a:pt x="216" y="674"/>
                </a:lnTo>
                <a:lnTo>
                  <a:pt x="231" y="670"/>
                </a:lnTo>
                <a:lnTo>
                  <a:pt x="245" y="668"/>
                </a:lnTo>
                <a:lnTo>
                  <a:pt x="261" y="667"/>
                </a:lnTo>
                <a:lnTo>
                  <a:pt x="277" y="665"/>
                </a:lnTo>
                <a:lnTo>
                  <a:pt x="283" y="667"/>
                </a:lnTo>
                <a:close/>
              </a:path>
            </a:pathLst>
          </a:custGeom>
          <a:solidFill>
            <a:srgbClr val="944E4E"/>
          </a:solidFill>
          <a:ln w="9525">
            <a:solidFill>
              <a:schemeClr val="bg1"/>
            </a:solidFill>
            <a:round/>
          </a:ln>
        </p:spPr>
        <p:txBody>
          <a:bodyPr/>
          <a:lstStyle/>
          <a:p>
            <a:endParaRPr lang="zh-CN" altLang="en-US"/>
          </a:p>
        </p:txBody>
      </p:sp>
      <p:sp>
        <p:nvSpPr>
          <p:cNvPr id="22" name="Ellipse 28"/>
          <p:cNvSpPr/>
          <p:nvPr/>
        </p:nvSpPr>
        <p:spPr>
          <a:xfrm>
            <a:off x="2418736" y="2331840"/>
            <a:ext cx="1563687" cy="1562100"/>
          </a:xfrm>
          <a:prstGeom prst="ellipse">
            <a:avLst/>
          </a:prstGeom>
          <a:solidFill>
            <a:srgbClr val="944E4E"/>
          </a:solidFill>
          <a:ln w="76200">
            <a:solidFill>
              <a:schemeClr val="bg1">
                <a:lumMod val="75000"/>
              </a:schemeClr>
            </a:solidFill>
          </a:ln>
        </p:spPr>
        <p:txBody>
          <a:bodyPr anchor="ctr" anchorCtr="1"/>
          <a:lstStyle/>
          <a:p>
            <a:pPr algn="ctr">
              <a:defRPr/>
            </a:pPr>
            <a:r>
              <a:rPr lang="zh-CN" altLang="en-US" sz="2400" dirty="0">
                <a:solidFill>
                  <a:schemeClr val="bg1"/>
                </a:solidFill>
                <a:latin typeface="+mn-ea"/>
              </a:rPr>
              <a:t>优势</a:t>
            </a:r>
            <a:endParaRPr lang="fr-FR" sz="2400" dirty="0">
              <a:solidFill>
                <a:schemeClr val="bg1"/>
              </a:solidFill>
              <a:latin typeface="+mn-ea"/>
            </a:endParaRPr>
          </a:p>
        </p:txBody>
      </p:sp>
      <p:sp>
        <p:nvSpPr>
          <p:cNvPr id="23" name="Freeform 95"/>
          <p:cNvSpPr/>
          <p:nvPr/>
        </p:nvSpPr>
        <p:spPr bwMode="auto">
          <a:xfrm flipH="1">
            <a:off x="2418735" y="2266754"/>
            <a:ext cx="487362" cy="49053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rgbClr val="944E4E"/>
          </a:solidFill>
          <a:ln w="38100">
            <a:solidFill>
              <a:srgbClr val="F7F7F7"/>
            </a:solidFill>
            <a:round/>
          </a:ln>
        </p:spPr>
        <p:txBody>
          <a:bodyPr anchor="ctr" anchorCtr="1"/>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fr-FR" altLang="zh-CN" sz="2400" dirty="0">
                <a:solidFill>
                  <a:schemeClr val="bg1"/>
                </a:solidFill>
                <a:latin typeface="+mj-lt"/>
                <a:ea typeface="微软雅黑" panose="020B0503020204020204" pitchFamily="34" charset="-122"/>
              </a:rPr>
              <a:t>S</a:t>
            </a:r>
            <a:endParaRPr lang="fr-FR" altLang="zh-CN" sz="2400" dirty="0">
              <a:solidFill>
                <a:schemeClr val="bg1"/>
              </a:solidFill>
              <a:latin typeface="+mj-lt"/>
              <a:ea typeface="微软雅黑" panose="020B0503020204020204" pitchFamily="34" charset="-122"/>
            </a:endParaRPr>
          </a:p>
        </p:txBody>
      </p:sp>
      <p:sp>
        <p:nvSpPr>
          <p:cNvPr id="24" name="Freeform 185"/>
          <p:cNvSpPr/>
          <p:nvPr/>
        </p:nvSpPr>
        <p:spPr bwMode="auto">
          <a:xfrm>
            <a:off x="2161560" y="2596954"/>
            <a:ext cx="501650" cy="1246187"/>
          </a:xfrm>
          <a:custGeom>
            <a:avLst/>
            <a:gdLst>
              <a:gd name="T0" fmla="*/ 2147483646 w 283"/>
              <a:gd name="T1" fmla="*/ 2147483646 h 702"/>
              <a:gd name="T2" fmla="*/ 2147483646 w 283"/>
              <a:gd name="T3" fmla="*/ 2147483646 h 702"/>
              <a:gd name="T4" fmla="*/ 2147483646 w 283"/>
              <a:gd name="T5" fmla="*/ 2147483646 h 702"/>
              <a:gd name="T6" fmla="*/ 2147483646 w 283"/>
              <a:gd name="T7" fmla="*/ 2147483646 h 702"/>
              <a:gd name="T8" fmla="*/ 2147483646 w 283"/>
              <a:gd name="T9" fmla="*/ 2147483646 h 702"/>
              <a:gd name="T10" fmla="*/ 2147483646 w 283"/>
              <a:gd name="T11" fmla="*/ 2147483646 h 702"/>
              <a:gd name="T12" fmla="*/ 2147483646 w 283"/>
              <a:gd name="T13" fmla="*/ 2147483646 h 702"/>
              <a:gd name="T14" fmla="*/ 2147483646 w 283"/>
              <a:gd name="T15" fmla="*/ 2147483646 h 702"/>
              <a:gd name="T16" fmla="*/ 2147483646 w 283"/>
              <a:gd name="T17" fmla="*/ 2147483646 h 702"/>
              <a:gd name="T18" fmla="*/ 2147483646 w 283"/>
              <a:gd name="T19" fmla="*/ 2147483646 h 702"/>
              <a:gd name="T20" fmla="*/ 2147483646 w 283"/>
              <a:gd name="T21" fmla="*/ 2147483646 h 702"/>
              <a:gd name="T22" fmla="*/ 2147483646 w 283"/>
              <a:gd name="T23" fmla="*/ 2147483646 h 702"/>
              <a:gd name="T24" fmla="*/ 2147483646 w 283"/>
              <a:gd name="T25" fmla="*/ 2147483646 h 702"/>
              <a:gd name="T26" fmla="*/ 2147483646 w 283"/>
              <a:gd name="T27" fmla="*/ 2147483646 h 702"/>
              <a:gd name="T28" fmla="*/ 2147483646 w 283"/>
              <a:gd name="T29" fmla="*/ 2147483646 h 702"/>
              <a:gd name="T30" fmla="*/ 2147483646 w 283"/>
              <a:gd name="T31" fmla="*/ 2147483646 h 702"/>
              <a:gd name="T32" fmla="*/ 2147483646 w 283"/>
              <a:gd name="T33" fmla="*/ 2147483646 h 702"/>
              <a:gd name="T34" fmla="*/ 2147483646 w 283"/>
              <a:gd name="T35" fmla="*/ 0 h 702"/>
              <a:gd name="T36" fmla="*/ 2147483646 w 283"/>
              <a:gd name="T37" fmla="*/ 2147483646 h 702"/>
              <a:gd name="T38" fmla="*/ 2147483646 w 283"/>
              <a:gd name="T39" fmla="*/ 2147483646 h 702"/>
              <a:gd name="T40" fmla="*/ 2147483646 w 283"/>
              <a:gd name="T41" fmla="*/ 2147483646 h 702"/>
              <a:gd name="T42" fmla="*/ 2147483646 w 283"/>
              <a:gd name="T43" fmla="*/ 2147483646 h 702"/>
              <a:gd name="T44" fmla="*/ 2147483646 w 283"/>
              <a:gd name="T45" fmla="*/ 2147483646 h 702"/>
              <a:gd name="T46" fmla="*/ 0 w 283"/>
              <a:gd name="T47" fmla="*/ 2147483646 h 702"/>
              <a:gd name="T48" fmla="*/ 0 w 283"/>
              <a:gd name="T49" fmla="*/ 2147483646 h 702"/>
              <a:gd name="T50" fmla="*/ 2147483646 w 283"/>
              <a:gd name="T51" fmla="*/ 2147483646 h 702"/>
              <a:gd name="T52" fmla="*/ 2147483646 w 283"/>
              <a:gd name="T53" fmla="*/ 2147483646 h 702"/>
              <a:gd name="T54" fmla="*/ 2147483646 w 283"/>
              <a:gd name="T55" fmla="*/ 2147483646 h 702"/>
              <a:gd name="T56" fmla="*/ 2147483646 w 283"/>
              <a:gd name="T57" fmla="*/ 2147483646 h 702"/>
              <a:gd name="T58" fmla="*/ 2147483646 w 283"/>
              <a:gd name="T59" fmla="*/ 2147483646 h 702"/>
              <a:gd name="T60" fmla="*/ 2147483646 w 283"/>
              <a:gd name="T61" fmla="*/ 2147483646 h 702"/>
              <a:gd name="T62" fmla="*/ 2147483646 w 283"/>
              <a:gd name="T63" fmla="*/ 2147483646 h 702"/>
              <a:gd name="T64" fmla="*/ 2147483646 w 283"/>
              <a:gd name="T65" fmla="*/ 2147483646 h 702"/>
              <a:gd name="T66" fmla="*/ 2147483646 w 283"/>
              <a:gd name="T67" fmla="*/ 2147483646 h 702"/>
              <a:gd name="T68" fmla="*/ 2147483646 w 283"/>
              <a:gd name="T69" fmla="*/ 2147483646 h 702"/>
              <a:gd name="T70" fmla="*/ 2147483646 w 283"/>
              <a:gd name="T71" fmla="*/ 2147483646 h 702"/>
              <a:gd name="T72" fmla="*/ 2147483646 w 283"/>
              <a:gd name="T73" fmla="*/ 2147483646 h 702"/>
              <a:gd name="T74" fmla="*/ 2147483646 w 283"/>
              <a:gd name="T75" fmla="*/ 2147483646 h 7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2" y="268"/>
                </a:lnTo>
                <a:lnTo>
                  <a:pt x="105" y="243"/>
                </a:lnTo>
                <a:lnTo>
                  <a:pt x="108" y="220"/>
                </a:lnTo>
                <a:lnTo>
                  <a:pt x="114" y="197"/>
                </a:lnTo>
                <a:lnTo>
                  <a:pt x="120" y="174"/>
                </a:lnTo>
                <a:lnTo>
                  <a:pt x="128" y="152"/>
                </a:lnTo>
                <a:lnTo>
                  <a:pt x="136" y="131"/>
                </a:lnTo>
                <a:lnTo>
                  <a:pt x="146" y="110"/>
                </a:lnTo>
                <a:lnTo>
                  <a:pt x="135" y="99"/>
                </a:lnTo>
                <a:lnTo>
                  <a:pt x="127" y="87"/>
                </a:lnTo>
                <a:lnTo>
                  <a:pt x="118" y="74"/>
                </a:lnTo>
                <a:lnTo>
                  <a:pt x="111" y="60"/>
                </a:lnTo>
                <a:lnTo>
                  <a:pt x="106" y="46"/>
                </a:lnTo>
                <a:lnTo>
                  <a:pt x="101" y="31"/>
                </a:lnTo>
                <a:lnTo>
                  <a:pt x="99" y="15"/>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76" y="693"/>
                </a:lnTo>
                <a:lnTo>
                  <a:pt x="188" y="686"/>
                </a:lnTo>
                <a:lnTo>
                  <a:pt x="202" y="680"/>
                </a:lnTo>
                <a:lnTo>
                  <a:pt x="216" y="674"/>
                </a:lnTo>
                <a:lnTo>
                  <a:pt x="231" y="670"/>
                </a:lnTo>
                <a:lnTo>
                  <a:pt x="245" y="668"/>
                </a:lnTo>
                <a:lnTo>
                  <a:pt x="261" y="667"/>
                </a:lnTo>
                <a:lnTo>
                  <a:pt x="277" y="665"/>
                </a:lnTo>
                <a:lnTo>
                  <a:pt x="283" y="667"/>
                </a:lnTo>
                <a:close/>
              </a:path>
            </a:pathLst>
          </a:custGeom>
          <a:solidFill>
            <a:srgbClr val="944E4E"/>
          </a:solidFill>
          <a:ln w="9525">
            <a:solidFill>
              <a:schemeClr val="bg1"/>
            </a:solidFill>
            <a:round/>
          </a:ln>
        </p:spPr>
        <p:txBody>
          <a:bodyPr/>
          <a:lstStyle/>
          <a:p>
            <a:endParaRPr lang="zh-CN" altLang="en-US"/>
          </a:p>
        </p:txBody>
      </p:sp>
      <p:sp>
        <p:nvSpPr>
          <p:cNvPr id="25" name="Ellipse 28"/>
          <p:cNvSpPr/>
          <p:nvPr/>
        </p:nvSpPr>
        <p:spPr>
          <a:xfrm>
            <a:off x="4276110" y="4278115"/>
            <a:ext cx="1562100" cy="1562100"/>
          </a:xfrm>
          <a:prstGeom prst="ellipse">
            <a:avLst/>
          </a:prstGeom>
          <a:solidFill>
            <a:srgbClr val="944E4E"/>
          </a:solidFill>
          <a:ln w="76200">
            <a:solidFill>
              <a:schemeClr val="bg1">
                <a:lumMod val="75000"/>
              </a:schemeClr>
            </a:solidFill>
          </a:ln>
        </p:spPr>
        <p:txBody>
          <a:bodyPr anchor="ctr" anchorCtr="1"/>
          <a:lstStyle/>
          <a:p>
            <a:pPr algn="ctr">
              <a:defRPr/>
            </a:pPr>
            <a:r>
              <a:rPr lang="zh-CN" altLang="en-US" sz="2400" dirty="0">
                <a:solidFill>
                  <a:schemeClr val="bg1"/>
                </a:solidFill>
                <a:latin typeface="+mn-ea"/>
              </a:rPr>
              <a:t>威胁</a:t>
            </a:r>
            <a:endParaRPr lang="fr-FR" altLang="zh-CN" sz="2400" dirty="0">
              <a:solidFill>
                <a:schemeClr val="bg1"/>
              </a:solidFill>
              <a:latin typeface="+mn-ea"/>
            </a:endParaRPr>
          </a:p>
        </p:txBody>
      </p:sp>
      <p:sp>
        <p:nvSpPr>
          <p:cNvPr id="26" name="Freeform 95"/>
          <p:cNvSpPr/>
          <p:nvPr/>
        </p:nvSpPr>
        <p:spPr bwMode="auto">
          <a:xfrm>
            <a:off x="5352436" y="4213029"/>
            <a:ext cx="485775" cy="490537"/>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rgbClr val="944E4E"/>
          </a:solidFill>
          <a:ln w="38100">
            <a:solidFill>
              <a:srgbClr val="F7F7F7"/>
            </a:solidFill>
            <a:round/>
          </a:ln>
        </p:spPr>
        <p:txBody>
          <a:bodyPr anchor="ctr" anchorCtr="1"/>
          <a:lstStyle/>
          <a:p>
            <a:pPr>
              <a:defRPr/>
            </a:pPr>
            <a:r>
              <a:rPr lang="fr-FR" sz="2400" dirty="0">
                <a:solidFill>
                  <a:schemeClr val="bg1"/>
                </a:solidFill>
                <a:latin typeface="+mj-lt"/>
              </a:rPr>
              <a:t>T</a:t>
            </a:r>
            <a:endParaRPr lang="fr-FR" sz="2400" dirty="0">
              <a:solidFill>
                <a:schemeClr val="bg1"/>
              </a:solidFill>
              <a:latin typeface="+mj-lt"/>
            </a:endParaRPr>
          </a:p>
        </p:txBody>
      </p:sp>
      <p:sp>
        <p:nvSpPr>
          <p:cNvPr id="27" name="Freeform 185"/>
          <p:cNvSpPr/>
          <p:nvPr/>
        </p:nvSpPr>
        <p:spPr bwMode="auto">
          <a:xfrm flipH="1">
            <a:off x="5595322" y="4543229"/>
            <a:ext cx="501650" cy="1246187"/>
          </a:xfrm>
          <a:custGeom>
            <a:avLst/>
            <a:gdLst>
              <a:gd name="T0" fmla="*/ 283 w 283"/>
              <a:gd name="T1" fmla="*/ 667 h 702"/>
              <a:gd name="T2" fmla="*/ 242 w 283"/>
              <a:gd name="T3" fmla="*/ 633 h 702"/>
              <a:gd name="T4" fmla="*/ 205 w 283"/>
              <a:gd name="T5" fmla="*/ 594 h 702"/>
              <a:gd name="T6" fmla="*/ 174 w 283"/>
              <a:gd name="T7" fmla="*/ 551 h 702"/>
              <a:gd name="T8" fmla="*/ 147 w 283"/>
              <a:gd name="T9" fmla="*/ 505 h 702"/>
              <a:gd name="T10" fmla="*/ 125 w 283"/>
              <a:gd name="T11" fmla="*/ 456 h 702"/>
              <a:gd name="T12" fmla="*/ 111 w 283"/>
              <a:gd name="T13" fmla="*/ 403 h 702"/>
              <a:gd name="T14" fmla="*/ 102 w 283"/>
              <a:gd name="T15" fmla="*/ 349 h 702"/>
              <a:gd name="T16" fmla="*/ 101 w 283"/>
              <a:gd name="T17" fmla="*/ 292 h 702"/>
              <a:gd name="T18" fmla="*/ 102 w 283"/>
              <a:gd name="T19" fmla="*/ 268 h 702"/>
              <a:gd name="T20" fmla="*/ 108 w 283"/>
              <a:gd name="T21" fmla="*/ 220 h 702"/>
              <a:gd name="T22" fmla="*/ 120 w 283"/>
              <a:gd name="T23" fmla="*/ 174 h 702"/>
              <a:gd name="T24" fmla="*/ 136 w 283"/>
              <a:gd name="T25" fmla="*/ 131 h 702"/>
              <a:gd name="T26" fmla="*/ 146 w 283"/>
              <a:gd name="T27" fmla="*/ 110 h 702"/>
              <a:gd name="T28" fmla="*/ 127 w 283"/>
              <a:gd name="T29" fmla="*/ 87 h 702"/>
              <a:gd name="T30" fmla="*/ 111 w 283"/>
              <a:gd name="T31" fmla="*/ 60 h 702"/>
              <a:gd name="T32" fmla="*/ 101 w 283"/>
              <a:gd name="T33" fmla="*/ 31 h 702"/>
              <a:gd name="T34" fmla="*/ 97 w 283"/>
              <a:gd name="T35" fmla="*/ 0 h 702"/>
              <a:gd name="T36" fmla="*/ 77 w 283"/>
              <a:gd name="T37" fmla="*/ 32 h 702"/>
              <a:gd name="T38" fmla="*/ 43 w 283"/>
              <a:gd name="T39" fmla="*/ 100 h 702"/>
              <a:gd name="T40" fmla="*/ 17 w 283"/>
              <a:gd name="T41" fmla="*/ 174 h 702"/>
              <a:gd name="T42" fmla="*/ 9 w 283"/>
              <a:gd name="T43" fmla="*/ 213 h 702"/>
              <a:gd name="T44" fmla="*/ 3 w 283"/>
              <a:gd name="T45" fmla="*/ 253 h 702"/>
              <a:gd name="T46" fmla="*/ 0 w 283"/>
              <a:gd name="T47" fmla="*/ 294 h 702"/>
              <a:gd name="T48" fmla="*/ 0 w 283"/>
              <a:gd name="T49" fmla="*/ 323 h 702"/>
              <a:gd name="T50" fmla="*/ 4 w 283"/>
              <a:gd name="T51" fmla="*/ 382 h 702"/>
              <a:gd name="T52" fmla="*/ 15 w 283"/>
              <a:gd name="T53" fmla="*/ 439 h 702"/>
              <a:gd name="T54" fmla="*/ 31 w 283"/>
              <a:gd name="T55" fmla="*/ 492 h 702"/>
              <a:gd name="T56" fmla="*/ 51 w 283"/>
              <a:gd name="T57" fmla="*/ 544 h 702"/>
              <a:gd name="T58" fmla="*/ 78 w 283"/>
              <a:gd name="T59" fmla="*/ 593 h 702"/>
              <a:gd name="T60" fmla="*/ 110 w 283"/>
              <a:gd name="T61" fmla="*/ 639 h 702"/>
              <a:gd name="T62" fmla="*/ 145 w 283"/>
              <a:gd name="T63" fmla="*/ 681 h 702"/>
              <a:gd name="T64" fmla="*/ 163 w 283"/>
              <a:gd name="T65" fmla="*/ 702 h 702"/>
              <a:gd name="T66" fmla="*/ 188 w 283"/>
              <a:gd name="T67" fmla="*/ 686 h 702"/>
              <a:gd name="T68" fmla="*/ 216 w 283"/>
              <a:gd name="T69" fmla="*/ 674 h 702"/>
              <a:gd name="T70" fmla="*/ 245 w 283"/>
              <a:gd name="T71" fmla="*/ 668 h 702"/>
              <a:gd name="T72" fmla="*/ 277 w 283"/>
              <a:gd name="T73" fmla="*/ 665 h 702"/>
              <a:gd name="T74" fmla="*/ 283 w 283"/>
              <a:gd name="T75" fmla="*/ 667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1" y="292"/>
                </a:lnTo>
                <a:lnTo>
                  <a:pt x="102" y="268"/>
                </a:lnTo>
                <a:lnTo>
                  <a:pt x="105" y="243"/>
                </a:lnTo>
                <a:lnTo>
                  <a:pt x="108" y="220"/>
                </a:lnTo>
                <a:lnTo>
                  <a:pt x="114" y="197"/>
                </a:lnTo>
                <a:lnTo>
                  <a:pt x="120" y="174"/>
                </a:lnTo>
                <a:lnTo>
                  <a:pt x="128" y="152"/>
                </a:lnTo>
                <a:lnTo>
                  <a:pt x="136" y="131"/>
                </a:lnTo>
                <a:lnTo>
                  <a:pt x="146" y="110"/>
                </a:lnTo>
                <a:lnTo>
                  <a:pt x="146" y="110"/>
                </a:lnTo>
                <a:lnTo>
                  <a:pt x="135" y="99"/>
                </a:lnTo>
                <a:lnTo>
                  <a:pt x="127" y="87"/>
                </a:lnTo>
                <a:lnTo>
                  <a:pt x="118" y="74"/>
                </a:lnTo>
                <a:lnTo>
                  <a:pt x="111" y="60"/>
                </a:lnTo>
                <a:lnTo>
                  <a:pt x="106" y="46"/>
                </a:lnTo>
                <a:lnTo>
                  <a:pt x="101" y="31"/>
                </a:lnTo>
                <a:lnTo>
                  <a:pt x="99" y="15"/>
                </a:lnTo>
                <a:lnTo>
                  <a:pt x="97" y="0"/>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63" y="702"/>
                </a:lnTo>
                <a:lnTo>
                  <a:pt x="176" y="693"/>
                </a:lnTo>
                <a:lnTo>
                  <a:pt x="188" y="686"/>
                </a:lnTo>
                <a:lnTo>
                  <a:pt x="202" y="680"/>
                </a:lnTo>
                <a:lnTo>
                  <a:pt x="216" y="674"/>
                </a:lnTo>
                <a:lnTo>
                  <a:pt x="231" y="670"/>
                </a:lnTo>
                <a:lnTo>
                  <a:pt x="245" y="668"/>
                </a:lnTo>
                <a:lnTo>
                  <a:pt x="261" y="667"/>
                </a:lnTo>
                <a:lnTo>
                  <a:pt x="277" y="665"/>
                </a:lnTo>
                <a:lnTo>
                  <a:pt x="277" y="665"/>
                </a:lnTo>
                <a:lnTo>
                  <a:pt x="283" y="667"/>
                </a:lnTo>
                <a:lnTo>
                  <a:pt x="283" y="667"/>
                </a:lnTo>
                <a:close/>
              </a:path>
            </a:pathLst>
          </a:custGeom>
          <a:solidFill>
            <a:srgbClr val="944E4E"/>
          </a:solidFill>
          <a:ln w="9525">
            <a:solidFill>
              <a:schemeClr val="bg1"/>
            </a:solidFill>
            <a:round/>
          </a:ln>
        </p:spPr>
        <p:txBody>
          <a:bodyPr/>
          <a:lstStyle/>
          <a:p>
            <a:pPr>
              <a:defRPr/>
            </a:pPr>
            <a:endParaRPr lang="fr-FR" sz="500"/>
          </a:p>
        </p:txBody>
      </p:sp>
      <p:sp>
        <p:nvSpPr>
          <p:cNvPr id="28" name="Ellipse 28"/>
          <p:cNvSpPr/>
          <p:nvPr/>
        </p:nvSpPr>
        <p:spPr>
          <a:xfrm>
            <a:off x="2418736" y="4278115"/>
            <a:ext cx="1563687" cy="1562100"/>
          </a:xfrm>
          <a:prstGeom prst="ellipse">
            <a:avLst/>
          </a:prstGeom>
          <a:solidFill>
            <a:srgbClr val="944E4E"/>
          </a:solidFill>
          <a:ln w="76200">
            <a:solidFill>
              <a:schemeClr val="bg1">
                <a:lumMod val="75000"/>
              </a:schemeClr>
            </a:solidFill>
          </a:ln>
        </p:spPr>
        <p:txBody>
          <a:bodyPr anchor="ctr" anchorCtr="1"/>
          <a:lstStyle/>
          <a:p>
            <a:pPr algn="ctr">
              <a:defRPr/>
            </a:pPr>
            <a:r>
              <a:rPr lang="zh-CN" altLang="en-US" sz="2400" dirty="0">
                <a:solidFill>
                  <a:schemeClr val="bg1"/>
                </a:solidFill>
                <a:latin typeface="+mn-ea"/>
              </a:rPr>
              <a:t>机会</a:t>
            </a:r>
            <a:endParaRPr lang="fr-FR" altLang="zh-CN" sz="2400" dirty="0">
              <a:solidFill>
                <a:schemeClr val="bg1"/>
              </a:solidFill>
              <a:latin typeface="+mn-ea"/>
            </a:endParaRPr>
          </a:p>
        </p:txBody>
      </p:sp>
      <p:sp>
        <p:nvSpPr>
          <p:cNvPr id="29" name="Freeform 95"/>
          <p:cNvSpPr/>
          <p:nvPr/>
        </p:nvSpPr>
        <p:spPr bwMode="auto">
          <a:xfrm flipH="1">
            <a:off x="2418735" y="4213029"/>
            <a:ext cx="487362" cy="490537"/>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rgbClr val="944E4E"/>
          </a:solidFill>
          <a:ln w="38100">
            <a:solidFill>
              <a:srgbClr val="F7F7F7"/>
            </a:solidFill>
            <a:round/>
          </a:ln>
        </p:spPr>
        <p:txBody>
          <a:bodyPr anchor="ctr" anchorCtr="1"/>
          <a:lstStyle/>
          <a:p>
            <a:pPr>
              <a:defRPr/>
            </a:pPr>
            <a:r>
              <a:rPr lang="fr-FR" sz="2400" dirty="0">
                <a:solidFill>
                  <a:schemeClr val="bg1"/>
                </a:solidFill>
                <a:latin typeface="+mj-lt"/>
              </a:rPr>
              <a:t>O</a:t>
            </a:r>
            <a:endParaRPr lang="fr-FR" sz="2400" dirty="0">
              <a:solidFill>
                <a:schemeClr val="bg1"/>
              </a:solidFill>
              <a:latin typeface="+mj-lt"/>
            </a:endParaRPr>
          </a:p>
        </p:txBody>
      </p:sp>
      <p:sp>
        <p:nvSpPr>
          <p:cNvPr id="30" name="Freeform 185"/>
          <p:cNvSpPr/>
          <p:nvPr/>
        </p:nvSpPr>
        <p:spPr bwMode="auto">
          <a:xfrm>
            <a:off x="2161560" y="4543229"/>
            <a:ext cx="501650" cy="1246187"/>
          </a:xfrm>
          <a:custGeom>
            <a:avLst/>
            <a:gdLst>
              <a:gd name="T0" fmla="*/ 283 w 283"/>
              <a:gd name="T1" fmla="*/ 667 h 702"/>
              <a:gd name="T2" fmla="*/ 242 w 283"/>
              <a:gd name="T3" fmla="*/ 633 h 702"/>
              <a:gd name="T4" fmla="*/ 205 w 283"/>
              <a:gd name="T5" fmla="*/ 594 h 702"/>
              <a:gd name="T6" fmla="*/ 174 w 283"/>
              <a:gd name="T7" fmla="*/ 551 h 702"/>
              <a:gd name="T8" fmla="*/ 147 w 283"/>
              <a:gd name="T9" fmla="*/ 505 h 702"/>
              <a:gd name="T10" fmla="*/ 125 w 283"/>
              <a:gd name="T11" fmla="*/ 456 h 702"/>
              <a:gd name="T12" fmla="*/ 111 w 283"/>
              <a:gd name="T13" fmla="*/ 403 h 702"/>
              <a:gd name="T14" fmla="*/ 102 w 283"/>
              <a:gd name="T15" fmla="*/ 349 h 702"/>
              <a:gd name="T16" fmla="*/ 101 w 283"/>
              <a:gd name="T17" fmla="*/ 292 h 702"/>
              <a:gd name="T18" fmla="*/ 102 w 283"/>
              <a:gd name="T19" fmla="*/ 268 h 702"/>
              <a:gd name="T20" fmla="*/ 108 w 283"/>
              <a:gd name="T21" fmla="*/ 220 h 702"/>
              <a:gd name="T22" fmla="*/ 120 w 283"/>
              <a:gd name="T23" fmla="*/ 174 h 702"/>
              <a:gd name="T24" fmla="*/ 136 w 283"/>
              <a:gd name="T25" fmla="*/ 131 h 702"/>
              <a:gd name="T26" fmla="*/ 146 w 283"/>
              <a:gd name="T27" fmla="*/ 110 h 702"/>
              <a:gd name="T28" fmla="*/ 127 w 283"/>
              <a:gd name="T29" fmla="*/ 87 h 702"/>
              <a:gd name="T30" fmla="*/ 111 w 283"/>
              <a:gd name="T31" fmla="*/ 60 h 702"/>
              <a:gd name="T32" fmla="*/ 101 w 283"/>
              <a:gd name="T33" fmla="*/ 31 h 702"/>
              <a:gd name="T34" fmla="*/ 97 w 283"/>
              <a:gd name="T35" fmla="*/ 0 h 702"/>
              <a:gd name="T36" fmla="*/ 77 w 283"/>
              <a:gd name="T37" fmla="*/ 32 h 702"/>
              <a:gd name="T38" fmla="*/ 43 w 283"/>
              <a:gd name="T39" fmla="*/ 100 h 702"/>
              <a:gd name="T40" fmla="*/ 17 w 283"/>
              <a:gd name="T41" fmla="*/ 174 h 702"/>
              <a:gd name="T42" fmla="*/ 9 w 283"/>
              <a:gd name="T43" fmla="*/ 213 h 702"/>
              <a:gd name="T44" fmla="*/ 3 w 283"/>
              <a:gd name="T45" fmla="*/ 253 h 702"/>
              <a:gd name="T46" fmla="*/ 0 w 283"/>
              <a:gd name="T47" fmla="*/ 294 h 702"/>
              <a:gd name="T48" fmla="*/ 0 w 283"/>
              <a:gd name="T49" fmla="*/ 323 h 702"/>
              <a:gd name="T50" fmla="*/ 4 w 283"/>
              <a:gd name="T51" fmla="*/ 382 h 702"/>
              <a:gd name="T52" fmla="*/ 15 w 283"/>
              <a:gd name="T53" fmla="*/ 439 h 702"/>
              <a:gd name="T54" fmla="*/ 31 w 283"/>
              <a:gd name="T55" fmla="*/ 492 h 702"/>
              <a:gd name="T56" fmla="*/ 51 w 283"/>
              <a:gd name="T57" fmla="*/ 544 h 702"/>
              <a:gd name="T58" fmla="*/ 78 w 283"/>
              <a:gd name="T59" fmla="*/ 593 h 702"/>
              <a:gd name="T60" fmla="*/ 110 w 283"/>
              <a:gd name="T61" fmla="*/ 639 h 702"/>
              <a:gd name="T62" fmla="*/ 145 w 283"/>
              <a:gd name="T63" fmla="*/ 681 h 702"/>
              <a:gd name="T64" fmla="*/ 163 w 283"/>
              <a:gd name="T65" fmla="*/ 702 h 702"/>
              <a:gd name="T66" fmla="*/ 188 w 283"/>
              <a:gd name="T67" fmla="*/ 686 h 702"/>
              <a:gd name="T68" fmla="*/ 216 w 283"/>
              <a:gd name="T69" fmla="*/ 674 h 702"/>
              <a:gd name="T70" fmla="*/ 245 w 283"/>
              <a:gd name="T71" fmla="*/ 668 h 702"/>
              <a:gd name="T72" fmla="*/ 277 w 283"/>
              <a:gd name="T73" fmla="*/ 665 h 702"/>
              <a:gd name="T74" fmla="*/ 283 w 283"/>
              <a:gd name="T75" fmla="*/ 667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1" y="292"/>
                </a:lnTo>
                <a:lnTo>
                  <a:pt x="102" y="268"/>
                </a:lnTo>
                <a:lnTo>
                  <a:pt x="105" y="243"/>
                </a:lnTo>
                <a:lnTo>
                  <a:pt x="108" y="220"/>
                </a:lnTo>
                <a:lnTo>
                  <a:pt x="114" y="197"/>
                </a:lnTo>
                <a:lnTo>
                  <a:pt x="120" y="174"/>
                </a:lnTo>
                <a:lnTo>
                  <a:pt x="128" y="152"/>
                </a:lnTo>
                <a:lnTo>
                  <a:pt x="136" y="131"/>
                </a:lnTo>
                <a:lnTo>
                  <a:pt x="146" y="110"/>
                </a:lnTo>
                <a:lnTo>
                  <a:pt x="146" y="110"/>
                </a:lnTo>
                <a:lnTo>
                  <a:pt x="135" y="99"/>
                </a:lnTo>
                <a:lnTo>
                  <a:pt x="127" y="87"/>
                </a:lnTo>
                <a:lnTo>
                  <a:pt x="118" y="74"/>
                </a:lnTo>
                <a:lnTo>
                  <a:pt x="111" y="60"/>
                </a:lnTo>
                <a:lnTo>
                  <a:pt x="106" y="46"/>
                </a:lnTo>
                <a:lnTo>
                  <a:pt x="101" y="31"/>
                </a:lnTo>
                <a:lnTo>
                  <a:pt x="99" y="15"/>
                </a:lnTo>
                <a:lnTo>
                  <a:pt x="97" y="0"/>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63" y="702"/>
                </a:lnTo>
                <a:lnTo>
                  <a:pt x="176" y="693"/>
                </a:lnTo>
                <a:lnTo>
                  <a:pt x="188" y="686"/>
                </a:lnTo>
                <a:lnTo>
                  <a:pt x="202" y="680"/>
                </a:lnTo>
                <a:lnTo>
                  <a:pt x="216" y="674"/>
                </a:lnTo>
                <a:lnTo>
                  <a:pt x="231" y="670"/>
                </a:lnTo>
                <a:lnTo>
                  <a:pt x="245" y="668"/>
                </a:lnTo>
                <a:lnTo>
                  <a:pt x="261" y="667"/>
                </a:lnTo>
                <a:lnTo>
                  <a:pt x="277" y="665"/>
                </a:lnTo>
                <a:lnTo>
                  <a:pt x="277" y="665"/>
                </a:lnTo>
                <a:lnTo>
                  <a:pt x="283" y="667"/>
                </a:lnTo>
                <a:lnTo>
                  <a:pt x="283" y="667"/>
                </a:lnTo>
                <a:close/>
              </a:path>
            </a:pathLst>
          </a:custGeom>
          <a:solidFill>
            <a:srgbClr val="944E4E"/>
          </a:solidFill>
          <a:ln w="9525">
            <a:solidFill>
              <a:schemeClr val="bg1"/>
            </a:solidFill>
            <a:round/>
          </a:ln>
        </p:spPr>
        <p:txBody>
          <a:bodyPr/>
          <a:lstStyle/>
          <a:p>
            <a:pPr>
              <a:defRPr/>
            </a:pPr>
            <a:endParaRPr lang="fr-FR" sz="500"/>
          </a:p>
        </p:txBody>
      </p:sp>
      <p:cxnSp>
        <p:nvCxnSpPr>
          <p:cNvPr id="31" name="直接连接符 30"/>
          <p:cNvCxnSpPr/>
          <p:nvPr/>
        </p:nvCxnSpPr>
        <p:spPr>
          <a:xfrm>
            <a:off x="2161560" y="4117778"/>
            <a:ext cx="3935412"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130060" y="2169915"/>
            <a:ext cx="0" cy="391160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399357" y="2112765"/>
            <a:ext cx="3579788" cy="3795681"/>
            <a:chOff x="7147155" y="1090387"/>
            <a:chExt cx="3810244" cy="4040037"/>
          </a:xfrm>
        </p:grpSpPr>
        <p:sp>
          <p:nvSpPr>
            <p:cNvPr id="34" name="Rounded Rectangle 3"/>
            <p:cNvSpPr/>
            <p:nvPr/>
          </p:nvSpPr>
          <p:spPr>
            <a:xfrm>
              <a:off x="7147155" y="4453437"/>
              <a:ext cx="67594" cy="676987"/>
            </a:xfrm>
            <a:prstGeom prst="round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35" name="TextBox 72"/>
            <p:cNvSpPr txBox="1"/>
            <p:nvPr/>
          </p:nvSpPr>
          <p:spPr>
            <a:xfrm>
              <a:off x="7433670" y="4662867"/>
              <a:ext cx="3523729" cy="458626"/>
            </a:xfrm>
            <a:prstGeom prst="rect">
              <a:avLst/>
            </a:prstGeom>
            <a:noFill/>
          </p:spPr>
          <p:txBody>
            <a:bodyPr wrap="square" lIns="0" tIns="0" rIns="0" bIns="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6" name="TextBox 87"/>
            <p:cNvSpPr txBox="1"/>
            <p:nvPr/>
          </p:nvSpPr>
          <p:spPr>
            <a:xfrm>
              <a:off x="7433670" y="4353981"/>
              <a:ext cx="873575" cy="232043"/>
            </a:xfrm>
            <a:prstGeom prst="rect">
              <a:avLst/>
            </a:prstGeom>
            <a:noFill/>
          </p:spPr>
          <p:txBody>
            <a:bodyPr wrap="none" lIns="0" tIns="0" rIns="0" bIns="0" rtlCol="0">
              <a:spAutoFit/>
            </a:bodyPr>
            <a:lstStyle/>
            <a:p>
              <a:pPr>
                <a:lnSpc>
                  <a:spcPts val="1735"/>
                </a:lnSpc>
                <a:spcAft>
                  <a:spcPts val="1600"/>
                </a:spcAft>
              </a:pPr>
              <a:r>
                <a:rPr lang="zh-CN" altLang="en-US" sz="1600" b="1" dirty="0">
                  <a:solidFill>
                    <a:schemeClr val="bg1">
                      <a:lumMod val="50000"/>
                    </a:schemeClr>
                  </a:solidFill>
                  <a:latin typeface="Lato Bold" charset="0"/>
                  <a:ea typeface="Lato Bold" charset="0"/>
                  <a:cs typeface="Lato Bold" charset="0"/>
                </a:rPr>
                <a:t>加入标题</a:t>
              </a:r>
              <a:endParaRPr lang="en-US" altLang="zh-CN" sz="1600" b="1" dirty="0">
                <a:solidFill>
                  <a:schemeClr val="bg1">
                    <a:lumMod val="50000"/>
                  </a:schemeClr>
                </a:solidFill>
                <a:latin typeface="Lato Bold" charset="0"/>
                <a:ea typeface="Lato Bold" charset="0"/>
                <a:cs typeface="Lato Bold" charset="0"/>
              </a:endParaRPr>
            </a:p>
          </p:txBody>
        </p:sp>
        <p:sp>
          <p:nvSpPr>
            <p:cNvPr id="37" name="Rounded Rectangle 88"/>
            <p:cNvSpPr/>
            <p:nvPr/>
          </p:nvSpPr>
          <p:spPr>
            <a:xfrm>
              <a:off x="7147155" y="3360018"/>
              <a:ext cx="67594" cy="676987"/>
            </a:xfrm>
            <a:prstGeom prst="round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38" name="TextBox 89"/>
            <p:cNvSpPr txBox="1"/>
            <p:nvPr/>
          </p:nvSpPr>
          <p:spPr>
            <a:xfrm>
              <a:off x="7433670" y="3569449"/>
              <a:ext cx="3523729" cy="458626"/>
            </a:xfrm>
            <a:prstGeom prst="rect">
              <a:avLst/>
            </a:prstGeom>
            <a:noFill/>
          </p:spPr>
          <p:txBody>
            <a:bodyPr wrap="square" lIns="0" tIns="0" rIns="0" bIns="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9" name="TextBox 90"/>
            <p:cNvSpPr txBox="1"/>
            <p:nvPr/>
          </p:nvSpPr>
          <p:spPr>
            <a:xfrm>
              <a:off x="7433670" y="3260562"/>
              <a:ext cx="873575" cy="232043"/>
            </a:xfrm>
            <a:prstGeom prst="rect">
              <a:avLst/>
            </a:prstGeom>
            <a:noFill/>
          </p:spPr>
          <p:txBody>
            <a:bodyPr wrap="none" lIns="0" tIns="0" rIns="0" bIns="0" rtlCol="0">
              <a:spAutoFit/>
            </a:bodyPr>
            <a:lstStyle/>
            <a:p>
              <a:pPr>
                <a:lnSpc>
                  <a:spcPts val="1735"/>
                </a:lnSpc>
                <a:spcAft>
                  <a:spcPts val="1600"/>
                </a:spcAft>
              </a:pPr>
              <a:r>
                <a:rPr lang="zh-CN" altLang="en-US" sz="1600" b="1" dirty="0">
                  <a:solidFill>
                    <a:schemeClr val="bg1">
                      <a:lumMod val="50000"/>
                    </a:schemeClr>
                  </a:solidFill>
                  <a:latin typeface="Lato Bold" charset="0"/>
                  <a:ea typeface="Lato Bold" charset="0"/>
                  <a:cs typeface="Lato Bold" charset="0"/>
                </a:rPr>
                <a:t>加入标题</a:t>
              </a:r>
              <a:endParaRPr lang="en-US" altLang="zh-CN" sz="1600" b="1" dirty="0">
                <a:solidFill>
                  <a:schemeClr val="bg1">
                    <a:lumMod val="50000"/>
                  </a:schemeClr>
                </a:solidFill>
                <a:latin typeface="Lato Bold" charset="0"/>
                <a:ea typeface="Lato Bold" charset="0"/>
                <a:cs typeface="Lato Bold" charset="0"/>
              </a:endParaRPr>
            </a:p>
          </p:txBody>
        </p:sp>
        <p:sp>
          <p:nvSpPr>
            <p:cNvPr id="40" name="Rounded Rectangle 94"/>
            <p:cNvSpPr/>
            <p:nvPr/>
          </p:nvSpPr>
          <p:spPr>
            <a:xfrm>
              <a:off x="7147155" y="2283262"/>
              <a:ext cx="67594" cy="676987"/>
            </a:xfrm>
            <a:prstGeom prst="round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41" name="TextBox 95"/>
            <p:cNvSpPr txBox="1"/>
            <p:nvPr/>
          </p:nvSpPr>
          <p:spPr>
            <a:xfrm>
              <a:off x="7433670" y="2492695"/>
              <a:ext cx="3523729" cy="458626"/>
            </a:xfrm>
            <a:prstGeom prst="rect">
              <a:avLst/>
            </a:prstGeom>
            <a:noFill/>
          </p:spPr>
          <p:txBody>
            <a:bodyPr wrap="square" lIns="0" tIns="0" rIns="0" bIns="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42" name="TextBox 96"/>
            <p:cNvSpPr txBox="1"/>
            <p:nvPr/>
          </p:nvSpPr>
          <p:spPr>
            <a:xfrm>
              <a:off x="7433670" y="2183806"/>
              <a:ext cx="873575" cy="232043"/>
            </a:xfrm>
            <a:prstGeom prst="rect">
              <a:avLst/>
            </a:prstGeom>
            <a:noFill/>
          </p:spPr>
          <p:txBody>
            <a:bodyPr wrap="none" lIns="0" tIns="0" rIns="0" bIns="0" rtlCol="0">
              <a:spAutoFit/>
            </a:bodyPr>
            <a:lstStyle/>
            <a:p>
              <a:pPr>
                <a:lnSpc>
                  <a:spcPts val="1735"/>
                </a:lnSpc>
                <a:spcAft>
                  <a:spcPts val="1600"/>
                </a:spcAft>
              </a:pPr>
              <a:r>
                <a:rPr lang="zh-CN" altLang="en-US" sz="1600" b="1" dirty="0">
                  <a:solidFill>
                    <a:schemeClr val="bg1">
                      <a:lumMod val="50000"/>
                    </a:schemeClr>
                  </a:solidFill>
                  <a:latin typeface="Lato Bold" charset="0"/>
                  <a:ea typeface="Lato Bold" charset="0"/>
                  <a:cs typeface="Lato Bold" charset="0"/>
                </a:rPr>
                <a:t>加入标题</a:t>
              </a:r>
              <a:endParaRPr lang="en-US" altLang="zh-CN" sz="1600" b="1" dirty="0">
                <a:solidFill>
                  <a:schemeClr val="bg1">
                    <a:lumMod val="50000"/>
                  </a:schemeClr>
                </a:solidFill>
                <a:latin typeface="Lato Bold" charset="0"/>
                <a:ea typeface="Lato Bold" charset="0"/>
                <a:cs typeface="Lato Bold" charset="0"/>
              </a:endParaRPr>
            </a:p>
          </p:txBody>
        </p:sp>
        <p:sp>
          <p:nvSpPr>
            <p:cNvPr id="43" name="Rounded Rectangle 97"/>
            <p:cNvSpPr/>
            <p:nvPr/>
          </p:nvSpPr>
          <p:spPr>
            <a:xfrm>
              <a:off x="7147155" y="1189843"/>
              <a:ext cx="67594" cy="676987"/>
            </a:xfrm>
            <a:prstGeom prst="round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44" name="TextBox 98"/>
            <p:cNvSpPr txBox="1"/>
            <p:nvPr/>
          </p:nvSpPr>
          <p:spPr>
            <a:xfrm>
              <a:off x="7433670" y="1399274"/>
              <a:ext cx="3523729" cy="458626"/>
            </a:xfrm>
            <a:prstGeom prst="rect">
              <a:avLst/>
            </a:prstGeom>
            <a:noFill/>
          </p:spPr>
          <p:txBody>
            <a:bodyPr wrap="square" lIns="0" tIns="0" rIns="0" bIns="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45" name="TextBox 99"/>
            <p:cNvSpPr txBox="1"/>
            <p:nvPr/>
          </p:nvSpPr>
          <p:spPr>
            <a:xfrm>
              <a:off x="7433670" y="1090387"/>
              <a:ext cx="873575" cy="232043"/>
            </a:xfrm>
            <a:prstGeom prst="rect">
              <a:avLst/>
            </a:prstGeom>
            <a:noFill/>
          </p:spPr>
          <p:txBody>
            <a:bodyPr wrap="none" lIns="0" tIns="0" rIns="0" bIns="0" rtlCol="0">
              <a:spAutoFit/>
            </a:bodyPr>
            <a:lstStyle/>
            <a:p>
              <a:pPr>
                <a:lnSpc>
                  <a:spcPts val="1735"/>
                </a:lnSpc>
                <a:spcAft>
                  <a:spcPts val="1600"/>
                </a:spcAft>
              </a:pPr>
              <a:r>
                <a:rPr lang="zh-CN" altLang="en-US" sz="1600" b="1" dirty="0">
                  <a:solidFill>
                    <a:schemeClr val="bg1">
                      <a:lumMod val="50000"/>
                    </a:schemeClr>
                  </a:solidFill>
                  <a:latin typeface="Lato Bold" charset="0"/>
                  <a:ea typeface="Lato Bold" charset="0"/>
                  <a:cs typeface="Lato Bold" charset="0"/>
                </a:rPr>
                <a:t>加入标题</a:t>
              </a:r>
              <a:endParaRPr lang="en-US" sz="1600" b="1" dirty="0">
                <a:solidFill>
                  <a:schemeClr val="bg1">
                    <a:lumMod val="50000"/>
                  </a:schemeClr>
                </a:solidFill>
                <a:latin typeface="Lato Bold" charset="0"/>
                <a:ea typeface="Lato Bold" charset="0"/>
                <a:cs typeface="Lato Bold"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3">
                                            <p:bg/>
                                          </p:spTgt>
                                        </p:tgtEl>
                                        <p:attrNameLst>
                                          <p:attrName>style.visibility</p:attrName>
                                        </p:attrNameLst>
                                      </p:cBhvr>
                                      <p:to>
                                        <p:strVal val="visible"/>
                                      </p:to>
                                    </p:set>
                                    <p:anim by="(-#ppt_w*2)" calcmode="lin" valueType="num">
                                      <p:cBhvr rctx="PPT">
                                        <p:cTn id="17" dur="500" autoRev="1" fill="hold">
                                          <p:stCondLst>
                                            <p:cond delay="0"/>
                                          </p:stCondLst>
                                        </p:cTn>
                                        <p:tgtEl>
                                          <p:spTgt spid="23">
                                            <p:bg/>
                                          </p:spTgt>
                                        </p:tgtEl>
                                        <p:attrNameLst>
                                          <p:attrName>ppt_w</p:attrName>
                                        </p:attrNameLst>
                                      </p:cBhvr>
                                    </p:anim>
                                    <p:anim by="(#ppt_w*0.50)" calcmode="lin" valueType="num">
                                      <p:cBhvr>
                                        <p:cTn id="18" dur="500" decel="50000" autoRev="1" fill="hold">
                                          <p:stCondLst>
                                            <p:cond delay="0"/>
                                          </p:stCondLst>
                                        </p:cTn>
                                        <p:tgtEl>
                                          <p:spTgt spid="23">
                                            <p:bg/>
                                          </p:spTgt>
                                        </p:tgtEl>
                                        <p:attrNameLst>
                                          <p:attrName>ppt_x</p:attrName>
                                        </p:attrNameLst>
                                      </p:cBhvr>
                                    </p:anim>
                                    <p:anim from="(-#ppt_h/2)" to="(#ppt_y)" calcmode="lin" valueType="num">
                                      <p:cBhvr>
                                        <p:cTn id="19" dur="1000" fill="hold">
                                          <p:stCondLst>
                                            <p:cond delay="0"/>
                                          </p:stCondLst>
                                        </p:cTn>
                                        <p:tgtEl>
                                          <p:spTgt spid="23">
                                            <p:bg/>
                                          </p:spTgt>
                                        </p:tgtEl>
                                        <p:attrNameLst>
                                          <p:attrName>ppt_y</p:attrName>
                                        </p:attrNameLst>
                                      </p:cBhvr>
                                    </p:anim>
                                    <p:animRot by="21600000">
                                      <p:cBhvr>
                                        <p:cTn id="20" dur="1000" fill="hold">
                                          <p:stCondLst>
                                            <p:cond delay="0"/>
                                          </p:stCondLst>
                                        </p:cTn>
                                        <p:tgtEl>
                                          <p:spTgt spid="23">
                                            <p:bg/>
                                          </p:spTgt>
                                        </p:tgtEl>
                                        <p:attrNameLst>
                                          <p:attrName>r</p:attrName>
                                        </p:attrNameLst>
                                      </p:cBhvr>
                                    </p:animRot>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23">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23">
                                            <p:txEl>
                                              <p:pRg st="0" end="0"/>
                                            </p:txEl>
                                          </p:spTgt>
                                        </p:tgtEl>
                                        <p:attrNameLst>
                                          <p:attrName>ppt_w</p:attrName>
                                        </p:attrNameLst>
                                      </p:cBhvr>
                                    </p:anim>
                                    <p:anim by="(#ppt_w*0.50)" calcmode="lin" valueType="num">
                                      <p:cBhvr>
                                        <p:cTn id="24" dur="500" decel="50000" autoRev="1" fill="hold">
                                          <p:stCondLst>
                                            <p:cond delay="0"/>
                                          </p:stCondLst>
                                        </p:cTn>
                                        <p:tgtEl>
                                          <p:spTgt spid="23">
                                            <p:txEl>
                                              <p:pRg st="0" end="0"/>
                                            </p:txEl>
                                          </p:spTgt>
                                        </p:tgtEl>
                                        <p:attrNameLst>
                                          <p:attrName>ppt_x</p:attrName>
                                        </p:attrNameLst>
                                      </p:cBhvr>
                                    </p:anim>
                                    <p:anim from="(-#ppt_h/2)" to="(#ppt_y)" calcmode="lin" valueType="num">
                                      <p:cBhvr>
                                        <p:cTn id="25" dur="1000" fill="hold">
                                          <p:stCondLst>
                                            <p:cond delay="0"/>
                                          </p:stCondLst>
                                        </p:cTn>
                                        <p:tgtEl>
                                          <p:spTgt spid="23">
                                            <p:txEl>
                                              <p:pRg st="0" end="0"/>
                                            </p:txEl>
                                          </p:spTgt>
                                        </p:tgtEl>
                                        <p:attrNameLst>
                                          <p:attrName>ppt_y</p:attrName>
                                        </p:attrNameLst>
                                      </p:cBhvr>
                                    </p:anim>
                                    <p:animRot by="21600000">
                                      <p:cBhvr>
                                        <p:cTn id="26" dur="1000" fill="hold">
                                          <p:stCondLst>
                                            <p:cond delay="0"/>
                                          </p:stCondLst>
                                        </p:cTn>
                                        <p:tgtEl>
                                          <p:spTgt spid="23">
                                            <p:txEl>
                                              <p:pRg st="0" end="0"/>
                                            </p:txEl>
                                          </p:spTgt>
                                        </p:tgtEl>
                                        <p:attrNameLst>
                                          <p:attrName>r</p:attrName>
                                        </p:attrNameLst>
                                      </p:cBhvr>
                                    </p:animRot>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25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20">
                                            <p:bg/>
                                          </p:spTgt>
                                        </p:tgtEl>
                                        <p:attrNameLst>
                                          <p:attrName>style.visibility</p:attrName>
                                        </p:attrNameLst>
                                      </p:cBhvr>
                                      <p:to>
                                        <p:strVal val="visible"/>
                                      </p:to>
                                    </p:set>
                                    <p:anim by="(-#ppt_w*2)" calcmode="lin" valueType="num">
                                      <p:cBhvr rctx="PPT">
                                        <p:cTn id="40" dur="500" autoRev="1" fill="hold">
                                          <p:stCondLst>
                                            <p:cond delay="0"/>
                                          </p:stCondLst>
                                        </p:cTn>
                                        <p:tgtEl>
                                          <p:spTgt spid="20">
                                            <p:bg/>
                                          </p:spTgt>
                                        </p:tgtEl>
                                        <p:attrNameLst>
                                          <p:attrName>ppt_w</p:attrName>
                                        </p:attrNameLst>
                                      </p:cBhvr>
                                    </p:anim>
                                    <p:anim by="(#ppt_w*0.50)" calcmode="lin" valueType="num">
                                      <p:cBhvr>
                                        <p:cTn id="41" dur="500" decel="50000" autoRev="1" fill="hold">
                                          <p:stCondLst>
                                            <p:cond delay="0"/>
                                          </p:stCondLst>
                                        </p:cTn>
                                        <p:tgtEl>
                                          <p:spTgt spid="20">
                                            <p:bg/>
                                          </p:spTgt>
                                        </p:tgtEl>
                                        <p:attrNameLst>
                                          <p:attrName>ppt_x</p:attrName>
                                        </p:attrNameLst>
                                      </p:cBhvr>
                                    </p:anim>
                                    <p:anim from="(-#ppt_h/2)" to="(#ppt_y)" calcmode="lin" valueType="num">
                                      <p:cBhvr>
                                        <p:cTn id="42" dur="1000" fill="hold">
                                          <p:stCondLst>
                                            <p:cond delay="0"/>
                                          </p:stCondLst>
                                        </p:cTn>
                                        <p:tgtEl>
                                          <p:spTgt spid="20">
                                            <p:bg/>
                                          </p:spTgt>
                                        </p:tgtEl>
                                        <p:attrNameLst>
                                          <p:attrName>ppt_y</p:attrName>
                                        </p:attrNameLst>
                                      </p:cBhvr>
                                    </p:anim>
                                    <p:animRot by="21600000">
                                      <p:cBhvr>
                                        <p:cTn id="43" dur="1000" fill="hold">
                                          <p:stCondLst>
                                            <p:cond delay="0"/>
                                          </p:stCondLst>
                                        </p:cTn>
                                        <p:tgtEl>
                                          <p:spTgt spid="20">
                                            <p:bg/>
                                          </p:spTgt>
                                        </p:tgtEl>
                                        <p:attrNameLst>
                                          <p:attrName>r</p:attrName>
                                        </p:attrNameLst>
                                      </p:cBhvr>
                                    </p:animRot>
                                  </p:childTnLst>
                                </p:cTn>
                              </p:par>
                              <p:par>
                                <p:cTn id="44" presetID="56" presetClass="entr" presetSubtype="0" fill="hold" grpId="0" nodeType="withEffect">
                                  <p:stCondLst>
                                    <p:cond delay="0"/>
                                  </p:stCondLst>
                                  <p:iterate type="lt">
                                    <p:tmPct val="10000"/>
                                  </p:iterate>
                                  <p:childTnLst>
                                    <p:set>
                                      <p:cBhvr>
                                        <p:cTn id="45" dur="1" fill="hold">
                                          <p:stCondLst>
                                            <p:cond delay="0"/>
                                          </p:stCondLst>
                                        </p:cTn>
                                        <p:tgtEl>
                                          <p:spTgt spid="20">
                                            <p:txEl>
                                              <p:pRg st="0" end="0"/>
                                            </p:txEl>
                                          </p:spTgt>
                                        </p:tgtEl>
                                        <p:attrNameLst>
                                          <p:attrName>style.visibility</p:attrName>
                                        </p:attrNameLst>
                                      </p:cBhvr>
                                      <p:to>
                                        <p:strVal val="visible"/>
                                      </p:to>
                                    </p:set>
                                    <p:anim by="(-#ppt_w*2)" calcmode="lin" valueType="num">
                                      <p:cBhvr rctx="PPT">
                                        <p:cTn id="46" dur="500" autoRev="1" fill="hold">
                                          <p:stCondLst>
                                            <p:cond delay="0"/>
                                          </p:stCondLst>
                                        </p:cTn>
                                        <p:tgtEl>
                                          <p:spTgt spid="20">
                                            <p:txEl>
                                              <p:pRg st="0" end="0"/>
                                            </p:txEl>
                                          </p:spTgt>
                                        </p:tgtEl>
                                        <p:attrNameLst>
                                          <p:attrName>ppt_w</p:attrName>
                                        </p:attrNameLst>
                                      </p:cBhvr>
                                    </p:anim>
                                    <p:anim by="(#ppt_w*0.50)" calcmode="lin" valueType="num">
                                      <p:cBhvr>
                                        <p:cTn id="47" dur="500" decel="50000" autoRev="1" fill="hold">
                                          <p:stCondLst>
                                            <p:cond delay="0"/>
                                          </p:stCondLst>
                                        </p:cTn>
                                        <p:tgtEl>
                                          <p:spTgt spid="20">
                                            <p:txEl>
                                              <p:pRg st="0" end="0"/>
                                            </p:txEl>
                                          </p:spTgt>
                                        </p:tgtEl>
                                        <p:attrNameLst>
                                          <p:attrName>ppt_x</p:attrName>
                                        </p:attrNameLst>
                                      </p:cBhvr>
                                    </p:anim>
                                    <p:anim from="(-#ppt_h/2)" to="(#ppt_y)" calcmode="lin" valueType="num">
                                      <p:cBhvr>
                                        <p:cTn id="48" dur="1000" fill="hold">
                                          <p:stCondLst>
                                            <p:cond delay="0"/>
                                          </p:stCondLst>
                                        </p:cTn>
                                        <p:tgtEl>
                                          <p:spTgt spid="20">
                                            <p:txEl>
                                              <p:pRg st="0" end="0"/>
                                            </p:txEl>
                                          </p:spTgt>
                                        </p:tgtEl>
                                        <p:attrNameLst>
                                          <p:attrName>ppt_y</p:attrName>
                                        </p:attrNameLst>
                                      </p:cBhvr>
                                    </p:anim>
                                    <p:animRot by="21600000">
                                      <p:cBhvr>
                                        <p:cTn id="49" dur="1000" fill="hold">
                                          <p:stCondLst>
                                            <p:cond delay="0"/>
                                          </p:stCondLst>
                                        </p:cTn>
                                        <p:tgtEl>
                                          <p:spTgt spid="20">
                                            <p:txEl>
                                              <p:pRg st="0" end="0"/>
                                            </p:txEl>
                                          </p:spTgt>
                                        </p:tgtEl>
                                        <p:attrNameLst>
                                          <p:attrName>r</p:attrName>
                                        </p:attrNameLst>
                                      </p:cBhvr>
                                    </p:animRo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fltVal val="0"/>
                                          </p:val>
                                        </p:tav>
                                        <p:tav tm="100000">
                                          <p:val>
                                            <p:strVal val="#ppt_h"/>
                                          </p:val>
                                        </p:tav>
                                      </p:tavLst>
                                    </p:anim>
                                    <p:animEffect transition="in" filter="fade">
                                      <p:cBhvr>
                                        <p:cTn id="59" dur="500"/>
                                        <p:tgtEl>
                                          <p:spTgt spid="28"/>
                                        </p:tgtEl>
                                      </p:cBhvr>
                                    </p:animEffect>
                                  </p:childTnLst>
                                </p:cTn>
                              </p:par>
                            </p:childTnLst>
                          </p:cTn>
                        </p:par>
                        <p:par>
                          <p:cTn id="60" fill="hold">
                            <p:stCondLst>
                              <p:cond delay="45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29">
                                            <p:bg/>
                                          </p:spTgt>
                                        </p:tgtEl>
                                        <p:attrNameLst>
                                          <p:attrName>style.visibility</p:attrName>
                                        </p:attrNameLst>
                                      </p:cBhvr>
                                      <p:to>
                                        <p:strVal val="visible"/>
                                      </p:to>
                                    </p:set>
                                    <p:anim by="(-#ppt_w*2)" calcmode="lin" valueType="num">
                                      <p:cBhvr rctx="PPT">
                                        <p:cTn id="63" dur="500" autoRev="1" fill="hold">
                                          <p:stCondLst>
                                            <p:cond delay="0"/>
                                          </p:stCondLst>
                                        </p:cTn>
                                        <p:tgtEl>
                                          <p:spTgt spid="29">
                                            <p:bg/>
                                          </p:spTgt>
                                        </p:tgtEl>
                                        <p:attrNameLst>
                                          <p:attrName>ppt_w</p:attrName>
                                        </p:attrNameLst>
                                      </p:cBhvr>
                                    </p:anim>
                                    <p:anim by="(#ppt_w*0.50)" calcmode="lin" valueType="num">
                                      <p:cBhvr>
                                        <p:cTn id="64" dur="500" decel="50000" autoRev="1" fill="hold">
                                          <p:stCondLst>
                                            <p:cond delay="0"/>
                                          </p:stCondLst>
                                        </p:cTn>
                                        <p:tgtEl>
                                          <p:spTgt spid="29">
                                            <p:bg/>
                                          </p:spTgt>
                                        </p:tgtEl>
                                        <p:attrNameLst>
                                          <p:attrName>ppt_x</p:attrName>
                                        </p:attrNameLst>
                                      </p:cBhvr>
                                    </p:anim>
                                    <p:anim from="(-#ppt_h/2)" to="(#ppt_y)" calcmode="lin" valueType="num">
                                      <p:cBhvr>
                                        <p:cTn id="65" dur="1000" fill="hold">
                                          <p:stCondLst>
                                            <p:cond delay="0"/>
                                          </p:stCondLst>
                                        </p:cTn>
                                        <p:tgtEl>
                                          <p:spTgt spid="29">
                                            <p:bg/>
                                          </p:spTgt>
                                        </p:tgtEl>
                                        <p:attrNameLst>
                                          <p:attrName>ppt_y</p:attrName>
                                        </p:attrNameLst>
                                      </p:cBhvr>
                                    </p:anim>
                                    <p:animRot by="21600000">
                                      <p:cBhvr>
                                        <p:cTn id="66" dur="1000" fill="hold">
                                          <p:stCondLst>
                                            <p:cond delay="0"/>
                                          </p:stCondLst>
                                        </p:cTn>
                                        <p:tgtEl>
                                          <p:spTgt spid="29">
                                            <p:bg/>
                                          </p:spTgt>
                                        </p:tgtEl>
                                        <p:attrNameLst>
                                          <p:attrName>r</p:attrName>
                                        </p:attrNameLst>
                                      </p:cBhvr>
                                    </p:animRot>
                                  </p:childTnLst>
                                </p:cTn>
                              </p:par>
                              <p:par>
                                <p:cTn id="67" presetID="56" presetClass="entr" presetSubtype="0" fill="hold" grpId="0" nodeType="withEffect">
                                  <p:stCondLst>
                                    <p:cond delay="0"/>
                                  </p:stCondLst>
                                  <p:iterate type="lt">
                                    <p:tmPct val="10000"/>
                                  </p:iterate>
                                  <p:childTnLst>
                                    <p:set>
                                      <p:cBhvr>
                                        <p:cTn id="68" dur="1" fill="hold">
                                          <p:stCondLst>
                                            <p:cond delay="0"/>
                                          </p:stCondLst>
                                        </p:cTn>
                                        <p:tgtEl>
                                          <p:spTgt spid="29">
                                            <p:txEl>
                                              <p:pRg st="0" end="0"/>
                                            </p:txEl>
                                          </p:spTgt>
                                        </p:tgtEl>
                                        <p:attrNameLst>
                                          <p:attrName>style.visibility</p:attrName>
                                        </p:attrNameLst>
                                      </p:cBhvr>
                                      <p:to>
                                        <p:strVal val="visible"/>
                                      </p:to>
                                    </p:set>
                                    <p:anim by="(-#ppt_w*2)" calcmode="lin" valueType="num">
                                      <p:cBhvr rctx="PPT">
                                        <p:cTn id="69" dur="500" autoRev="1" fill="hold">
                                          <p:stCondLst>
                                            <p:cond delay="0"/>
                                          </p:stCondLst>
                                        </p:cTn>
                                        <p:tgtEl>
                                          <p:spTgt spid="29">
                                            <p:txEl>
                                              <p:pRg st="0" end="0"/>
                                            </p:txEl>
                                          </p:spTgt>
                                        </p:tgtEl>
                                        <p:attrNameLst>
                                          <p:attrName>ppt_w</p:attrName>
                                        </p:attrNameLst>
                                      </p:cBhvr>
                                    </p:anim>
                                    <p:anim by="(#ppt_w*0.50)" calcmode="lin" valueType="num">
                                      <p:cBhvr>
                                        <p:cTn id="70" dur="500" decel="50000" autoRev="1" fill="hold">
                                          <p:stCondLst>
                                            <p:cond delay="0"/>
                                          </p:stCondLst>
                                        </p:cTn>
                                        <p:tgtEl>
                                          <p:spTgt spid="29">
                                            <p:txEl>
                                              <p:pRg st="0" end="0"/>
                                            </p:txEl>
                                          </p:spTgt>
                                        </p:tgtEl>
                                        <p:attrNameLst>
                                          <p:attrName>ppt_x</p:attrName>
                                        </p:attrNameLst>
                                      </p:cBhvr>
                                    </p:anim>
                                    <p:anim from="(-#ppt_h/2)" to="(#ppt_y)" calcmode="lin" valueType="num">
                                      <p:cBhvr>
                                        <p:cTn id="71" dur="1000" fill="hold">
                                          <p:stCondLst>
                                            <p:cond delay="0"/>
                                          </p:stCondLst>
                                        </p:cTn>
                                        <p:tgtEl>
                                          <p:spTgt spid="29">
                                            <p:txEl>
                                              <p:pRg st="0" end="0"/>
                                            </p:txEl>
                                          </p:spTgt>
                                        </p:tgtEl>
                                        <p:attrNameLst>
                                          <p:attrName>ppt_y</p:attrName>
                                        </p:attrNameLst>
                                      </p:cBhvr>
                                    </p:anim>
                                    <p:animRot by="21600000">
                                      <p:cBhvr>
                                        <p:cTn id="72" dur="1000" fill="hold">
                                          <p:stCondLst>
                                            <p:cond delay="0"/>
                                          </p:stCondLst>
                                        </p:cTn>
                                        <p:tgtEl>
                                          <p:spTgt spid="29">
                                            <p:txEl>
                                              <p:pRg st="0" end="0"/>
                                            </p:txEl>
                                          </p:spTgt>
                                        </p:tgtEl>
                                        <p:attrNameLst>
                                          <p:attrName>r</p:attrName>
                                        </p:attrNameLst>
                                      </p:cBhvr>
                                    </p:animRot>
                                  </p:childTnLst>
                                </p:cTn>
                              </p:par>
                            </p:childTnLst>
                          </p:cTn>
                        </p:par>
                        <p:par>
                          <p:cTn id="73" fill="hold">
                            <p:stCondLst>
                              <p:cond delay="5500"/>
                            </p:stCondLst>
                            <p:childTnLst>
                              <p:par>
                                <p:cTn id="74" presetID="22" presetClass="entr" presetSubtype="2"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right)">
                                      <p:cBhvr>
                                        <p:cTn id="76" dur="500"/>
                                        <p:tgtEl>
                                          <p:spTgt spid="30"/>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p:cTn id="80" dur="500" fill="hold"/>
                                        <p:tgtEl>
                                          <p:spTgt spid="25"/>
                                        </p:tgtEl>
                                        <p:attrNameLst>
                                          <p:attrName>ppt_w</p:attrName>
                                        </p:attrNameLst>
                                      </p:cBhvr>
                                      <p:tavLst>
                                        <p:tav tm="0">
                                          <p:val>
                                            <p:fltVal val="0"/>
                                          </p:val>
                                        </p:tav>
                                        <p:tav tm="100000">
                                          <p:val>
                                            <p:strVal val="#ppt_w"/>
                                          </p:val>
                                        </p:tav>
                                      </p:tavLst>
                                    </p:anim>
                                    <p:anim calcmode="lin" valueType="num">
                                      <p:cBhvr>
                                        <p:cTn id="81" dur="500" fill="hold"/>
                                        <p:tgtEl>
                                          <p:spTgt spid="25"/>
                                        </p:tgtEl>
                                        <p:attrNameLst>
                                          <p:attrName>ppt_h</p:attrName>
                                        </p:attrNameLst>
                                      </p:cBhvr>
                                      <p:tavLst>
                                        <p:tav tm="0">
                                          <p:val>
                                            <p:fltVal val="0"/>
                                          </p:val>
                                        </p:tav>
                                        <p:tav tm="100000">
                                          <p:val>
                                            <p:strVal val="#ppt_h"/>
                                          </p:val>
                                        </p:tav>
                                      </p:tavLst>
                                    </p:anim>
                                    <p:animEffect transition="in" filter="fade">
                                      <p:cBhvr>
                                        <p:cTn id="82" dur="500"/>
                                        <p:tgtEl>
                                          <p:spTgt spid="25"/>
                                        </p:tgtEl>
                                      </p:cBhvr>
                                    </p:animEffect>
                                  </p:childTnLst>
                                </p:cTn>
                              </p:par>
                            </p:childTnLst>
                          </p:cTn>
                        </p:par>
                        <p:par>
                          <p:cTn id="83" fill="hold">
                            <p:stCondLst>
                              <p:cond delay="6500"/>
                            </p:stCondLst>
                            <p:childTnLst>
                              <p:par>
                                <p:cTn id="84" presetID="56" presetClass="entr" presetSubtype="0" fill="hold" grpId="0" nodeType="afterEffect">
                                  <p:stCondLst>
                                    <p:cond delay="0"/>
                                  </p:stCondLst>
                                  <p:iterate type="lt">
                                    <p:tmPct val="10000"/>
                                  </p:iterate>
                                  <p:childTnLst>
                                    <p:set>
                                      <p:cBhvr>
                                        <p:cTn id="85" dur="1" fill="hold">
                                          <p:stCondLst>
                                            <p:cond delay="0"/>
                                          </p:stCondLst>
                                        </p:cTn>
                                        <p:tgtEl>
                                          <p:spTgt spid="26">
                                            <p:bg/>
                                          </p:spTgt>
                                        </p:tgtEl>
                                        <p:attrNameLst>
                                          <p:attrName>style.visibility</p:attrName>
                                        </p:attrNameLst>
                                      </p:cBhvr>
                                      <p:to>
                                        <p:strVal val="visible"/>
                                      </p:to>
                                    </p:set>
                                    <p:anim by="(-#ppt_w*2)" calcmode="lin" valueType="num">
                                      <p:cBhvr rctx="PPT">
                                        <p:cTn id="86" dur="500" autoRev="1" fill="hold">
                                          <p:stCondLst>
                                            <p:cond delay="0"/>
                                          </p:stCondLst>
                                        </p:cTn>
                                        <p:tgtEl>
                                          <p:spTgt spid="26">
                                            <p:bg/>
                                          </p:spTgt>
                                        </p:tgtEl>
                                        <p:attrNameLst>
                                          <p:attrName>ppt_w</p:attrName>
                                        </p:attrNameLst>
                                      </p:cBhvr>
                                    </p:anim>
                                    <p:anim by="(#ppt_w*0.50)" calcmode="lin" valueType="num">
                                      <p:cBhvr>
                                        <p:cTn id="87" dur="500" decel="50000" autoRev="1" fill="hold">
                                          <p:stCondLst>
                                            <p:cond delay="0"/>
                                          </p:stCondLst>
                                        </p:cTn>
                                        <p:tgtEl>
                                          <p:spTgt spid="26">
                                            <p:bg/>
                                          </p:spTgt>
                                        </p:tgtEl>
                                        <p:attrNameLst>
                                          <p:attrName>ppt_x</p:attrName>
                                        </p:attrNameLst>
                                      </p:cBhvr>
                                    </p:anim>
                                    <p:anim from="(-#ppt_h/2)" to="(#ppt_y)" calcmode="lin" valueType="num">
                                      <p:cBhvr>
                                        <p:cTn id="88" dur="1000" fill="hold">
                                          <p:stCondLst>
                                            <p:cond delay="0"/>
                                          </p:stCondLst>
                                        </p:cTn>
                                        <p:tgtEl>
                                          <p:spTgt spid="26">
                                            <p:bg/>
                                          </p:spTgt>
                                        </p:tgtEl>
                                        <p:attrNameLst>
                                          <p:attrName>ppt_y</p:attrName>
                                        </p:attrNameLst>
                                      </p:cBhvr>
                                    </p:anim>
                                    <p:animRot by="21600000">
                                      <p:cBhvr>
                                        <p:cTn id="89" dur="1000" fill="hold">
                                          <p:stCondLst>
                                            <p:cond delay="0"/>
                                          </p:stCondLst>
                                        </p:cTn>
                                        <p:tgtEl>
                                          <p:spTgt spid="26">
                                            <p:bg/>
                                          </p:spTgt>
                                        </p:tgtEl>
                                        <p:attrNameLst>
                                          <p:attrName>r</p:attrName>
                                        </p:attrNameLst>
                                      </p:cBhvr>
                                    </p:animRot>
                                  </p:childTnLst>
                                </p:cTn>
                              </p:par>
                              <p:par>
                                <p:cTn id="90" presetID="56" presetClass="entr" presetSubtype="0" fill="hold" grpId="0" nodeType="withEffect">
                                  <p:stCondLst>
                                    <p:cond delay="0"/>
                                  </p:stCondLst>
                                  <p:iterate type="lt">
                                    <p:tmPct val="10000"/>
                                  </p:iterate>
                                  <p:childTnLst>
                                    <p:set>
                                      <p:cBhvr>
                                        <p:cTn id="91" dur="1" fill="hold">
                                          <p:stCondLst>
                                            <p:cond delay="0"/>
                                          </p:stCondLst>
                                        </p:cTn>
                                        <p:tgtEl>
                                          <p:spTgt spid="26">
                                            <p:txEl>
                                              <p:pRg st="0" end="0"/>
                                            </p:txEl>
                                          </p:spTgt>
                                        </p:tgtEl>
                                        <p:attrNameLst>
                                          <p:attrName>style.visibility</p:attrName>
                                        </p:attrNameLst>
                                      </p:cBhvr>
                                      <p:to>
                                        <p:strVal val="visible"/>
                                      </p:to>
                                    </p:set>
                                    <p:anim by="(-#ppt_w*2)" calcmode="lin" valueType="num">
                                      <p:cBhvr rctx="PPT">
                                        <p:cTn id="92" dur="500" autoRev="1" fill="hold">
                                          <p:stCondLst>
                                            <p:cond delay="0"/>
                                          </p:stCondLst>
                                        </p:cTn>
                                        <p:tgtEl>
                                          <p:spTgt spid="26">
                                            <p:txEl>
                                              <p:pRg st="0" end="0"/>
                                            </p:txEl>
                                          </p:spTgt>
                                        </p:tgtEl>
                                        <p:attrNameLst>
                                          <p:attrName>ppt_w</p:attrName>
                                        </p:attrNameLst>
                                      </p:cBhvr>
                                    </p:anim>
                                    <p:anim by="(#ppt_w*0.50)" calcmode="lin" valueType="num">
                                      <p:cBhvr>
                                        <p:cTn id="93" dur="500" decel="50000" autoRev="1" fill="hold">
                                          <p:stCondLst>
                                            <p:cond delay="0"/>
                                          </p:stCondLst>
                                        </p:cTn>
                                        <p:tgtEl>
                                          <p:spTgt spid="26">
                                            <p:txEl>
                                              <p:pRg st="0" end="0"/>
                                            </p:txEl>
                                          </p:spTgt>
                                        </p:tgtEl>
                                        <p:attrNameLst>
                                          <p:attrName>ppt_x</p:attrName>
                                        </p:attrNameLst>
                                      </p:cBhvr>
                                    </p:anim>
                                    <p:anim from="(-#ppt_h/2)" to="(#ppt_y)" calcmode="lin" valueType="num">
                                      <p:cBhvr>
                                        <p:cTn id="94" dur="1000" fill="hold">
                                          <p:stCondLst>
                                            <p:cond delay="0"/>
                                          </p:stCondLst>
                                        </p:cTn>
                                        <p:tgtEl>
                                          <p:spTgt spid="26">
                                            <p:txEl>
                                              <p:pRg st="0" end="0"/>
                                            </p:txEl>
                                          </p:spTgt>
                                        </p:tgtEl>
                                        <p:attrNameLst>
                                          <p:attrName>ppt_y</p:attrName>
                                        </p:attrNameLst>
                                      </p:cBhvr>
                                    </p:anim>
                                    <p:animRot by="21600000">
                                      <p:cBhvr>
                                        <p:cTn id="95" dur="1000" fill="hold">
                                          <p:stCondLst>
                                            <p:cond delay="0"/>
                                          </p:stCondLst>
                                        </p:cTn>
                                        <p:tgtEl>
                                          <p:spTgt spid="26">
                                            <p:txEl>
                                              <p:pRg st="0" end="0"/>
                                            </p:txEl>
                                          </p:spTgt>
                                        </p:tgtEl>
                                        <p:attrNameLst>
                                          <p:attrName>r</p:attrName>
                                        </p:attrNameLst>
                                      </p:cBhvr>
                                    </p:animRot>
                                  </p:childTnLst>
                                </p:cTn>
                              </p:par>
                            </p:childTnLst>
                          </p:cTn>
                        </p:par>
                        <p:par>
                          <p:cTn id="96" fill="hold">
                            <p:stCondLst>
                              <p:cond delay="7500"/>
                            </p:stCondLst>
                            <p:childTnLst>
                              <p:par>
                                <p:cTn id="97" presetID="22" presetClass="entr" presetSubtype="8"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par>
                          <p:cTn id="100" fill="hold">
                            <p:stCondLst>
                              <p:cond delay="8000"/>
                            </p:stCondLst>
                            <p:childTnLst>
                              <p:par>
                                <p:cTn id="101" presetID="2" presetClass="entr" presetSubtype="4"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build="allAtOnce"/>
      <p:bldP spid="21" grpId="0" animBg="1"/>
      <p:bldP spid="22" grpId="0" animBg="1"/>
      <p:bldP spid="23" grpId="0" animBg="1" build="allAtOnce"/>
      <p:bldP spid="24" grpId="0" animBg="1"/>
      <p:bldP spid="25" grpId="0" animBg="1"/>
      <p:bldP spid="26" grpId="0" animBg="1" build="allAtOnce"/>
      <p:bldP spid="27" grpId="0" animBg="1"/>
      <p:bldP spid="28" grpId="0" animBg="1"/>
      <p:bldP spid="29" grpId="0" animBg="1" build="allAtOnce"/>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季度工作概述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圆角矩形 4"/>
          <p:cNvSpPr/>
          <p:nvPr/>
        </p:nvSpPr>
        <p:spPr>
          <a:xfrm>
            <a:off x="2489701" y="2298234"/>
            <a:ext cx="6732748" cy="504056"/>
          </a:xfrm>
          <a:prstGeom prst="roundRect">
            <a:avLst>
              <a:gd name="adj" fmla="val 5000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9354045" y="2472641"/>
            <a:ext cx="180081" cy="15524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1" name="圆角矩形 6"/>
          <p:cNvSpPr/>
          <p:nvPr/>
        </p:nvSpPr>
        <p:spPr>
          <a:xfrm>
            <a:off x="2489701" y="2298234"/>
            <a:ext cx="1683187" cy="504056"/>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494456" y="2319430"/>
            <a:ext cx="821059" cy="461665"/>
          </a:xfrm>
          <a:prstGeom prst="rect">
            <a:avLst/>
          </a:prstGeom>
        </p:spPr>
        <p:txBody>
          <a:bodyPr wrap="none">
            <a:spAutoFit/>
          </a:bodyPr>
          <a:lstStyle/>
          <a:p>
            <a:pPr algn="ctr"/>
            <a:r>
              <a:rPr lang="en-US" altLang="zh-CN" sz="2400">
                <a:solidFill>
                  <a:schemeClr val="bg1">
                    <a:lumMod val="50000"/>
                  </a:schemeClr>
                </a:solidFill>
                <a:latin typeface="微软雅黑" panose="020B0503020204020204" pitchFamily="34" charset="-122"/>
                <a:ea typeface="微软雅黑" panose="020B0503020204020204" pitchFamily="34" charset="-122"/>
              </a:rPr>
              <a:t>25%</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2093657" y="2154218"/>
            <a:ext cx="792088" cy="792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24" name="圆角矩形 9"/>
          <p:cNvSpPr/>
          <p:nvPr/>
        </p:nvSpPr>
        <p:spPr>
          <a:xfrm>
            <a:off x="2489701" y="3234338"/>
            <a:ext cx="6732748" cy="504056"/>
          </a:xfrm>
          <a:prstGeom prst="roundRect">
            <a:avLst>
              <a:gd name="adj" fmla="val 5000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5400000">
            <a:off x="9354045" y="3408745"/>
            <a:ext cx="180081" cy="15524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6" name="圆角矩形 11"/>
          <p:cNvSpPr/>
          <p:nvPr/>
        </p:nvSpPr>
        <p:spPr>
          <a:xfrm>
            <a:off x="2489701" y="3234338"/>
            <a:ext cx="3366374" cy="504056"/>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494456" y="3255534"/>
            <a:ext cx="821059" cy="461665"/>
          </a:xfrm>
          <a:prstGeom prst="rect">
            <a:avLst/>
          </a:prstGeom>
        </p:spPr>
        <p:txBody>
          <a:bodyPr wrap="none">
            <a:spAutoFit/>
          </a:bodyPr>
          <a:lstStyle/>
          <a:p>
            <a:pPr algn="ctr"/>
            <a:r>
              <a:rPr lang="en-US" altLang="zh-CN" sz="2400">
                <a:solidFill>
                  <a:schemeClr val="bg1">
                    <a:lumMod val="50000"/>
                  </a:schemeClr>
                </a:solidFill>
                <a:latin typeface="微软雅黑" panose="020B0503020204020204" pitchFamily="34" charset="-122"/>
                <a:ea typeface="微软雅黑" panose="020B0503020204020204" pitchFamily="34" charset="-122"/>
              </a:rPr>
              <a:t>50%</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椭圆 27"/>
          <p:cNvSpPr/>
          <p:nvPr/>
        </p:nvSpPr>
        <p:spPr>
          <a:xfrm>
            <a:off x="2093657" y="3090322"/>
            <a:ext cx="792088" cy="792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29" name="圆角矩形 14"/>
          <p:cNvSpPr/>
          <p:nvPr/>
        </p:nvSpPr>
        <p:spPr>
          <a:xfrm>
            <a:off x="2489701" y="4170442"/>
            <a:ext cx="6732748" cy="504056"/>
          </a:xfrm>
          <a:prstGeom prst="roundRect">
            <a:avLst>
              <a:gd name="adj" fmla="val 50000"/>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9354045" y="4344849"/>
            <a:ext cx="180081" cy="15524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31" name="圆角矩形 16"/>
          <p:cNvSpPr/>
          <p:nvPr/>
        </p:nvSpPr>
        <p:spPr>
          <a:xfrm>
            <a:off x="2489701" y="4170442"/>
            <a:ext cx="5076564" cy="504056"/>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494456" y="4191638"/>
            <a:ext cx="821059" cy="461665"/>
          </a:xfrm>
          <a:prstGeom prst="rect">
            <a:avLst/>
          </a:prstGeom>
        </p:spPr>
        <p:txBody>
          <a:bodyPr wrap="none">
            <a:spAutoFit/>
          </a:bodyPr>
          <a:lstStyle/>
          <a:p>
            <a:pPr algn="ctr"/>
            <a:r>
              <a:rPr lang="en-US" altLang="zh-CN" sz="2400">
                <a:solidFill>
                  <a:schemeClr val="bg1">
                    <a:lumMod val="50000"/>
                  </a:schemeClr>
                </a:solidFill>
                <a:latin typeface="微软雅黑" panose="020B0503020204020204" pitchFamily="34" charset="-122"/>
                <a:ea typeface="微软雅黑" panose="020B0503020204020204" pitchFamily="34" charset="-122"/>
              </a:rPr>
              <a:t>75%</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2093657" y="4026426"/>
            <a:ext cx="792088" cy="792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34" name="矩形 33"/>
          <p:cNvSpPr/>
          <p:nvPr/>
        </p:nvSpPr>
        <p:spPr>
          <a:xfrm>
            <a:off x="1993618" y="5342452"/>
            <a:ext cx="8486946" cy="646331"/>
          </a:xfrm>
          <a:prstGeom prst="rect">
            <a:avLst/>
          </a:prstGeom>
        </p:spPr>
        <p:txBody>
          <a:bodyPr wrap="square">
            <a:spAutoFit/>
          </a:bodyPr>
          <a:lstStyle/>
          <a:p>
            <a:pPr algn="ct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点击此处更换文本点击此处更换文本点击此处更换文本点击此处更换文本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点击此处更换文本点击此处更换文本点击此处更换文本点击此处更换文本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5" name="矩形 34"/>
          <p:cNvSpPr/>
          <p:nvPr/>
        </p:nvSpPr>
        <p:spPr>
          <a:xfrm>
            <a:off x="2024096" y="5134634"/>
            <a:ext cx="8356239"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1000"/>
                                        <p:tgtEl>
                                          <p:spTgt spid="30"/>
                                        </p:tgtEl>
                                      </p:cBhvr>
                                    </p:animEffect>
                                    <p:anim calcmode="lin" valueType="num">
                                      <p:cBhvr>
                                        <p:cTn id="77" dur="1000" fill="hold"/>
                                        <p:tgtEl>
                                          <p:spTgt spid="30"/>
                                        </p:tgtEl>
                                        <p:attrNameLst>
                                          <p:attrName>ppt_x</p:attrName>
                                        </p:attrNameLst>
                                      </p:cBhvr>
                                      <p:tavLst>
                                        <p:tav tm="0">
                                          <p:val>
                                            <p:strVal val="#ppt_x"/>
                                          </p:val>
                                        </p:tav>
                                        <p:tav tm="100000">
                                          <p:val>
                                            <p:strVal val="#ppt_x"/>
                                          </p:val>
                                        </p:tav>
                                      </p:tavLst>
                                    </p:anim>
                                    <p:anim calcmode="lin" valueType="num">
                                      <p:cBhvr>
                                        <p:cTn id="78" dur="1000" fill="hold"/>
                                        <p:tgtEl>
                                          <p:spTgt spid="3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1000"/>
                                        <p:tgtEl>
                                          <p:spTgt spid="35"/>
                                        </p:tgtEl>
                                      </p:cBhvr>
                                    </p:animEffect>
                                    <p:anim calcmode="lin" valueType="num">
                                      <p:cBhvr>
                                        <p:cTn id="87" dur="1000" fill="hold"/>
                                        <p:tgtEl>
                                          <p:spTgt spid="35"/>
                                        </p:tgtEl>
                                        <p:attrNameLst>
                                          <p:attrName>ppt_x</p:attrName>
                                        </p:attrNameLst>
                                      </p:cBhvr>
                                      <p:tavLst>
                                        <p:tav tm="0">
                                          <p:val>
                                            <p:strVal val="#ppt_x"/>
                                          </p:val>
                                        </p:tav>
                                        <p:tav tm="100000">
                                          <p:val>
                                            <p:strVal val="#ppt_x"/>
                                          </p:val>
                                        </p:tav>
                                      </p:tavLst>
                                    </p:anim>
                                    <p:anim calcmode="lin" valueType="num">
                                      <p:cBhvr>
                                        <p:cTn id="88" dur="1000" fill="hold"/>
                                        <p:tgtEl>
                                          <p:spTgt spid="3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anim calcmode="lin" valueType="num">
                                      <p:cBhvr>
                                        <p:cTn id="92" dur="1000" fill="hold"/>
                                        <p:tgtEl>
                                          <p:spTgt spid="34"/>
                                        </p:tgtEl>
                                        <p:attrNameLst>
                                          <p:attrName>ppt_x</p:attrName>
                                        </p:attrNameLst>
                                      </p:cBhvr>
                                      <p:tavLst>
                                        <p:tav tm="0">
                                          <p:val>
                                            <p:strVal val="#ppt_x"/>
                                          </p:val>
                                        </p:tav>
                                        <p:tav tm="100000">
                                          <p:val>
                                            <p:strVal val="#ppt_x"/>
                                          </p:val>
                                        </p:tav>
                                      </p:tavLst>
                                    </p:anim>
                                    <p:anim calcmode="lin" valueType="num">
                                      <p:cBhvr>
                                        <p:cTn id="9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0" animBg="1"/>
      <p:bldP spid="24" grpId="0" animBg="1"/>
      <p:bldP spid="25" grpId="0" animBg="1"/>
      <p:bldP spid="26" grpId="0" animBg="1"/>
      <p:bldP spid="27" grpId="0"/>
      <p:bldP spid="28" grpId="0" animBg="1"/>
      <p:bldP spid="29" grpId="0" animBg="1"/>
      <p:bldP spid="30" grpId="0" animBg="1"/>
      <p:bldP spid="31" grpId="0" animBg="1"/>
      <p:bldP spid="32" grpId="0"/>
      <p:bldP spid="33" grpId="0" animBg="1"/>
      <p:bldP spid="34" grpId="0"/>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季度工作概述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Freeform 5"/>
          <p:cNvSpPr/>
          <p:nvPr/>
        </p:nvSpPr>
        <p:spPr bwMode="auto">
          <a:xfrm>
            <a:off x="4455435" y="2379091"/>
            <a:ext cx="2644823" cy="2629649"/>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944E4E"/>
          </a:solidFill>
          <a:ln>
            <a:noFill/>
          </a:ln>
        </p:spPr>
        <p:txBody>
          <a:bodyPr vert="horz" wrap="square" lIns="91440" tIns="45720" rIns="91440" bIns="45720" numCol="1" anchor="t" anchorCtr="0" compatLnSpc="1"/>
          <a:lstStyle/>
          <a:p>
            <a:endParaRPr lang="en-US" sz="2000">
              <a:solidFill>
                <a:schemeClr val="bg1">
                  <a:lumMod val="50000"/>
                </a:schemeClr>
              </a:solidFill>
            </a:endParaRPr>
          </a:p>
        </p:txBody>
      </p:sp>
      <p:sp>
        <p:nvSpPr>
          <p:cNvPr id="20" name="Freeform 6"/>
          <p:cNvSpPr/>
          <p:nvPr/>
        </p:nvSpPr>
        <p:spPr bwMode="auto">
          <a:xfrm>
            <a:off x="5099786" y="2439854"/>
            <a:ext cx="2697396" cy="2568886"/>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944E4E"/>
          </a:solidFill>
          <a:ln>
            <a:noFill/>
          </a:ln>
        </p:spPr>
        <p:txBody>
          <a:bodyPr vert="horz" wrap="square" lIns="91440" tIns="45720" rIns="91440" bIns="45720" numCol="1" anchor="t" anchorCtr="0" compatLnSpc="1"/>
          <a:lstStyle/>
          <a:p>
            <a:endParaRPr lang="en-US" sz="2000">
              <a:solidFill>
                <a:schemeClr val="bg1">
                  <a:lumMod val="50000"/>
                </a:schemeClr>
              </a:solidFill>
            </a:endParaRPr>
          </a:p>
        </p:txBody>
      </p:sp>
      <p:sp>
        <p:nvSpPr>
          <p:cNvPr id="21" name="Freeform 7"/>
          <p:cNvSpPr/>
          <p:nvPr/>
        </p:nvSpPr>
        <p:spPr bwMode="auto">
          <a:xfrm>
            <a:off x="4394819" y="3090950"/>
            <a:ext cx="2705438" cy="2573699"/>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944E4E"/>
          </a:solidFill>
          <a:ln>
            <a:noFill/>
          </a:ln>
        </p:spPr>
        <p:txBody>
          <a:bodyPr vert="horz" wrap="square" lIns="91440" tIns="45720" rIns="91440" bIns="45720" numCol="1" anchor="t" anchorCtr="0" compatLnSpc="1"/>
          <a:lstStyle/>
          <a:p>
            <a:endParaRPr lang="en-US" sz="2000">
              <a:solidFill>
                <a:schemeClr val="bg1">
                  <a:lumMod val="50000"/>
                </a:schemeClr>
              </a:solidFill>
            </a:endParaRPr>
          </a:p>
        </p:txBody>
      </p:sp>
      <p:sp>
        <p:nvSpPr>
          <p:cNvPr id="22" name="Freeform 8"/>
          <p:cNvSpPr/>
          <p:nvPr/>
        </p:nvSpPr>
        <p:spPr bwMode="auto">
          <a:xfrm>
            <a:off x="5091744" y="3076210"/>
            <a:ext cx="2641111" cy="2624234"/>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944E4E"/>
          </a:solidFill>
          <a:ln>
            <a:noFill/>
          </a:ln>
        </p:spPr>
        <p:txBody>
          <a:bodyPr vert="horz" wrap="square" lIns="91440" tIns="45720" rIns="91440" bIns="45720" numCol="1" anchor="t" anchorCtr="0" compatLnSpc="1"/>
          <a:lstStyle/>
          <a:p>
            <a:endParaRPr lang="en-US" sz="2000">
              <a:solidFill>
                <a:schemeClr val="bg1">
                  <a:lumMod val="50000"/>
                </a:schemeClr>
              </a:solidFill>
            </a:endParaRPr>
          </a:p>
        </p:txBody>
      </p:sp>
      <p:sp>
        <p:nvSpPr>
          <p:cNvPr id="23" name="Rectangle 10"/>
          <p:cNvSpPr/>
          <p:nvPr/>
        </p:nvSpPr>
        <p:spPr>
          <a:xfrm>
            <a:off x="7747507" y="2243514"/>
            <a:ext cx="3297865" cy="1169551"/>
          </a:xfrm>
          <a:prstGeom prst="rect">
            <a:avLst/>
          </a:prstGeom>
        </p:spPr>
        <p:txBody>
          <a:bodyPr wrap="square">
            <a:spAutoFit/>
          </a:bodyPr>
          <a:lstStyle/>
          <a:p>
            <a:pPr lvl="0"/>
            <a:r>
              <a:rPr lang="zh-CN" altLang="en-US" sz="14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400" b="1" dirty="0">
              <a:solidFill>
                <a:srgbClr val="FFFFFF">
                  <a:lumMod val="50000"/>
                </a:srgbClr>
              </a:solidFill>
              <a:latin typeface="微软雅黑" panose="020B0503020204020204" pitchFamily="34" charset="-122"/>
              <a:ea typeface="微软雅黑" panose="020B0503020204020204" pitchFamily="34" charset="-122"/>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4" name="Oval 3"/>
          <p:cNvSpPr/>
          <p:nvPr/>
        </p:nvSpPr>
        <p:spPr>
          <a:xfrm>
            <a:off x="7832137"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25" name="Oval 11"/>
          <p:cNvSpPr/>
          <p:nvPr/>
        </p:nvSpPr>
        <p:spPr>
          <a:xfrm>
            <a:off x="8049249"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26" name="Oval 12"/>
          <p:cNvSpPr/>
          <p:nvPr/>
        </p:nvSpPr>
        <p:spPr>
          <a:xfrm>
            <a:off x="8266361"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27" name="Oval 13"/>
          <p:cNvSpPr/>
          <p:nvPr/>
        </p:nvSpPr>
        <p:spPr>
          <a:xfrm>
            <a:off x="8483473"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28" name="Oval 14"/>
          <p:cNvSpPr/>
          <p:nvPr/>
        </p:nvSpPr>
        <p:spPr>
          <a:xfrm>
            <a:off x="8700585"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29" name="Oval 15"/>
          <p:cNvSpPr/>
          <p:nvPr/>
        </p:nvSpPr>
        <p:spPr>
          <a:xfrm>
            <a:off x="8917697"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0" name="Oval 16"/>
          <p:cNvSpPr/>
          <p:nvPr/>
        </p:nvSpPr>
        <p:spPr>
          <a:xfrm>
            <a:off x="9134809"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1" name="Oval 17"/>
          <p:cNvSpPr/>
          <p:nvPr/>
        </p:nvSpPr>
        <p:spPr>
          <a:xfrm>
            <a:off x="9351923"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2" name="TextBox 18"/>
          <p:cNvSpPr txBox="1"/>
          <p:nvPr/>
        </p:nvSpPr>
        <p:spPr>
          <a:xfrm>
            <a:off x="9573128" y="3316434"/>
            <a:ext cx="543739" cy="307777"/>
          </a:xfrm>
          <a:prstGeom prst="rect">
            <a:avLst/>
          </a:prstGeom>
          <a:noFill/>
        </p:spPr>
        <p:txBody>
          <a:bodyPr wrap="none" rtlCol="0">
            <a:spAutoFit/>
          </a:bodyPr>
          <a:lstStyle/>
          <a:p>
            <a:r>
              <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80%</a:t>
            </a:r>
            <a:endPar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19"/>
          <p:cNvSpPr/>
          <p:nvPr/>
        </p:nvSpPr>
        <p:spPr>
          <a:xfrm>
            <a:off x="7747508" y="4470712"/>
            <a:ext cx="3297865" cy="1169551"/>
          </a:xfrm>
          <a:prstGeom prst="rect">
            <a:avLst/>
          </a:prstGeom>
        </p:spPr>
        <p:txBody>
          <a:bodyPr wrap="square">
            <a:spAutoFit/>
          </a:bodyPr>
          <a:lstStyle/>
          <a:p>
            <a:pPr lvl="0"/>
            <a:r>
              <a:rPr lang="zh-CN" altLang="en-US" sz="14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400" b="1" dirty="0">
              <a:solidFill>
                <a:srgbClr val="FFFFFF">
                  <a:lumMod val="50000"/>
                </a:srgbClr>
              </a:solidFill>
              <a:latin typeface="微软雅黑" panose="020B0503020204020204" pitchFamily="34" charset="-122"/>
              <a:ea typeface="微软雅黑" panose="020B0503020204020204" pitchFamily="34" charset="-122"/>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34" name="Oval 20"/>
          <p:cNvSpPr/>
          <p:nvPr/>
        </p:nvSpPr>
        <p:spPr>
          <a:xfrm>
            <a:off x="7832138"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5" name="Oval 21"/>
          <p:cNvSpPr/>
          <p:nvPr/>
        </p:nvSpPr>
        <p:spPr>
          <a:xfrm>
            <a:off x="8049250"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6" name="Oval 22"/>
          <p:cNvSpPr/>
          <p:nvPr/>
        </p:nvSpPr>
        <p:spPr>
          <a:xfrm>
            <a:off x="8266362"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7" name="Oval 23"/>
          <p:cNvSpPr/>
          <p:nvPr/>
        </p:nvSpPr>
        <p:spPr>
          <a:xfrm>
            <a:off x="8483474"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8" name="Oval 24"/>
          <p:cNvSpPr/>
          <p:nvPr/>
        </p:nvSpPr>
        <p:spPr>
          <a:xfrm>
            <a:off x="8700586"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9" name="Oval 25"/>
          <p:cNvSpPr/>
          <p:nvPr/>
        </p:nvSpPr>
        <p:spPr>
          <a:xfrm>
            <a:off x="8917698"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0" name="Oval 26"/>
          <p:cNvSpPr/>
          <p:nvPr/>
        </p:nvSpPr>
        <p:spPr>
          <a:xfrm>
            <a:off x="9134810"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1" name="Oval 27"/>
          <p:cNvSpPr/>
          <p:nvPr/>
        </p:nvSpPr>
        <p:spPr>
          <a:xfrm>
            <a:off x="9351924"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2" name="TextBox 28"/>
          <p:cNvSpPr txBox="1"/>
          <p:nvPr/>
        </p:nvSpPr>
        <p:spPr>
          <a:xfrm>
            <a:off x="9573129" y="5543632"/>
            <a:ext cx="543739" cy="307777"/>
          </a:xfrm>
          <a:prstGeom prst="rect">
            <a:avLst/>
          </a:prstGeom>
          <a:noFill/>
        </p:spPr>
        <p:txBody>
          <a:bodyPr wrap="none" rtlCol="0">
            <a:spAutoFit/>
          </a:bodyPr>
          <a:lstStyle/>
          <a:p>
            <a:r>
              <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90%</a:t>
            </a:r>
            <a:endPar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29"/>
          <p:cNvSpPr/>
          <p:nvPr/>
        </p:nvSpPr>
        <p:spPr>
          <a:xfrm>
            <a:off x="1064329" y="2243514"/>
            <a:ext cx="3297865" cy="1169551"/>
          </a:xfrm>
          <a:prstGeom prst="rect">
            <a:avLst/>
          </a:prstGeom>
        </p:spPr>
        <p:txBody>
          <a:bodyPr wrap="square">
            <a:spAutoFit/>
          </a:bodyPr>
          <a:lstStyle/>
          <a:p>
            <a:pPr lvl="0" algn="r"/>
            <a:r>
              <a:rPr lang="zh-CN" altLang="en-US" sz="14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400" b="1" dirty="0">
              <a:solidFill>
                <a:srgbClr val="FFFFFF">
                  <a:lumMod val="50000"/>
                </a:srgbClr>
              </a:solidFill>
              <a:latin typeface="微软雅黑" panose="020B0503020204020204" pitchFamily="34" charset="-122"/>
              <a:ea typeface="微软雅黑" panose="020B0503020204020204" pitchFamily="34" charset="-122"/>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44" name="Oval 30"/>
          <p:cNvSpPr/>
          <p:nvPr/>
        </p:nvSpPr>
        <p:spPr>
          <a:xfrm>
            <a:off x="2630410"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5" name="Oval 31"/>
          <p:cNvSpPr/>
          <p:nvPr/>
        </p:nvSpPr>
        <p:spPr>
          <a:xfrm>
            <a:off x="2847522"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6" name="Oval 32"/>
          <p:cNvSpPr/>
          <p:nvPr/>
        </p:nvSpPr>
        <p:spPr>
          <a:xfrm>
            <a:off x="3064634"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7" name="Oval 33"/>
          <p:cNvSpPr/>
          <p:nvPr/>
        </p:nvSpPr>
        <p:spPr>
          <a:xfrm>
            <a:off x="3281746"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8" name="Oval 34"/>
          <p:cNvSpPr/>
          <p:nvPr/>
        </p:nvSpPr>
        <p:spPr>
          <a:xfrm>
            <a:off x="3498858"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49" name="Oval 35"/>
          <p:cNvSpPr/>
          <p:nvPr/>
        </p:nvSpPr>
        <p:spPr>
          <a:xfrm>
            <a:off x="3715970"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0" name="Oval 36"/>
          <p:cNvSpPr/>
          <p:nvPr/>
        </p:nvSpPr>
        <p:spPr>
          <a:xfrm>
            <a:off x="3933082"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1" name="Oval 37"/>
          <p:cNvSpPr/>
          <p:nvPr/>
        </p:nvSpPr>
        <p:spPr>
          <a:xfrm>
            <a:off x="4150196" y="3403192"/>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2" name="TextBox 39"/>
          <p:cNvSpPr txBox="1"/>
          <p:nvPr/>
        </p:nvSpPr>
        <p:spPr>
          <a:xfrm>
            <a:off x="2026108" y="3316434"/>
            <a:ext cx="543739" cy="307777"/>
          </a:xfrm>
          <a:prstGeom prst="rect">
            <a:avLst/>
          </a:prstGeom>
          <a:noFill/>
        </p:spPr>
        <p:txBody>
          <a:bodyPr wrap="none" rtlCol="0">
            <a:spAutoFit/>
          </a:bodyPr>
          <a:lstStyle/>
          <a:p>
            <a:r>
              <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70%</a:t>
            </a:r>
            <a:endPar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9"/>
          <p:cNvSpPr/>
          <p:nvPr/>
        </p:nvSpPr>
        <p:spPr>
          <a:xfrm>
            <a:off x="1064329" y="4470712"/>
            <a:ext cx="3297865" cy="1169551"/>
          </a:xfrm>
          <a:prstGeom prst="rect">
            <a:avLst/>
          </a:prstGeom>
        </p:spPr>
        <p:txBody>
          <a:bodyPr wrap="square">
            <a:spAutoFit/>
          </a:bodyPr>
          <a:lstStyle/>
          <a:p>
            <a:pPr lvl="0" algn="r"/>
            <a:r>
              <a:rPr lang="zh-CN" altLang="en-US" sz="1400" b="1" dirty="0">
                <a:solidFill>
                  <a:srgbClr val="FFFFFF">
                    <a:lumMod val="50000"/>
                  </a:srgbClr>
                </a:solidFill>
                <a:latin typeface="微软雅黑" panose="020B0503020204020204" pitchFamily="34" charset="-122"/>
                <a:ea typeface="微软雅黑" panose="020B0503020204020204" pitchFamily="34" charset="-122"/>
              </a:rPr>
              <a:t>加入标题描述</a:t>
            </a:r>
            <a:endParaRPr lang="en-US" altLang="zh-CN" sz="1400" b="1" dirty="0">
              <a:solidFill>
                <a:srgbClr val="FFFFFF">
                  <a:lumMod val="50000"/>
                </a:srgbClr>
              </a:solidFill>
              <a:latin typeface="微软雅黑" panose="020B0503020204020204" pitchFamily="34" charset="-122"/>
              <a:ea typeface="微软雅黑" panose="020B0503020204020204" pitchFamily="34" charset="-122"/>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点击此处更换文本</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54" name="Oval 40"/>
          <p:cNvSpPr/>
          <p:nvPr/>
        </p:nvSpPr>
        <p:spPr>
          <a:xfrm>
            <a:off x="2630410"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5" name="Oval 41"/>
          <p:cNvSpPr/>
          <p:nvPr/>
        </p:nvSpPr>
        <p:spPr>
          <a:xfrm>
            <a:off x="2847522"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6" name="Oval 42"/>
          <p:cNvSpPr/>
          <p:nvPr/>
        </p:nvSpPr>
        <p:spPr>
          <a:xfrm>
            <a:off x="3064634"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7" name="Oval 43"/>
          <p:cNvSpPr/>
          <p:nvPr/>
        </p:nvSpPr>
        <p:spPr>
          <a:xfrm>
            <a:off x="3281746"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8" name="Oval 44"/>
          <p:cNvSpPr/>
          <p:nvPr/>
        </p:nvSpPr>
        <p:spPr>
          <a:xfrm>
            <a:off x="3498858"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59" name="Oval 45"/>
          <p:cNvSpPr/>
          <p:nvPr/>
        </p:nvSpPr>
        <p:spPr>
          <a:xfrm>
            <a:off x="3715970"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60" name="Oval 46"/>
          <p:cNvSpPr/>
          <p:nvPr/>
        </p:nvSpPr>
        <p:spPr>
          <a:xfrm>
            <a:off x="3933082"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61" name="Oval 47"/>
          <p:cNvSpPr/>
          <p:nvPr/>
        </p:nvSpPr>
        <p:spPr>
          <a:xfrm>
            <a:off x="4150196" y="5630390"/>
            <a:ext cx="118872" cy="118872"/>
          </a:xfrm>
          <a:prstGeom prst="ellips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62" name="TextBox 49"/>
          <p:cNvSpPr txBox="1"/>
          <p:nvPr/>
        </p:nvSpPr>
        <p:spPr>
          <a:xfrm>
            <a:off x="2026108" y="5543632"/>
            <a:ext cx="543739" cy="307777"/>
          </a:xfrm>
          <a:prstGeom prst="rect">
            <a:avLst/>
          </a:prstGeom>
          <a:noFill/>
        </p:spPr>
        <p:txBody>
          <a:bodyPr wrap="none" rtlCol="0">
            <a:spAutoFit/>
          </a:bodyPr>
          <a:lstStyle/>
          <a:p>
            <a:r>
              <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30%</a:t>
            </a:r>
            <a:endPar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1000"/>
                                        <p:tgtEl>
                                          <p:spTgt spid="30"/>
                                        </p:tgtEl>
                                      </p:cBhvr>
                                    </p:animEffect>
                                    <p:anim calcmode="lin" valueType="num">
                                      <p:cBhvr>
                                        <p:cTn id="67" dur="1000" fill="hold"/>
                                        <p:tgtEl>
                                          <p:spTgt spid="30"/>
                                        </p:tgtEl>
                                        <p:attrNameLst>
                                          <p:attrName>ppt_x</p:attrName>
                                        </p:attrNameLst>
                                      </p:cBhvr>
                                      <p:tavLst>
                                        <p:tav tm="0">
                                          <p:val>
                                            <p:strVal val="#ppt_x"/>
                                          </p:val>
                                        </p:tav>
                                        <p:tav tm="100000">
                                          <p:val>
                                            <p:strVal val="#ppt_x"/>
                                          </p:val>
                                        </p:tav>
                                      </p:tavLst>
                                    </p:anim>
                                    <p:anim calcmode="lin" valueType="num">
                                      <p:cBhvr>
                                        <p:cTn id="68" dur="1000" fill="hold"/>
                                        <p:tgtEl>
                                          <p:spTgt spid="3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100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1000"/>
                                        <p:tgtEl>
                                          <p:spTgt spid="32"/>
                                        </p:tgtEl>
                                      </p:cBhvr>
                                    </p:animEffect>
                                    <p:anim calcmode="lin" valueType="num">
                                      <p:cBhvr>
                                        <p:cTn id="77" dur="1000" fill="hold"/>
                                        <p:tgtEl>
                                          <p:spTgt spid="32"/>
                                        </p:tgtEl>
                                        <p:attrNameLst>
                                          <p:attrName>ppt_x</p:attrName>
                                        </p:attrNameLst>
                                      </p:cBhvr>
                                      <p:tavLst>
                                        <p:tav tm="0">
                                          <p:val>
                                            <p:strVal val="#ppt_x"/>
                                          </p:val>
                                        </p:tav>
                                        <p:tav tm="100000">
                                          <p:val>
                                            <p:strVal val="#ppt_x"/>
                                          </p:val>
                                        </p:tav>
                                      </p:tavLst>
                                    </p:anim>
                                    <p:anim calcmode="lin" valueType="num">
                                      <p:cBhvr>
                                        <p:cTn id="78" dur="1000" fill="hold"/>
                                        <p:tgtEl>
                                          <p:spTgt spid="3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1000"/>
                                        <p:tgtEl>
                                          <p:spTgt spid="33"/>
                                        </p:tgtEl>
                                      </p:cBhvr>
                                    </p:animEffect>
                                    <p:anim calcmode="lin" valueType="num">
                                      <p:cBhvr>
                                        <p:cTn id="82" dur="1000" fill="hold"/>
                                        <p:tgtEl>
                                          <p:spTgt spid="33"/>
                                        </p:tgtEl>
                                        <p:attrNameLst>
                                          <p:attrName>ppt_x</p:attrName>
                                        </p:attrNameLst>
                                      </p:cBhvr>
                                      <p:tavLst>
                                        <p:tav tm="0">
                                          <p:val>
                                            <p:strVal val="#ppt_x"/>
                                          </p:val>
                                        </p:tav>
                                        <p:tav tm="100000">
                                          <p:val>
                                            <p:strVal val="#ppt_x"/>
                                          </p:val>
                                        </p:tav>
                                      </p:tavLst>
                                    </p:anim>
                                    <p:anim calcmode="lin" valueType="num">
                                      <p:cBhvr>
                                        <p:cTn id="83" dur="1000" fill="hold"/>
                                        <p:tgtEl>
                                          <p:spTgt spid="3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1000"/>
                                        <p:tgtEl>
                                          <p:spTgt spid="34"/>
                                        </p:tgtEl>
                                      </p:cBhvr>
                                    </p:animEffect>
                                    <p:anim calcmode="lin" valueType="num">
                                      <p:cBhvr>
                                        <p:cTn id="87" dur="1000" fill="hold"/>
                                        <p:tgtEl>
                                          <p:spTgt spid="34"/>
                                        </p:tgtEl>
                                        <p:attrNameLst>
                                          <p:attrName>ppt_x</p:attrName>
                                        </p:attrNameLst>
                                      </p:cBhvr>
                                      <p:tavLst>
                                        <p:tav tm="0">
                                          <p:val>
                                            <p:strVal val="#ppt_x"/>
                                          </p:val>
                                        </p:tav>
                                        <p:tav tm="100000">
                                          <p:val>
                                            <p:strVal val="#ppt_x"/>
                                          </p:val>
                                        </p:tav>
                                      </p:tavLst>
                                    </p:anim>
                                    <p:anim calcmode="lin" valueType="num">
                                      <p:cBhvr>
                                        <p:cTn id="88" dur="1000" fill="hold"/>
                                        <p:tgtEl>
                                          <p:spTgt spid="3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1000"/>
                                        <p:tgtEl>
                                          <p:spTgt spid="35"/>
                                        </p:tgtEl>
                                      </p:cBhvr>
                                    </p:animEffect>
                                    <p:anim calcmode="lin" valueType="num">
                                      <p:cBhvr>
                                        <p:cTn id="92" dur="1000" fill="hold"/>
                                        <p:tgtEl>
                                          <p:spTgt spid="35"/>
                                        </p:tgtEl>
                                        <p:attrNameLst>
                                          <p:attrName>ppt_x</p:attrName>
                                        </p:attrNameLst>
                                      </p:cBhvr>
                                      <p:tavLst>
                                        <p:tav tm="0">
                                          <p:val>
                                            <p:strVal val="#ppt_x"/>
                                          </p:val>
                                        </p:tav>
                                        <p:tav tm="100000">
                                          <p:val>
                                            <p:strVal val="#ppt_x"/>
                                          </p:val>
                                        </p:tav>
                                      </p:tavLst>
                                    </p:anim>
                                    <p:anim calcmode="lin" valueType="num">
                                      <p:cBhvr>
                                        <p:cTn id="93" dur="1000" fill="hold"/>
                                        <p:tgtEl>
                                          <p:spTgt spid="3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1000"/>
                                        <p:tgtEl>
                                          <p:spTgt spid="37"/>
                                        </p:tgtEl>
                                      </p:cBhvr>
                                    </p:animEffect>
                                    <p:anim calcmode="lin" valueType="num">
                                      <p:cBhvr>
                                        <p:cTn id="102" dur="1000" fill="hold"/>
                                        <p:tgtEl>
                                          <p:spTgt spid="37"/>
                                        </p:tgtEl>
                                        <p:attrNameLst>
                                          <p:attrName>ppt_x</p:attrName>
                                        </p:attrNameLst>
                                      </p:cBhvr>
                                      <p:tavLst>
                                        <p:tav tm="0">
                                          <p:val>
                                            <p:strVal val="#ppt_x"/>
                                          </p:val>
                                        </p:tav>
                                        <p:tav tm="100000">
                                          <p:val>
                                            <p:strVal val="#ppt_x"/>
                                          </p:val>
                                        </p:tav>
                                      </p:tavLst>
                                    </p:anim>
                                    <p:anim calcmode="lin" valueType="num">
                                      <p:cBhvr>
                                        <p:cTn id="103" dur="1000" fill="hold"/>
                                        <p:tgtEl>
                                          <p:spTgt spid="3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1000"/>
                                        <p:tgtEl>
                                          <p:spTgt spid="38"/>
                                        </p:tgtEl>
                                      </p:cBhvr>
                                    </p:animEffect>
                                    <p:anim calcmode="lin" valueType="num">
                                      <p:cBhvr>
                                        <p:cTn id="107" dur="1000" fill="hold"/>
                                        <p:tgtEl>
                                          <p:spTgt spid="38"/>
                                        </p:tgtEl>
                                        <p:attrNameLst>
                                          <p:attrName>ppt_x</p:attrName>
                                        </p:attrNameLst>
                                      </p:cBhvr>
                                      <p:tavLst>
                                        <p:tav tm="0">
                                          <p:val>
                                            <p:strVal val="#ppt_x"/>
                                          </p:val>
                                        </p:tav>
                                        <p:tav tm="100000">
                                          <p:val>
                                            <p:strVal val="#ppt_x"/>
                                          </p:val>
                                        </p:tav>
                                      </p:tavLst>
                                    </p:anim>
                                    <p:anim calcmode="lin" valueType="num">
                                      <p:cBhvr>
                                        <p:cTn id="108" dur="1000" fill="hold"/>
                                        <p:tgtEl>
                                          <p:spTgt spid="3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1000"/>
                                        <p:tgtEl>
                                          <p:spTgt spid="39"/>
                                        </p:tgtEl>
                                      </p:cBhvr>
                                    </p:animEffect>
                                    <p:anim calcmode="lin" valueType="num">
                                      <p:cBhvr>
                                        <p:cTn id="112" dur="1000" fill="hold"/>
                                        <p:tgtEl>
                                          <p:spTgt spid="39"/>
                                        </p:tgtEl>
                                        <p:attrNameLst>
                                          <p:attrName>ppt_x</p:attrName>
                                        </p:attrNameLst>
                                      </p:cBhvr>
                                      <p:tavLst>
                                        <p:tav tm="0">
                                          <p:val>
                                            <p:strVal val="#ppt_x"/>
                                          </p:val>
                                        </p:tav>
                                        <p:tav tm="100000">
                                          <p:val>
                                            <p:strVal val="#ppt_x"/>
                                          </p:val>
                                        </p:tav>
                                      </p:tavLst>
                                    </p:anim>
                                    <p:anim calcmode="lin" valueType="num">
                                      <p:cBhvr>
                                        <p:cTn id="113" dur="1000" fill="hold"/>
                                        <p:tgtEl>
                                          <p:spTgt spid="3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anim calcmode="lin" valueType="num">
                                      <p:cBhvr>
                                        <p:cTn id="117" dur="1000" fill="hold"/>
                                        <p:tgtEl>
                                          <p:spTgt spid="40"/>
                                        </p:tgtEl>
                                        <p:attrNameLst>
                                          <p:attrName>ppt_x</p:attrName>
                                        </p:attrNameLst>
                                      </p:cBhvr>
                                      <p:tavLst>
                                        <p:tav tm="0">
                                          <p:val>
                                            <p:strVal val="#ppt_x"/>
                                          </p:val>
                                        </p:tav>
                                        <p:tav tm="100000">
                                          <p:val>
                                            <p:strVal val="#ppt_x"/>
                                          </p:val>
                                        </p:tav>
                                      </p:tavLst>
                                    </p:anim>
                                    <p:anim calcmode="lin" valueType="num">
                                      <p:cBhvr>
                                        <p:cTn id="118" dur="1000" fill="hold"/>
                                        <p:tgtEl>
                                          <p:spTgt spid="40"/>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1000"/>
                                        <p:tgtEl>
                                          <p:spTgt spid="41"/>
                                        </p:tgtEl>
                                      </p:cBhvr>
                                    </p:animEffect>
                                    <p:anim calcmode="lin" valueType="num">
                                      <p:cBhvr>
                                        <p:cTn id="122" dur="1000" fill="hold"/>
                                        <p:tgtEl>
                                          <p:spTgt spid="41"/>
                                        </p:tgtEl>
                                        <p:attrNameLst>
                                          <p:attrName>ppt_x</p:attrName>
                                        </p:attrNameLst>
                                      </p:cBhvr>
                                      <p:tavLst>
                                        <p:tav tm="0">
                                          <p:val>
                                            <p:strVal val="#ppt_x"/>
                                          </p:val>
                                        </p:tav>
                                        <p:tav tm="100000">
                                          <p:val>
                                            <p:strVal val="#ppt_x"/>
                                          </p:val>
                                        </p:tav>
                                      </p:tavLst>
                                    </p:anim>
                                    <p:anim calcmode="lin" valueType="num">
                                      <p:cBhvr>
                                        <p:cTn id="123" dur="1000" fill="hold"/>
                                        <p:tgtEl>
                                          <p:spTgt spid="41"/>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1000"/>
                                        <p:tgtEl>
                                          <p:spTgt spid="42"/>
                                        </p:tgtEl>
                                      </p:cBhvr>
                                    </p:animEffect>
                                    <p:anim calcmode="lin" valueType="num">
                                      <p:cBhvr>
                                        <p:cTn id="127" dur="1000" fill="hold"/>
                                        <p:tgtEl>
                                          <p:spTgt spid="42"/>
                                        </p:tgtEl>
                                        <p:attrNameLst>
                                          <p:attrName>ppt_x</p:attrName>
                                        </p:attrNameLst>
                                      </p:cBhvr>
                                      <p:tavLst>
                                        <p:tav tm="0">
                                          <p:val>
                                            <p:strVal val="#ppt_x"/>
                                          </p:val>
                                        </p:tav>
                                        <p:tav tm="100000">
                                          <p:val>
                                            <p:strVal val="#ppt_x"/>
                                          </p:val>
                                        </p:tav>
                                      </p:tavLst>
                                    </p:anim>
                                    <p:anim calcmode="lin" valueType="num">
                                      <p:cBhvr>
                                        <p:cTn id="128" dur="1000" fill="hold"/>
                                        <p:tgtEl>
                                          <p:spTgt spid="4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fade">
                                      <p:cBhvr>
                                        <p:cTn id="131" dur="1000"/>
                                        <p:tgtEl>
                                          <p:spTgt spid="43"/>
                                        </p:tgtEl>
                                      </p:cBhvr>
                                    </p:animEffect>
                                    <p:anim calcmode="lin" valueType="num">
                                      <p:cBhvr>
                                        <p:cTn id="132" dur="1000" fill="hold"/>
                                        <p:tgtEl>
                                          <p:spTgt spid="43"/>
                                        </p:tgtEl>
                                        <p:attrNameLst>
                                          <p:attrName>ppt_x</p:attrName>
                                        </p:attrNameLst>
                                      </p:cBhvr>
                                      <p:tavLst>
                                        <p:tav tm="0">
                                          <p:val>
                                            <p:strVal val="#ppt_x"/>
                                          </p:val>
                                        </p:tav>
                                        <p:tav tm="100000">
                                          <p:val>
                                            <p:strVal val="#ppt_x"/>
                                          </p:val>
                                        </p:tav>
                                      </p:tavLst>
                                    </p:anim>
                                    <p:anim calcmode="lin" valueType="num">
                                      <p:cBhvr>
                                        <p:cTn id="133" dur="1000" fill="hold"/>
                                        <p:tgtEl>
                                          <p:spTgt spid="43"/>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fade">
                                      <p:cBhvr>
                                        <p:cTn id="136" dur="1000"/>
                                        <p:tgtEl>
                                          <p:spTgt spid="44"/>
                                        </p:tgtEl>
                                      </p:cBhvr>
                                    </p:animEffect>
                                    <p:anim calcmode="lin" valueType="num">
                                      <p:cBhvr>
                                        <p:cTn id="137" dur="1000" fill="hold"/>
                                        <p:tgtEl>
                                          <p:spTgt spid="44"/>
                                        </p:tgtEl>
                                        <p:attrNameLst>
                                          <p:attrName>ppt_x</p:attrName>
                                        </p:attrNameLst>
                                      </p:cBhvr>
                                      <p:tavLst>
                                        <p:tav tm="0">
                                          <p:val>
                                            <p:strVal val="#ppt_x"/>
                                          </p:val>
                                        </p:tav>
                                        <p:tav tm="100000">
                                          <p:val>
                                            <p:strVal val="#ppt_x"/>
                                          </p:val>
                                        </p:tav>
                                      </p:tavLst>
                                    </p:anim>
                                    <p:anim calcmode="lin" valueType="num">
                                      <p:cBhvr>
                                        <p:cTn id="138" dur="1000" fill="hold"/>
                                        <p:tgtEl>
                                          <p:spTgt spid="44"/>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1000"/>
                                        <p:tgtEl>
                                          <p:spTgt spid="45"/>
                                        </p:tgtEl>
                                      </p:cBhvr>
                                    </p:animEffect>
                                    <p:anim calcmode="lin" valueType="num">
                                      <p:cBhvr>
                                        <p:cTn id="142" dur="1000" fill="hold"/>
                                        <p:tgtEl>
                                          <p:spTgt spid="45"/>
                                        </p:tgtEl>
                                        <p:attrNameLst>
                                          <p:attrName>ppt_x</p:attrName>
                                        </p:attrNameLst>
                                      </p:cBhvr>
                                      <p:tavLst>
                                        <p:tav tm="0">
                                          <p:val>
                                            <p:strVal val="#ppt_x"/>
                                          </p:val>
                                        </p:tav>
                                        <p:tav tm="100000">
                                          <p:val>
                                            <p:strVal val="#ppt_x"/>
                                          </p:val>
                                        </p:tav>
                                      </p:tavLst>
                                    </p:anim>
                                    <p:anim calcmode="lin" valueType="num">
                                      <p:cBhvr>
                                        <p:cTn id="143" dur="1000" fill="hold"/>
                                        <p:tgtEl>
                                          <p:spTgt spid="45"/>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fade">
                                      <p:cBhvr>
                                        <p:cTn id="146" dur="1000"/>
                                        <p:tgtEl>
                                          <p:spTgt spid="46"/>
                                        </p:tgtEl>
                                      </p:cBhvr>
                                    </p:animEffect>
                                    <p:anim calcmode="lin" valueType="num">
                                      <p:cBhvr>
                                        <p:cTn id="147" dur="1000" fill="hold"/>
                                        <p:tgtEl>
                                          <p:spTgt spid="46"/>
                                        </p:tgtEl>
                                        <p:attrNameLst>
                                          <p:attrName>ppt_x</p:attrName>
                                        </p:attrNameLst>
                                      </p:cBhvr>
                                      <p:tavLst>
                                        <p:tav tm="0">
                                          <p:val>
                                            <p:strVal val="#ppt_x"/>
                                          </p:val>
                                        </p:tav>
                                        <p:tav tm="100000">
                                          <p:val>
                                            <p:strVal val="#ppt_x"/>
                                          </p:val>
                                        </p:tav>
                                      </p:tavLst>
                                    </p:anim>
                                    <p:anim calcmode="lin" valueType="num">
                                      <p:cBhvr>
                                        <p:cTn id="148" dur="1000" fill="hold"/>
                                        <p:tgtEl>
                                          <p:spTgt spid="46"/>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1000"/>
                                        <p:tgtEl>
                                          <p:spTgt spid="47"/>
                                        </p:tgtEl>
                                      </p:cBhvr>
                                    </p:animEffect>
                                    <p:anim calcmode="lin" valueType="num">
                                      <p:cBhvr>
                                        <p:cTn id="152" dur="1000" fill="hold"/>
                                        <p:tgtEl>
                                          <p:spTgt spid="47"/>
                                        </p:tgtEl>
                                        <p:attrNameLst>
                                          <p:attrName>ppt_x</p:attrName>
                                        </p:attrNameLst>
                                      </p:cBhvr>
                                      <p:tavLst>
                                        <p:tav tm="0">
                                          <p:val>
                                            <p:strVal val="#ppt_x"/>
                                          </p:val>
                                        </p:tav>
                                        <p:tav tm="100000">
                                          <p:val>
                                            <p:strVal val="#ppt_x"/>
                                          </p:val>
                                        </p:tav>
                                      </p:tavLst>
                                    </p:anim>
                                    <p:anim calcmode="lin" valueType="num">
                                      <p:cBhvr>
                                        <p:cTn id="153" dur="1000" fill="hold"/>
                                        <p:tgtEl>
                                          <p:spTgt spid="47"/>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fade">
                                      <p:cBhvr>
                                        <p:cTn id="156" dur="1000"/>
                                        <p:tgtEl>
                                          <p:spTgt spid="48"/>
                                        </p:tgtEl>
                                      </p:cBhvr>
                                    </p:animEffect>
                                    <p:anim calcmode="lin" valueType="num">
                                      <p:cBhvr>
                                        <p:cTn id="157" dur="1000" fill="hold"/>
                                        <p:tgtEl>
                                          <p:spTgt spid="48"/>
                                        </p:tgtEl>
                                        <p:attrNameLst>
                                          <p:attrName>ppt_x</p:attrName>
                                        </p:attrNameLst>
                                      </p:cBhvr>
                                      <p:tavLst>
                                        <p:tav tm="0">
                                          <p:val>
                                            <p:strVal val="#ppt_x"/>
                                          </p:val>
                                        </p:tav>
                                        <p:tav tm="100000">
                                          <p:val>
                                            <p:strVal val="#ppt_x"/>
                                          </p:val>
                                        </p:tav>
                                      </p:tavLst>
                                    </p:anim>
                                    <p:anim calcmode="lin" valueType="num">
                                      <p:cBhvr>
                                        <p:cTn id="158" dur="1000" fill="hold"/>
                                        <p:tgtEl>
                                          <p:spTgt spid="48"/>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fade">
                                      <p:cBhvr>
                                        <p:cTn id="161" dur="1000"/>
                                        <p:tgtEl>
                                          <p:spTgt spid="49"/>
                                        </p:tgtEl>
                                      </p:cBhvr>
                                    </p:animEffect>
                                    <p:anim calcmode="lin" valueType="num">
                                      <p:cBhvr>
                                        <p:cTn id="162" dur="1000" fill="hold"/>
                                        <p:tgtEl>
                                          <p:spTgt spid="49"/>
                                        </p:tgtEl>
                                        <p:attrNameLst>
                                          <p:attrName>ppt_x</p:attrName>
                                        </p:attrNameLst>
                                      </p:cBhvr>
                                      <p:tavLst>
                                        <p:tav tm="0">
                                          <p:val>
                                            <p:strVal val="#ppt_x"/>
                                          </p:val>
                                        </p:tav>
                                        <p:tav tm="100000">
                                          <p:val>
                                            <p:strVal val="#ppt_x"/>
                                          </p:val>
                                        </p:tav>
                                      </p:tavLst>
                                    </p:anim>
                                    <p:anim calcmode="lin" valueType="num">
                                      <p:cBhvr>
                                        <p:cTn id="163" dur="1000" fill="hold"/>
                                        <p:tgtEl>
                                          <p:spTgt spid="49"/>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fade">
                                      <p:cBhvr>
                                        <p:cTn id="166" dur="1000"/>
                                        <p:tgtEl>
                                          <p:spTgt spid="50"/>
                                        </p:tgtEl>
                                      </p:cBhvr>
                                    </p:animEffect>
                                    <p:anim calcmode="lin" valueType="num">
                                      <p:cBhvr>
                                        <p:cTn id="167" dur="1000" fill="hold"/>
                                        <p:tgtEl>
                                          <p:spTgt spid="50"/>
                                        </p:tgtEl>
                                        <p:attrNameLst>
                                          <p:attrName>ppt_x</p:attrName>
                                        </p:attrNameLst>
                                      </p:cBhvr>
                                      <p:tavLst>
                                        <p:tav tm="0">
                                          <p:val>
                                            <p:strVal val="#ppt_x"/>
                                          </p:val>
                                        </p:tav>
                                        <p:tav tm="100000">
                                          <p:val>
                                            <p:strVal val="#ppt_x"/>
                                          </p:val>
                                        </p:tav>
                                      </p:tavLst>
                                    </p:anim>
                                    <p:anim calcmode="lin" valueType="num">
                                      <p:cBhvr>
                                        <p:cTn id="168" dur="1000" fill="hold"/>
                                        <p:tgtEl>
                                          <p:spTgt spid="50"/>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fade">
                                      <p:cBhvr>
                                        <p:cTn id="171" dur="1000"/>
                                        <p:tgtEl>
                                          <p:spTgt spid="51"/>
                                        </p:tgtEl>
                                      </p:cBhvr>
                                    </p:animEffect>
                                    <p:anim calcmode="lin" valueType="num">
                                      <p:cBhvr>
                                        <p:cTn id="172" dur="1000" fill="hold"/>
                                        <p:tgtEl>
                                          <p:spTgt spid="51"/>
                                        </p:tgtEl>
                                        <p:attrNameLst>
                                          <p:attrName>ppt_x</p:attrName>
                                        </p:attrNameLst>
                                      </p:cBhvr>
                                      <p:tavLst>
                                        <p:tav tm="0">
                                          <p:val>
                                            <p:strVal val="#ppt_x"/>
                                          </p:val>
                                        </p:tav>
                                        <p:tav tm="100000">
                                          <p:val>
                                            <p:strVal val="#ppt_x"/>
                                          </p:val>
                                        </p:tav>
                                      </p:tavLst>
                                    </p:anim>
                                    <p:anim calcmode="lin" valueType="num">
                                      <p:cBhvr>
                                        <p:cTn id="173" dur="1000" fill="hold"/>
                                        <p:tgtEl>
                                          <p:spTgt spid="51"/>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fade">
                                      <p:cBhvr>
                                        <p:cTn id="176" dur="1000"/>
                                        <p:tgtEl>
                                          <p:spTgt spid="52"/>
                                        </p:tgtEl>
                                      </p:cBhvr>
                                    </p:animEffect>
                                    <p:anim calcmode="lin" valueType="num">
                                      <p:cBhvr>
                                        <p:cTn id="177" dur="1000" fill="hold"/>
                                        <p:tgtEl>
                                          <p:spTgt spid="52"/>
                                        </p:tgtEl>
                                        <p:attrNameLst>
                                          <p:attrName>ppt_x</p:attrName>
                                        </p:attrNameLst>
                                      </p:cBhvr>
                                      <p:tavLst>
                                        <p:tav tm="0">
                                          <p:val>
                                            <p:strVal val="#ppt_x"/>
                                          </p:val>
                                        </p:tav>
                                        <p:tav tm="100000">
                                          <p:val>
                                            <p:strVal val="#ppt_x"/>
                                          </p:val>
                                        </p:tav>
                                      </p:tavLst>
                                    </p:anim>
                                    <p:anim calcmode="lin" valueType="num">
                                      <p:cBhvr>
                                        <p:cTn id="178" dur="1000" fill="hold"/>
                                        <p:tgtEl>
                                          <p:spTgt spid="52"/>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fade">
                                      <p:cBhvr>
                                        <p:cTn id="181" dur="1000"/>
                                        <p:tgtEl>
                                          <p:spTgt spid="53"/>
                                        </p:tgtEl>
                                      </p:cBhvr>
                                    </p:animEffect>
                                    <p:anim calcmode="lin" valueType="num">
                                      <p:cBhvr>
                                        <p:cTn id="182" dur="1000" fill="hold"/>
                                        <p:tgtEl>
                                          <p:spTgt spid="53"/>
                                        </p:tgtEl>
                                        <p:attrNameLst>
                                          <p:attrName>ppt_x</p:attrName>
                                        </p:attrNameLst>
                                      </p:cBhvr>
                                      <p:tavLst>
                                        <p:tav tm="0">
                                          <p:val>
                                            <p:strVal val="#ppt_x"/>
                                          </p:val>
                                        </p:tav>
                                        <p:tav tm="100000">
                                          <p:val>
                                            <p:strVal val="#ppt_x"/>
                                          </p:val>
                                        </p:tav>
                                      </p:tavLst>
                                    </p:anim>
                                    <p:anim calcmode="lin" valueType="num">
                                      <p:cBhvr>
                                        <p:cTn id="183" dur="1000" fill="hold"/>
                                        <p:tgtEl>
                                          <p:spTgt spid="53"/>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54"/>
                                        </p:tgtEl>
                                        <p:attrNameLst>
                                          <p:attrName>style.visibility</p:attrName>
                                        </p:attrNameLst>
                                      </p:cBhvr>
                                      <p:to>
                                        <p:strVal val="visible"/>
                                      </p:to>
                                    </p:set>
                                    <p:animEffect transition="in" filter="fade">
                                      <p:cBhvr>
                                        <p:cTn id="186" dur="1000"/>
                                        <p:tgtEl>
                                          <p:spTgt spid="54"/>
                                        </p:tgtEl>
                                      </p:cBhvr>
                                    </p:animEffect>
                                    <p:anim calcmode="lin" valueType="num">
                                      <p:cBhvr>
                                        <p:cTn id="187" dur="1000" fill="hold"/>
                                        <p:tgtEl>
                                          <p:spTgt spid="54"/>
                                        </p:tgtEl>
                                        <p:attrNameLst>
                                          <p:attrName>ppt_x</p:attrName>
                                        </p:attrNameLst>
                                      </p:cBhvr>
                                      <p:tavLst>
                                        <p:tav tm="0">
                                          <p:val>
                                            <p:strVal val="#ppt_x"/>
                                          </p:val>
                                        </p:tav>
                                        <p:tav tm="100000">
                                          <p:val>
                                            <p:strVal val="#ppt_x"/>
                                          </p:val>
                                        </p:tav>
                                      </p:tavLst>
                                    </p:anim>
                                    <p:anim calcmode="lin" valueType="num">
                                      <p:cBhvr>
                                        <p:cTn id="188" dur="1000" fill="hold"/>
                                        <p:tgtEl>
                                          <p:spTgt spid="54"/>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fade">
                                      <p:cBhvr>
                                        <p:cTn id="191" dur="1000"/>
                                        <p:tgtEl>
                                          <p:spTgt spid="55"/>
                                        </p:tgtEl>
                                      </p:cBhvr>
                                    </p:animEffect>
                                    <p:anim calcmode="lin" valueType="num">
                                      <p:cBhvr>
                                        <p:cTn id="192" dur="1000" fill="hold"/>
                                        <p:tgtEl>
                                          <p:spTgt spid="55"/>
                                        </p:tgtEl>
                                        <p:attrNameLst>
                                          <p:attrName>ppt_x</p:attrName>
                                        </p:attrNameLst>
                                      </p:cBhvr>
                                      <p:tavLst>
                                        <p:tav tm="0">
                                          <p:val>
                                            <p:strVal val="#ppt_x"/>
                                          </p:val>
                                        </p:tav>
                                        <p:tav tm="100000">
                                          <p:val>
                                            <p:strVal val="#ppt_x"/>
                                          </p:val>
                                        </p:tav>
                                      </p:tavLst>
                                    </p:anim>
                                    <p:anim calcmode="lin" valueType="num">
                                      <p:cBhvr>
                                        <p:cTn id="193" dur="1000" fill="hold"/>
                                        <p:tgtEl>
                                          <p:spTgt spid="55"/>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fade">
                                      <p:cBhvr>
                                        <p:cTn id="196" dur="1000"/>
                                        <p:tgtEl>
                                          <p:spTgt spid="56"/>
                                        </p:tgtEl>
                                      </p:cBhvr>
                                    </p:animEffect>
                                    <p:anim calcmode="lin" valueType="num">
                                      <p:cBhvr>
                                        <p:cTn id="197" dur="1000" fill="hold"/>
                                        <p:tgtEl>
                                          <p:spTgt spid="56"/>
                                        </p:tgtEl>
                                        <p:attrNameLst>
                                          <p:attrName>ppt_x</p:attrName>
                                        </p:attrNameLst>
                                      </p:cBhvr>
                                      <p:tavLst>
                                        <p:tav tm="0">
                                          <p:val>
                                            <p:strVal val="#ppt_x"/>
                                          </p:val>
                                        </p:tav>
                                        <p:tav tm="100000">
                                          <p:val>
                                            <p:strVal val="#ppt_x"/>
                                          </p:val>
                                        </p:tav>
                                      </p:tavLst>
                                    </p:anim>
                                    <p:anim calcmode="lin" valueType="num">
                                      <p:cBhvr>
                                        <p:cTn id="198" dur="1000" fill="hold"/>
                                        <p:tgtEl>
                                          <p:spTgt spid="56"/>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57"/>
                                        </p:tgtEl>
                                        <p:attrNameLst>
                                          <p:attrName>style.visibility</p:attrName>
                                        </p:attrNameLst>
                                      </p:cBhvr>
                                      <p:to>
                                        <p:strVal val="visible"/>
                                      </p:to>
                                    </p:set>
                                    <p:animEffect transition="in" filter="fade">
                                      <p:cBhvr>
                                        <p:cTn id="201" dur="1000"/>
                                        <p:tgtEl>
                                          <p:spTgt spid="57"/>
                                        </p:tgtEl>
                                      </p:cBhvr>
                                    </p:animEffect>
                                    <p:anim calcmode="lin" valueType="num">
                                      <p:cBhvr>
                                        <p:cTn id="202" dur="1000" fill="hold"/>
                                        <p:tgtEl>
                                          <p:spTgt spid="57"/>
                                        </p:tgtEl>
                                        <p:attrNameLst>
                                          <p:attrName>ppt_x</p:attrName>
                                        </p:attrNameLst>
                                      </p:cBhvr>
                                      <p:tavLst>
                                        <p:tav tm="0">
                                          <p:val>
                                            <p:strVal val="#ppt_x"/>
                                          </p:val>
                                        </p:tav>
                                        <p:tav tm="100000">
                                          <p:val>
                                            <p:strVal val="#ppt_x"/>
                                          </p:val>
                                        </p:tav>
                                      </p:tavLst>
                                    </p:anim>
                                    <p:anim calcmode="lin" valueType="num">
                                      <p:cBhvr>
                                        <p:cTn id="203" dur="1000" fill="hold"/>
                                        <p:tgtEl>
                                          <p:spTgt spid="57"/>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58"/>
                                        </p:tgtEl>
                                        <p:attrNameLst>
                                          <p:attrName>style.visibility</p:attrName>
                                        </p:attrNameLst>
                                      </p:cBhvr>
                                      <p:to>
                                        <p:strVal val="visible"/>
                                      </p:to>
                                    </p:set>
                                    <p:animEffect transition="in" filter="fade">
                                      <p:cBhvr>
                                        <p:cTn id="206" dur="1000"/>
                                        <p:tgtEl>
                                          <p:spTgt spid="58"/>
                                        </p:tgtEl>
                                      </p:cBhvr>
                                    </p:animEffect>
                                    <p:anim calcmode="lin" valueType="num">
                                      <p:cBhvr>
                                        <p:cTn id="207" dur="1000" fill="hold"/>
                                        <p:tgtEl>
                                          <p:spTgt spid="58"/>
                                        </p:tgtEl>
                                        <p:attrNameLst>
                                          <p:attrName>ppt_x</p:attrName>
                                        </p:attrNameLst>
                                      </p:cBhvr>
                                      <p:tavLst>
                                        <p:tav tm="0">
                                          <p:val>
                                            <p:strVal val="#ppt_x"/>
                                          </p:val>
                                        </p:tav>
                                        <p:tav tm="100000">
                                          <p:val>
                                            <p:strVal val="#ppt_x"/>
                                          </p:val>
                                        </p:tav>
                                      </p:tavLst>
                                    </p:anim>
                                    <p:anim calcmode="lin" valueType="num">
                                      <p:cBhvr>
                                        <p:cTn id="208" dur="1000" fill="hold"/>
                                        <p:tgtEl>
                                          <p:spTgt spid="58"/>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59"/>
                                        </p:tgtEl>
                                        <p:attrNameLst>
                                          <p:attrName>style.visibility</p:attrName>
                                        </p:attrNameLst>
                                      </p:cBhvr>
                                      <p:to>
                                        <p:strVal val="visible"/>
                                      </p:to>
                                    </p:set>
                                    <p:animEffect transition="in" filter="fade">
                                      <p:cBhvr>
                                        <p:cTn id="211" dur="1000"/>
                                        <p:tgtEl>
                                          <p:spTgt spid="59"/>
                                        </p:tgtEl>
                                      </p:cBhvr>
                                    </p:animEffect>
                                    <p:anim calcmode="lin" valueType="num">
                                      <p:cBhvr>
                                        <p:cTn id="212" dur="1000" fill="hold"/>
                                        <p:tgtEl>
                                          <p:spTgt spid="59"/>
                                        </p:tgtEl>
                                        <p:attrNameLst>
                                          <p:attrName>ppt_x</p:attrName>
                                        </p:attrNameLst>
                                      </p:cBhvr>
                                      <p:tavLst>
                                        <p:tav tm="0">
                                          <p:val>
                                            <p:strVal val="#ppt_x"/>
                                          </p:val>
                                        </p:tav>
                                        <p:tav tm="100000">
                                          <p:val>
                                            <p:strVal val="#ppt_x"/>
                                          </p:val>
                                        </p:tav>
                                      </p:tavLst>
                                    </p:anim>
                                    <p:anim calcmode="lin" valueType="num">
                                      <p:cBhvr>
                                        <p:cTn id="213" dur="1000" fill="hold"/>
                                        <p:tgtEl>
                                          <p:spTgt spid="59"/>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60"/>
                                        </p:tgtEl>
                                        <p:attrNameLst>
                                          <p:attrName>style.visibility</p:attrName>
                                        </p:attrNameLst>
                                      </p:cBhvr>
                                      <p:to>
                                        <p:strVal val="visible"/>
                                      </p:to>
                                    </p:set>
                                    <p:animEffect transition="in" filter="fade">
                                      <p:cBhvr>
                                        <p:cTn id="216" dur="1000"/>
                                        <p:tgtEl>
                                          <p:spTgt spid="60"/>
                                        </p:tgtEl>
                                      </p:cBhvr>
                                    </p:animEffect>
                                    <p:anim calcmode="lin" valueType="num">
                                      <p:cBhvr>
                                        <p:cTn id="217" dur="1000" fill="hold"/>
                                        <p:tgtEl>
                                          <p:spTgt spid="60"/>
                                        </p:tgtEl>
                                        <p:attrNameLst>
                                          <p:attrName>ppt_x</p:attrName>
                                        </p:attrNameLst>
                                      </p:cBhvr>
                                      <p:tavLst>
                                        <p:tav tm="0">
                                          <p:val>
                                            <p:strVal val="#ppt_x"/>
                                          </p:val>
                                        </p:tav>
                                        <p:tav tm="100000">
                                          <p:val>
                                            <p:strVal val="#ppt_x"/>
                                          </p:val>
                                        </p:tav>
                                      </p:tavLst>
                                    </p:anim>
                                    <p:anim calcmode="lin" valueType="num">
                                      <p:cBhvr>
                                        <p:cTn id="218" dur="1000" fill="hold"/>
                                        <p:tgtEl>
                                          <p:spTgt spid="60"/>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fade">
                                      <p:cBhvr>
                                        <p:cTn id="221" dur="1000"/>
                                        <p:tgtEl>
                                          <p:spTgt spid="61"/>
                                        </p:tgtEl>
                                      </p:cBhvr>
                                    </p:animEffect>
                                    <p:anim calcmode="lin" valueType="num">
                                      <p:cBhvr>
                                        <p:cTn id="222" dur="1000" fill="hold"/>
                                        <p:tgtEl>
                                          <p:spTgt spid="61"/>
                                        </p:tgtEl>
                                        <p:attrNameLst>
                                          <p:attrName>ppt_x</p:attrName>
                                        </p:attrNameLst>
                                      </p:cBhvr>
                                      <p:tavLst>
                                        <p:tav tm="0">
                                          <p:val>
                                            <p:strVal val="#ppt_x"/>
                                          </p:val>
                                        </p:tav>
                                        <p:tav tm="100000">
                                          <p:val>
                                            <p:strVal val="#ppt_x"/>
                                          </p:val>
                                        </p:tav>
                                      </p:tavLst>
                                    </p:anim>
                                    <p:anim calcmode="lin" valueType="num">
                                      <p:cBhvr>
                                        <p:cTn id="223" dur="1000" fill="hold"/>
                                        <p:tgtEl>
                                          <p:spTgt spid="61"/>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62"/>
                                        </p:tgtEl>
                                        <p:attrNameLst>
                                          <p:attrName>style.visibility</p:attrName>
                                        </p:attrNameLst>
                                      </p:cBhvr>
                                      <p:to>
                                        <p:strVal val="visible"/>
                                      </p:to>
                                    </p:set>
                                    <p:animEffect transition="in" filter="fade">
                                      <p:cBhvr>
                                        <p:cTn id="226" dur="1000"/>
                                        <p:tgtEl>
                                          <p:spTgt spid="62"/>
                                        </p:tgtEl>
                                      </p:cBhvr>
                                    </p:animEffect>
                                    <p:anim calcmode="lin" valueType="num">
                                      <p:cBhvr>
                                        <p:cTn id="227" dur="1000" fill="hold"/>
                                        <p:tgtEl>
                                          <p:spTgt spid="62"/>
                                        </p:tgtEl>
                                        <p:attrNameLst>
                                          <p:attrName>ppt_x</p:attrName>
                                        </p:attrNameLst>
                                      </p:cBhvr>
                                      <p:tavLst>
                                        <p:tav tm="0">
                                          <p:val>
                                            <p:strVal val="#ppt_x"/>
                                          </p:val>
                                        </p:tav>
                                        <p:tav tm="100000">
                                          <p:val>
                                            <p:strVal val="#ppt_x"/>
                                          </p:val>
                                        </p:tav>
                                      </p:tavLst>
                                    </p:anim>
                                    <p:anim calcmode="lin" valueType="num">
                                      <p:cBhvr>
                                        <p:cTn id="22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animBg="1"/>
      <p:bldP spid="55" grpId="0" animBg="1"/>
      <p:bldP spid="56" grpId="0" animBg="1"/>
      <p:bldP spid="57" grpId="0" animBg="1"/>
      <p:bldP spid="58" grpId="0" animBg="1"/>
      <p:bldP spid="59" grpId="0" animBg="1"/>
      <p:bldP spid="60" grpId="0" animBg="1"/>
      <p:bldP spid="61"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28306"/>
            <a:ext cx="12190413" cy="744070"/>
            <a:chOff x="-3263900" y="500464"/>
            <a:chExt cx="12190413" cy="744070"/>
          </a:xfrm>
        </p:grpSpPr>
        <p:grpSp>
          <p:nvGrpSpPr>
            <p:cNvPr id="11" name="组合 10"/>
            <p:cNvGrpSpPr/>
            <p:nvPr/>
          </p:nvGrpSpPr>
          <p:grpSpPr>
            <a:xfrm>
              <a:off x="1012210" y="500464"/>
              <a:ext cx="3627350" cy="744070"/>
              <a:chOff x="1259860" y="683707"/>
              <a:chExt cx="3627350" cy="744070"/>
            </a:xfrm>
          </p:grpSpPr>
          <p:grpSp>
            <p:nvGrpSpPr>
              <p:cNvPr id="13" name="组合 12"/>
              <p:cNvGrpSpPr/>
              <p:nvPr/>
            </p:nvGrpSpPr>
            <p:grpSpPr>
              <a:xfrm>
                <a:off x="1442728" y="683707"/>
                <a:ext cx="3255324" cy="744070"/>
                <a:chOff x="5103423" y="1157206"/>
                <a:chExt cx="2311401" cy="744070"/>
              </a:xfrm>
            </p:grpSpPr>
            <p:sp>
              <p:nvSpPr>
                <p:cNvPr id="15" name="TextBox 8"/>
                <p:cNvSpPr txBox="1">
                  <a:spLocks noChangeArrowheads="1"/>
                </p:cNvSpPr>
                <p:nvPr/>
              </p:nvSpPr>
              <p:spPr bwMode="auto">
                <a:xfrm>
                  <a:off x="5103423" y="1157206"/>
                  <a:ext cx="2311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200" b="1" dirty="0">
                      <a:solidFill>
                        <a:srgbClr val="944E4E"/>
                      </a:solidFill>
                      <a:latin typeface="微软雅黑" panose="020B0503020204020204" pitchFamily="34" charset="-122"/>
                      <a:ea typeface="微软雅黑" panose="020B0503020204020204" pitchFamily="34" charset="-122"/>
                    </a:rPr>
                    <a:t>季度工作概述</a:t>
                  </a:r>
                  <a:endParaRPr lang="zh-CN" altLang="en-US" sz="3200" b="1" dirty="0">
                    <a:solidFill>
                      <a:srgbClr val="944E4E"/>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5103424" y="1701221"/>
                  <a:ext cx="23114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hangingPunct="1"/>
                  <a:r>
                    <a:rPr lang="en-US" altLang="zh-CN"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rPr>
                    <a:t>CLICK TO ADD CAPTION TEXT</a:t>
                  </a:r>
                  <a:endParaRPr lang="zh-CN" altLang="en-US" sz="1300" dirty="0">
                    <a:solidFill>
                      <a:srgbClr val="944E4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矩形 13"/>
              <p:cNvSpPr/>
              <p:nvPr/>
            </p:nvSpPr>
            <p:spPr>
              <a:xfrm>
                <a:off x="1259860"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sp>
            <p:nvSpPr>
              <p:cNvPr id="17" name="矩形 16"/>
              <p:cNvSpPr/>
              <p:nvPr/>
            </p:nvSpPr>
            <p:spPr>
              <a:xfrm>
                <a:off x="4594495" y="728768"/>
                <a:ext cx="292715" cy="675839"/>
              </a:xfrm>
              <a:prstGeom prst="rect">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4E4E"/>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flipH="1">
              <a:off x="-3263900" y="883444"/>
              <a:ext cx="4149271"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45643" y="883444"/>
              <a:ext cx="4180870" cy="0"/>
            </a:xfrm>
            <a:prstGeom prst="line">
              <a:avLst/>
            </a:prstGeom>
            <a:ln>
              <a:solidFill>
                <a:srgbClr val="944E4E"/>
              </a:solidFill>
            </a:ln>
          </p:spPr>
          <p:style>
            <a:lnRef idx="1">
              <a:schemeClr val="accent1"/>
            </a:lnRef>
            <a:fillRef idx="0">
              <a:schemeClr val="accent1"/>
            </a:fillRef>
            <a:effectRef idx="0">
              <a:schemeClr val="accent1"/>
            </a:effectRef>
            <a:fontRef idx="minor">
              <a:schemeClr val="tx1"/>
            </a:fontRef>
          </p:style>
        </p:cxnSp>
      </p:grpSp>
      <p:sp>
        <p:nvSpPr>
          <p:cNvPr id="19" name="五边形 4"/>
          <p:cNvSpPr/>
          <p:nvPr/>
        </p:nvSpPr>
        <p:spPr>
          <a:xfrm rot="5400000">
            <a:off x="1031165" y="2461207"/>
            <a:ext cx="2243593" cy="1741715"/>
          </a:xfrm>
          <a:prstGeom prst="homePlat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8"/>
          <p:cNvSpPr/>
          <p:nvPr/>
        </p:nvSpPr>
        <p:spPr>
          <a:xfrm rot="5400000">
            <a:off x="3730822" y="2461207"/>
            <a:ext cx="2243593" cy="1741715"/>
          </a:xfrm>
          <a:prstGeom prst="homePlat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11"/>
          <p:cNvSpPr/>
          <p:nvPr/>
        </p:nvSpPr>
        <p:spPr>
          <a:xfrm rot="5400000">
            <a:off x="6212765" y="2461207"/>
            <a:ext cx="2243593" cy="1741715"/>
          </a:xfrm>
          <a:prstGeom prst="homePlat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14"/>
          <p:cNvSpPr/>
          <p:nvPr/>
        </p:nvSpPr>
        <p:spPr>
          <a:xfrm rot="5400000">
            <a:off x="8912422" y="2461207"/>
            <a:ext cx="2243593" cy="1741715"/>
          </a:xfrm>
          <a:prstGeom prst="homePlate">
            <a:avLst/>
          </a:prstGeom>
          <a:solidFill>
            <a:srgbClr val="94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9877" y="2209693"/>
            <a:ext cx="1220206" cy="1446550"/>
          </a:xfrm>
          <a:prstGeom prst="rect">
            <a:avLst/>
          </a:prstGeom>
          <a:noFill/>
        </p:spPr>
        <p:txBody>
          <a:bodyPr wrap="none" rtlCol="0">
            <a:spAutoFit/>
          </a:bodyPr>
          <a:lstStyle/>
          <a:p>
            <a:r>
              <a:rPr lang="en-US" altLang="zh-CN" sz="8800" b="1" dirty="0">
                <a:solidFill>
                  <a:srgbClr val="F8F8F8"/>
                </a:solidFill>
                <a:latin typeface="Impact" panose="020B0806030902050204" pitchFamily="34" charset="0"/>
                <a:ea typeface="微软雅黑" panose="020B0503020204020204" pitchFamily="34" charset="-122"/>
              </a:rPr>
              <a:t>01</a:t>
            </a:r>
            <a:endParaRPr lang="zh-CN" altLang="en-US" sz="28700" b="1" dirty="0">
              <a:solidFill>
                <a:srgbClr val="F8F8F8"/>
              </a:solidFill>
              <a:latin typeface="Impact" panose="020B0806030902050204" pitchFamily="34" charset="0"/>
              <a:ea typeface="微软雅黑" panose="020B0503020204020204" pitchFamily="34" charset="-122"/>
            </a:endParaRPr>
          </a:p>
        </p:txBody>
      </p:sp>
      <p:sp>
        <p:nvSpPr>
          <p:cNvPr id="24" name="文本框 23"/>
          <p:cNvSpPr txBox="1"/>
          <p:nvPr/>
        </p:nvSpPr>
        <p:spPr>
          <a:xfrm>
            <a:off x="4130914" y="2209693"/>
            <a:ext cx="1358064" cy="1446550"/>
          </a:xfrm>
          <a:prstGeom prst="rect">
            <a:avLst/>
          </a:prstGeom>
          <a:noFill/>
        </p:spPr>
        <p:txBody>
          <a:bodyPr wrap="none" rtlCol="0">
            <a:spAutoFit/>
          </a:bodyPr>
          <a:lstStyle/>
          <a:p>
            <a:r>
              <a:rPr lang="en-US" altLang="zh-CN" sz="8800" b="1" dirty="0">
                <a:solidFill>
                  <a:srgbClr val="F8F8F8"/>
                </a:solidFill>
                <a:latin typeface="Impact" panose="020B0806030902050204" pitchFamily="34" charset="0"/>
                <a:ea typeface="微软雅黑" panose="020B0503020204020204" pitchFamily="34" charset="-122"/>
              </a:rPr>
              <a:t>02</a:t>
            </a:r>
            <a:endParaRPr lang="zh-CN" altLang="en-US" sz="28700" b="1" dirty="0">
              <a:solidFill>
                <a:srgbClr val="F8F8F8"/>
              </a:solidFill>
              <a:latin typeface="Impact" panose="020B0806030902050204" pitchFamily="34" charset="0"/>
              <a:ea typeface="微软雅黑" panose="020B0503020204020204" pitchFamily="34" charset="-122"/>
            </a:endParaRPr>
          </a:p>
        </p:txBody>
      </p:sp>
      <p:sp>
        <p:nvSpPr>
          <p:cNvPr id="25" name="文本框 24"/>
          <p:cNvSpPr txBox="1"/>
          <p:nvPr/>
        </p:nvSpPr>
        <p:spPr>
          <a:xfrm>
            <a:off x="6610958" y="2209693"/>
            <a:ext cx="1390124" cy="1446550"/>
          </a:xfrm>
          <a:prstGeom prst="rect">
            <a:avLst/>
          </a:prstGeom>
          <a:noFill/>
        </p:spPr>
        <p:txBody>
          <a:bodyPr wrap="none" rtlCol="0">
            <a:spAutoFit/>
          </a:bodyPr>
          <a:lstStyle/>
          <a:p>
            <a:r>
              <a:rPr lang="en-US" altLang="zh-CN" sz="8800" b="1" dirty="0">
                <a:solidFill>
                  <a:srgbClr val="F8F8F8"/>
                </a:solidFill>
                <a:latin typeface="Impact" panose="020B0806030902050204" pitchFamily="34" charset="0"/>
                <a:ea typeface="微软雅黑" panose="020B0503020204020204" pitchFamily="34" charset="-122"/>
              </a:rPr>
              <a:t>03</a:t>
            </a:r>
            <a:endParaRPr lang="zh-CN" altLang="en-US" sz="28700" b="1" dirty="0">
              <a:solidFill>
                <a:srgbClr val="F8F8F8"/>
              </a:solidFill>
              <a:latin typeface="Impact" panose="020B0806030902050204" pitchFamily="34" charset="0"/>
              <a:ea typeface="微软雅黑" panose="020B0503020204020204" pitchFamily="34" charset="-122"/>
            </a:endParaRPr>
          </a:p>
        </p:txBody>
      </p:sp>
      <p:sp>
        <p:nvSpPr>
          <p:cNvPr id="26" name="文本框 25"/>
          <p:cNvSpPr txBox="1"/>
          <p:nvPr/>
        </p:nvSpPr>
        <p:spPr>
          <a:xfrm>
            <a:off x="9356789" y="2209693"/>
            <a:ext cx="1354858" cy="1446550"/>
          </a:xfrm>
          <a:prstGeom prst="rect">
            <a:avLst/>
          </a:prstGeom>
          <a:noFill/>
        </p:spPr>
        <p:txBody>
          <a:bodyPr wrap="none" rtlCol="0">
            <a:spAutoFit/>
          </a:bodyPr>
          <a:lstStyle/>
          <a:p>
            <a:r>
              <a:rPr lang="en-US" altLang="zh-CN" sz="8800" b="1" dirty="0">
                <a:solidFill>
                  <a:srgbClr val="F8F8F8"/>
                </a:solidFill>
                <a:latin typeface="Impact" panose="020B0806030902050204" pitchFamily="34" charset="0"/>
                <a:ea typeface="微软雅黑" panose="020B0503020204020204" pitchFamily="34" charset="-122"/>
              </a:rPr>
              <a:t>04</a:t>
            </a:r>
            <a:endParaRPr lang="zh-CN" altLang="en-US" sz="28700" b="1" dirty="0">
              <a:solidFill>
                <a:srgbClr val="F8F8F8"/>
              </a:solidFill>
              <a:latin typeface="Impact" panose="020B0806030902050204" pitchFamily="34" charset="0"/>
              <a:ea typeface="微软雅黑" panose="020B0503020204020204" pitchFamily="34" charset="-122"/>
            </a:endParaRPr>
          </a:p>
        </p:txBody>
      </p:sp>
      <p:sp>
        <p:nvSpPr>
          <p:cNvPr id="27" name="文本框 26"/>
          <p:cNvSpPr txBox="1"/>
          <p:nvPr/>
        </p:nvSpPr>
        <p:spPr>
          <a:xfrm>
            <a:off x="1158735" y="4621392"/>
            <a:ext cx="1710306" cy="1077218"/>
          </a:xfrm>
          <a:prstGeom prst="rect">
            <a:avLst/>
          </a:prstGeom>
          <a:noFill/>
        </p:spPr>
        <p:txBody>
          <a:bodyPr wrap="squar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单击此处添加您的编辑文字标题您的团队名称您的公司名称</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996440" y="4621392"/>
            <a:ext cx="1710306" cy="1077218"/>
          </a:xfrm>
          <a:prstGeom prst="rect">
            <a:avLst/>
          </a:prstGeom>
          <a:noFill/>
        </p:spPr>
        <p:txBody>
          <a:bodyPr wrap="squar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单击此处添加您的编辑文字标题您的团队名称您的公司名称</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463704" y="4621392"/>
            <a:ext cx="1710306" cy="1077218"/>
          </a:xfrm>
          <a:prstGeom prst="rect">
            <a:avLst/>
          </a:prstGeom>
          <a:noFill/>
        </p:spPr>
        <p:txBody>
          <a:bodyPr wrap="squar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单击此处添加您的编辑文字标题您的团队名称您的公司名称</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327723" y="4621392"/>
            <a:ext cx="1710306" cy="1077218"/>
          </a:xfrm>
          <a:prstGeom prst="rect">
            <a:avLst/>
          </a:prstGeom>
          <a:noFill/>
        </p:spPr>
        <p:txBody>
          <a:bodyPr wrap="squar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单击此处添加您的编辑文字标题您的团队名称您的公司名称</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655667" y="3445872"/>
            <a:ext cx="1368152"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编辑文字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329743" y="3445872"/>
            <a:ext cx="1368152"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编辑文字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837267" y="3445872"/>
            <a:ext cx="1368152"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编辑文字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536923" y="3445872"/>
            <a:ext cx="1368152"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编辑文字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childTnLst>
                          </p:cTn>
                        </p:par>
                        <p:par>
                          <p:cTn id="41" fill="hold">
                            <p:stCondLst>
                              <p:cond delay="1000"/>
                            </p:stCondLst>
                            <p:childTnLst>
                              <p:par>
                                <p:cTn id="42" presetID="50" presetClass="entr" presetSubtype="0" decel="100000" fill="hold" grpId="0" nodeType="afterEffect">
                                  <p:stCondLst>
                                    <p:cond delay="0"/>
                                  </p:stCondLst>
                                  <p:iterate type="lt">
                                    <p:tmPct val="5000"/>
                                  </p:iterate>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strVal val="#ppt_w+.3"/>
                                          </p:val>
                                        </p:tav>
                                        <p:tav tm="100000">
                                          <p:val>
                                            <p:strVal val="#ppt_w"/>
                                          </p:val>
                                        </p:tav>
                                      </p:tavLst>
                                    </p:anim>
                                    <p:anim calcmode="lin" valueType="num">
                                      <p:cBhvr>
                                        <p:cTn id="45" dur="500" fill="hold"/>
                                        <p:tgtEl>
                                          <p:spTgt spid="23"/>
                                        </p:tgtEl>
                                        <p:attrNameLst>
                                          <p:attrName>ppt_h</p:attrName>
                                        </p:attrNameLst>
                                      </p:cBhvr>
                                      <p:tavLst>
                                        <p:tav tm="0">
                                          <p:val>
                                            <p:strVal val="#ppt_h"/>
                                          </p:val>
                                        </p:tav>
                                        <p:tav tm="100000">
                                          <p:val>
                                            <p:strVal val="#ppt_h"/>
                                          </p:val>
                                        </p:tav>
                                      </p:tavLst>
                                    </p:anim>
                                    <p:animEffect transition="in" filter="fade">
                                      <p:cBhvr>
                                        <p:cTn id="46" dur="500"/>
                                        <p:tgtEl>
                                          <p:spTgt spid="23"/>
                                        </p:tgtEl>
                                      </p:cBhvr>
                                    </p:animEffect>
                                  </p:childTnLst>
                                </p:cTn>
                              </p:par>
                              <p:par>
                                <p:cTn id="47" presetID="50" presetClass="entr" presetSubtype="0" decel="100000" fill="hold" grpId="0" nodeType="withEffect">
                                  <p:stCondLst>
                                    <p:cond delay="0"/>
                                  </p:stCondLst>
                                  <p:iterate type="lt">
                                    <p:tmPct val="5000"/>
                                  </p:iterate>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ppt_w+.3"/>
                                          </p:val>
                                        </p:tav>
                                        <p:tav tm="100000">
                                          <p:val>
                                            <p:strVal val="#ppt_w"/>
                                          </p:val>
                                        </p:tav>
                                      </p:tavLst>
                                    </p:anim>
                                    <p:anim calcmode="lin" valueType="num">
                                      <p:cBhvr>
                                        <p:cTn id="50" dur="500" fill="hold"/>
                                        <p:tgtEl>
                                          <p:spTgt spid="24"/>
                                        </p:tgtEl>
                                        <p:attrNameLst>
                                          <p:attrName>ppt_h</p:attrName>
                                        </p:attrNameLst>
                                      </p:cBhvr>
                                      <p:tavLst>
                                        <p:tav tm="0">
                                          <p:val>
                                            <p:strVal val="#ppt_h"/>
                                          </p:val>
                                        </p:tav>
                                        <p:tav tm="100000">
                                          <p:val>
                                            <p:strVal val="#ppt_h"/>
                                          </p:val>
                                        </p:tav>
                                      </p:tavLst>
                                    </p:anim>
                                    <p:animEffect transition="in" filter="fade">
                                      <p:cBhvr>
                                        <p:cTn id="51" dur="500"/>
                                        <p:tgtEl>
                                          <p:spTgt spid="24"/>
                                        </p:tgtEl>
                                      </p:cBhvr>
                                    </p:animEffect>
                                  </p:childTnLst>
                                </p:cTn>
                              </p:par>
                              <p:par>
                                <p:cTn id="52" presetID="50" presetClass="entr" presetSubtype="0" decel="100000" fill="hold" grpId="0" nodeType="withEffect">
                                  <p:stCondLst>
                                    <p:cond delay="0"/>
                                  </p:stCondLst>
                                  <p:iterate type="lt">
                                    <p:tmPct val="5000"/>
                                  </p:iterate>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strVal val="#ppt_w+.3"/>
                                          </p:val>
                                        </p:tav>
                                        <p:tav tm="100000">
                                          <p:val>
                                            <p:strVal val="#ppt_w"/>
                                          </p:val>
                                        </p:tav>
                                      </p:tavLst>
                                    </p:anim>
                                    <p:anim calcmode="lin" valueType="num">
                                      <p:cBhvr>
                                        <p:cTn id="55" dur="500" fill="hold"/>
                                        <p:tgtEl>
                                          <p:spTgt spid="25"/>
                                        </p:tgtEl>
                                        <p:attrNameLst>
                                          <p:attrName>ppt_h</p:attrName>
                                        </p:attrNameLst>
                                      </p:cBhvr>
                                      <p:tavLst>
                                        <p:tav tm="0">
                                          <p:val>
                                            <p:strVal val="#ppt_h"/>
                                          </p:val>
                                        </p:tav>
                                        <p:tav tm="100000">
                                          <p:val>
                                            <p:strVal val="#ppt_h"/>
                                          </p:val>
                                        </p:tav>
                                      </p:tavLst>
                                    </p:anim>
                                    <p:animEffect transition="in" filter="fade">
                                      <p:cBhvr>
                                        <p:cTn id="56" dur="500"/>
                                        <p:tgtEl>
                                          <p:spTgt spid="25"/>
                                        </p:tgtEl>
                                      </p:cBhvr>
                                    </p:animEffect>
                                  </p:childTnLst>
                                </p:cTn>
                              </p:par>
                              <p:par>
                                <p:cTn id="57" presetID="50" presetClass="entr" presetSubtype="0" decel="100000" fill="hold" grpId="0" nodeType="withEffect">
                                  <p:stCondLst>
                                    <p:cond delay="0"/>
                                  </p:stCondLst>
                                  <p:iterate type="lt">
                                    <p:tmPct val="5000"/>
                                  </p:iterate>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strVal val="#ppt_w+.3"/>
                                          </p:val>
                                        </p:tav>
                                        <p:tav tm="100000">
                                          <p:val>
                                            <p:strVal val="#ppt_w"/>
                                          </p:val>
                                        </p:tav>
                                      </p:tavLst>
                                    </p:anim>
                                    <p:anim calcmode="lin" valueType="num">
                                      <p:cBhvr>
                                        <p:cTn id="60" dur="500" fill="hold"/>
                                        <p:tgtEl>
                                          <p:spTgt spid="26"/>
                                        </p:tgtEl>
                                        <p:attrNameLst>
                                          <p:attrName>ppt_h</p:attrName>
                                        </p:attrNameLst>
                                      </p:cBhvr>
                                      <p:tavLst>
                                        <p:tav tm="0">
                                          <p:val>
                                            <p:strVal val="#ppt_h"/>
                                          </p:val>
                                        </p:tav>
                                        <p:tav tm="100000">
                                          <p:val>
                                            <p:strVal val="#ppt_h"/>
                                          </p:val>
                                        </p:tav>
                                      </p:tavLst>
                                    </p:anim>
                                    <p:animEffect transition="in" filter="fade">
                                      <p:cBhvr>
                                        <p:cTn id="61" dur="500"/>
                                        <p:tgtEl>
                                          <p:spTgt spid="26"/>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1000"/>
                                        <p:tgtEl>
                                          <p:spTgt spid="30"/>
                                        </p:tgtEl>
                                      </p:cBhvr>
                                    </p:animEffect>
                                    <p:anim calcmode="lin" valueType="num">
                                      <p:cBhvr>
                                        <p:cTn id="80" dur="1000" fill="hold"/>
                                        <p:tgtEl>
                                          <p:spTgt spid="30"/>
                                        </p:tgtEl>
                                        <p:attrNameLst>
                                          <p:attrName>ppt_x</p:attrName>
                                        </p:attrNameLst>
                                      </p:cBhvr>
                                      <p:tavLst>
                                        <p:tav tm="0">
                                          <p:val>
                                            <p:strVal val="#ppt_x"/>
                                          </p:val>
                                        </p:tav>
                                        <p:tav tm="100000">
                                          <p:val>
                                            <p:strVal val="#ppt_x"/>
                                          </p:val>
                                        </p:tav>
                                      </p:tavLst>
                                    </p:anim>
                                    <p:anim calcmode="lin" valueType="num">
                                      <p:cBhvr>
                                        <p:cTn id="8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240"/>
            <a:ext cx="12190413" cy="6857107"/>
          </a:xfrm>
          <a:prstGeom prst="rect">
            <a:avLst/>
          </a:prstGeom>
        </p:spPr>
      </p:pic>
      <p:sp>
        <p:nvSpPr>
          <p:cNvPr id="9" name="矩形 8"/>
          <p:cNvSpPr/>
          <p:nvPr/>
        </p:nvSpPr>
        <p:spPr>
          <a:xfrm>
            <a:off x="354012" y="342900"/>
            <a:ext cx="11482388" cy="6173786"/>
          </a:xfrm>
          <a:prstGeom prst="rect">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33525" y="3395980"/>
            <a:ext cx="9505315" cy="1415415"/>
          </a:xfrm>
          <a:prstGeom prst="rect">
            <a:avLst/>
          </a:prstGeom>
        </p:spPr>
        <p:txBody>
          <a:bodyPr wrap="square" lIns="0" tIns="0" rIns="0" bIns="0">
            <a:spAutoFit/>
          </a:bodyPr>
          <a:lstStyle/>
          <a:p>
            <a:pPr algn="ctr" eaLnBrk="1" hangingPunct="1">
              <a:defRPr/>
            </a:pPr>
            <a:r>
              <a:rPr lang="en-US" altLang="zh-CN" sz="4600">
                <a:sym typeface="+mn-ea"/>
              </a:rPr>
              <a:t>What has government done</a:t>
            </a:r>
            <a:r>
              <a:rPr lang="zh-CN" altLang="en-US" sz="4600">
                <a:sym typeface="+mn-ea"/>
              </a:rPr>
              <a:t>？</a:t>
            </a:r>
            <a:endParaRPr lang="zh-CN" altLang="en-US" sz="4600"/>
          </a:p>
          <a:p>
            <a:pPr algn="ctr" eaLnBrk="1" hangingPunct="1">
              <a:defRPr/>
            </a:pPr>
            <a:endParaRPr lang="zh-CN" altLang="en-US" sz="4600" b="1" noProof="1">
              <a:solidFill>
                <a:srgbClr val="944E4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2" name="组合 21"/>
          <p:cNvGrpSpPr/>
          <p:nvPr/>
        </p:nvGrpSpPr>
        <p:grpSpPr>
          <a:xfrm>
            <a:off x="5176806" y="1407440"/>
            <a:ext cx="1836800" cy="1836800"/>
            <a:chOff x="3224754" y="2237368"/>
            <a:chExt cx="2194014" cy="2194014"/>
          </a:xfrm>
        </p:grpSpPr>
        <p:grpSp>
          <p:nvGrpSpPr>
            <p:cNvPr id="23" name="组合 22"/>
            <p:cNvGrpSpPr/>
            <p:nvPr/>
          </p:nvGrpSpPr>
          <p:grpSpPr>
            <a:xfrm>
              <a:off x="3462963" y="2475577"/>
              <a:ext cx="1717596" cy="1717596"/>
              <a:chOff x="7644571" y="1410943"/>
              <a:chExt cx="1597450" cy="1597450"/>
            </a:xfrm>
            <a:solidFill>
              <a:srgbClr val="944E4E"/>
            </a:solidFill>
          </p:grpSpPr>
          <p:sp>
            <p:nvSpPr>
              <p:cNvPr id="25" name="椭圆 24"/>
              <p:cNvSpPr/>
              <p:nvPr/>
            </p:nvSpPr>
            <p:spPr>
              <a:xfrm>
                <a:off x="7644571" y="1410943"/>
                <a:ext cx="1597450" cy="1597450"/>
              </a:xfrm>
              <a:prstGeom prst="ellipse">
                <a:avLst/>
              </a:prstGeom>
              <a:grp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sp>
            <p:nvSpPr>
              <p:cNvPr id="26" name="_14"/>
              <p:cNvSpPr txBox="1">
                <a:spLocks noChangeArrowheads="1"/>
              </p:cNvSpPr>
              <p:nvPr/>
            </p:nvSpPr>
            <p:spPr bwMode="auto">
              <a:xfrm>
                <a:off x="7742903" y="1669218"/>
                <a:ext cx="1408258" cy="99637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b="1" spc="600" dirty="0">
                    <a:solidFill>
                      <a:schemeClr val="bg1"/>
                    </a:solidFill>
                    <a:latin typeface="微软雅黑" panose="020B0503020204020204" pitchFamily="34" charset="-122"/>
                    <a:ea typeface="微软雅黑" panose="020B0503020204020204" pitchFamily="34" charset="-122"/>
                  </a:rPr>
                  <a:t>2</a:t>
                </a:r>
                <a:endParaRPr lang="zh-CN" sz="4800" b="1" spc="600" dirty="0">
                  <a:solidFill>
                    <a:schemeClr val="bg1"/>
                  </a:solidFill>
                  <a:latin typeface="微软雅黑" panose="020B0503020204020204" pitchFamily="34" charset="-122"/>
                  <a:ea typeface="微软雅黑" panose="020B0503020204020204" pitchFamily="34" charset="-122"/>
                </a:endParaRPr>
              </a:p>
            </p:txBody>
          </p:sp>
        </p:grpSp>
        <p:sp>
          <p:nvSpPr>
            <p:cNvPr id="24" name="椭圆 23"/>
            <p:cNvSpPr/>
            <p:nvPr/>
          </p:nvSpPr>
          <p:spPr>
            <a:xfrm>
              <a:off x="3224754" y="2237368"/>
              <a:ext cx="2194014" cy="2194014"/>
            </a:xfrm>
            <a:prstGeom prst="ellipse">
              <a:avLst/>
            </a:prstGeom>
            <a:noFill/>
            <a:ln>
              <a:solidFill>
                <a:srgbClr val="94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Effect transition="in" filter="fade">
                                      <p:cBhvr>
                                        <p:cTn id="13" dur="1000"/>
                                        <p:tgtEl>
                                          <p:spTgt spid="9"/>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750"/>
                                        <p:tgtEl>
                                          <p:spTgt spid="22"/>
                                        </p:tgtEl>
                                      </p:cBhvr>
                                    </p:animEffect>
                                    <p:anim calcmode="lin" valueType="num">
                                      <p:cBhvr>
                                        <p:cTn id="18" dur="750" fill="hold"/>
                                        <p:tgtEl>
                                          <p:spTgt spid="22"/>
                                        </p:tgtEl>
                                        <p:attrNameLst>
                                          <p:attrName>ppt_x</p:attrName>
                                        </p:attrNameLst>
                                      </p:cBhvr>
                                      <p:tavLst>
                                        <p:tav tm="0">
                                          <p:val>
                                            <p:strVal val="#ppt_x"/>
                                          </p:val>
                                        </p:tav>
                                        <p:tav tm="100000">
                                          <p:val>
                                            <p:strVal val="#ppt_x"/>
                                          </p:val>
                                        </p:tav>
                                      </p:tavLst>
                                    </p:anim>
                                    <p:anim calcmode="lin" valueType="num">
                                      <p:cBhvr>
                                        <p:cTn id="19" dur="75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3" presetClass="entr" presetSubtype="3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ISPRING_ULTRA_SCORM_TRACKING_SLIDES" val="1"/>
  <p:tag name="GENSWF_OUTPUT_FILE_NAME" val="3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5085</Words>
  <Application>WPS 演示</Application>
  <PresentationFormat>自定义</PresentationFormat>
  <Paragraphs>427</Paragraphs>
  <Slides>25</Slides>
  <Notes>24</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25</vt:i4>
      </vt:variant>
    </vt:vector>
  </HeadingPairs>
  <TitlesOfParts>
    <vt:vector size="56" baseType="lpstr">
      <vt:lpstr>Arial</vt:lpstr>
      <vt:lpstr>宋体</vt:lpstr>
      <vt:lpstr>Wingdings</vt:lpstr>
      <vt:lpstr>Calibri</vt:lpstr>
      <vt:lpstr>微软雅黑</vt:lpstr>
      <vt:lpstr>Calibri</vt:lpstr>
      <vt:lpstr>Lato Black</vt:lpstr>
      <vt:lpstr>Segoe Print</vt:lpstr>
      <vt:lpstr>Broadway</vt:lpstr>
      <vt:lpstr>Lato Light</vt:lpstr>
      <vt:lpstr>Lato Regular</vt:lpstr>
      <vt:lpstr>Lato Bold</vt:lpstr>
      <vt:lpstr>华文细黑</vt:lpstr>
      <vt:lpstr>Open Sans</vt:lpstr>
      <vt:lpstr>Impact</vt:lpstr>
      <vt:lpstr>等线</vt:lpstr>
      <vt:lpstr>Gabriola</vt:lpstr>
      <vt:lpstr>Arial Unicode MS</vt:lpstr>
      <vt:lpstr>等线 Light</vt:lpstr>
      <vt:lpstr>HelveticaNeueLT Pro 35 Th</vt:lpstr>
      <vt:lpstr>华文黑体</vt:lpstr>
      <vt:lpstr>方正中等线简体</vt:lpstr>
      <vt:lpstr>Open Sans Light</vt:lpstr>
      <vt:lpstr>Arial</vt:lpstr>
      <vt:lpstr>黑体</vt:lpstr>
      <vt:lpstr>Lato Regular</vt:lpstr>
      <vt:lpstr>华文细黑</vt:lpstr>
      <vt:lpstr>华文黑体</vt:lpstr>
      <vt:lpstr>方正中等线简体</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唯美叶子</dc:title>
  <dc:creator>第一PPT</dc:creator>
  <cp:keywords>www.1ppt.com</cp:keywords>
  <dc:description>www.1ppt.com</dc:description>
  <cp:lastModifiedBy>人生已经如此艰难</cp:lastModifiedBy>
  <cp:revision>3183</cp:revision>
  <dcterms:created xsi:type="dcterms:W3CDTF">2015-12-01T09:06:00Z</dcterms:created>
  <dcterms:modified xsi:type="dcterms:W3CDTF">2019-11-10T07:28:46Z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