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8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6807" y="1325266"/>
            <a:ext cx="10852237" cy="899167"/>
          </a:xfrm>
        </p:spPr>
        <p:txBody>
          <a:bodyPr/>
          <a:lstStyle/>
          <a:p>
            <a:r>
              <a:rPr lang="en-US" altLang="zh-CN" sz="3200"/>
              <a:t>What has government done</a:t>
            </a:r>
            <a:r>
              <a:rPr lang="zh-CN" altLang="en-US" sz="3200"/>
              <a:t>？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9339580" y="5069840"/>
            <a:ext cx="290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黄冰衡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5345" y="4438650"/>
            <a:ext cx="4149090" cy="23450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America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1967-----</a:t>
            </a:r>
            <a:r>
              <a:rPr lang="zh-CN" altLang="en-US"/>
              <a:t>Freedom of Information Act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1974-----Privacy Act  </a:t>
            </a:r>
            <a:endParaRPr lang="en-US" altLang="zh-CN"/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Restrain the federal government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1988-----Children's Online Privacy Protection Act </a:t>
            </a:r>
            <a:endParaRPr lang="en-US" altLang="zh-CN"/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Prevent children under the age of 13 from being collected user information.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2018-----CCPA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European Union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European Union legislation is special.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1995-----</a:t>
            </a:r>
            <a:r>
              <a:t>《</a:t>
            </a:r>
            <a:r>
              <a:rPr lang="en-US" altLang="zh-CN"/>
              <a:t>Data Protection Directive</a:t>
            </a:r>
            <a:r>
              <a:t>》</a:t>
            </a:r>
          </a:p>
          <a:p/>
          <a:p>
            <a:r>
              <a:rPr lang="en-US" altLang="zh-CN">
                <a:sym typeface="+mn-ea"/>
              </a:rPr>
              <a:t> 2018.5.25-----</a:t>
            </a:r>
            <a:r>
              <a:t>《</a:t>
            </a:r>
            <a:r>
              <a:rPr lang="en-US" altLang="zh-CN"/>
              <a:t>General Data Protection Regulation</a:t>
            </a:r>
            <a:r>
              <a:t>》</a:t>
            </a:r>
            <a:r>
              <a:rPr lang="en-US" altLang="zh-CN"/>
              <a:t>                                                              </a:t>
            </a:r>
            <a:r>
              <a:rPr lang="en-US" altLang="zh-CN" sz="2000"/>
              <a:t> </a:t>
            </a:r>
            <a:endParaRPr lang="en-US" altLang="zh-CN"/>
          </a:p>
          <a:p>
            <a:pPr marL="0" indent="0">
              <a:buNone/>
            </a:pP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The strictest protection of Internet privacy</a:t>
            </a:r>
            <a:endParaRPr lang="en-US" altLang="zh-CN" sz="20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 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635" y="1079500"/>
            <a:ext cx="3636010" cy="51650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China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2009-----</a:t>
            </a:r>
            <a:r>
              <a:t>《中华人民共和国侵权责任法》</a:t>
            </a: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6075" y="1765300"/>
            <a:ext cx="6096000" cy="457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26075" y="288925"/>
            <a:ext cx="59969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Ren Zhengfei: China should enact privacy protection law and it should be very strict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8660" y="1226820"/>
            <a:ext cx="4762500" cy="47720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106045"/>
            <a:ext cx="10852150" cy="973455"/>
          </a:xfrm>
        </p:spPr>
        <p:txBody>
          <a:bodyPr/>
          <a:p>
            <a:r>
              <a:rPr lang="en-US" altLang="zh-CN"/>
              <a:t>Two ways to protect Internet privacy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669925" y="908685"/>
            <a:ext cx="6165215" cy="5041265"/>
          </a:xfrm>
        </p:spPr>
        <p:txBody>
          <a:bodyPr/>
          <a:p>
            <a:r>
              <a:rPr lang="en-US" altLang="zh-CN" sz="2800"/>
              <a:t>1.Enact laws</a:t>
            </a:r>
            <a:endParaRPr lang="en-US" altLang="zh-CN"/>
          </a:p>
          <a:p>
            <a:r>
              <a:rPr lang="en-US" altLang="zh-CN" sz="2000">
                <a:solidFill>
                  <a:schemeClr val="tx1"/>
                </a:solidFill>
              </a:rPr>
              <a:t>Advantage</a:t>
            </a:r>
            <a:r>
              <a:rPr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 enacting laws can protect privacy strongly  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Shortcoming</a:t>
            </a:r>
            <a:r>
              <a:rPr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the inelastic laws will curb economic development and hinder the development of new network technology</a:t>
            </a:r>
            <a:endParaRPr lang="en-US" altLang="zh-CN"/>
          </a:p>
          <a:p>
            <a:r>
              <a:rPr lang="en-US" altLang="zh-CN" sz="2800"/>
              <a:t>2.</a:t>
            </a:r>
            <a:r>
              <a:rPr sz="2800"/>
              <a:t>Industry self-discipline</a:t>
            </a:r>
          </a:p>
          <a:p>
            <a:r>
              <a:rPr lang="en-US" altLang="zh-CN" sz="2000">
                <a:solidFill>
                  <a:schemeClr val="tx1"/>
                </a:solidFill>
                <a:sym typeface="+mn-ea"/>
              </a:rPr>
              <a:t>Advantage</a:t>
            </a:r>
            <a:r>
              <a:rPr>
                <a:solidFill>
                  <a:schemeClr val="accent6">
                    <a:lumMod val="75000"/>
                  </a:schemeClr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The flexibility of industry self-discipline is good, which can provide space for self adjustment of network economy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  <a:sym typeface="+mn-ea"/>
              </a:rPr>
              <a:t>Shortcoming</a:t>
            </a:r>
            <a:r>
              <a:rPr>
                <a:solidFill>
                  <a:schemeClr val="accent6">
                    <a:lumMod val="75000"/>
                  </a:schemeClr>
                </a:solidFill>
                <a:sym typeface="+mn-ea"/>
              </a:rPr>
              <a:t>：No legal restriction will urge enterprises to violate the right of network privacy for the sake of interests</a:t>
            </a:r>
            <a:endParaRPr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8355" y="3245485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Enact laws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408920" y="3013710"/>
            <a:ext cx="1273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Industry self-discipline</a:t>
            </a:r>
            <a:endParaRPr>
              <a:sym typeface="+mn-ea"/>
            </a:endParaRPr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Protecting the right of network privacy has become the top priority of legislation in various countries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With such a large number of Internet users in China,China needs to accelerate legislation and  carry forward the self-discipline awareness of the industry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1410</Words>
  <Application>WPS 演示</Application>
  <PresentationFormat>宽屏</PresentationFormat>
  <Paragraphs>54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主题​​</vt:lpstr>
      <vt:lpstr>What has government done？</vt:lpstr>
      <vt:lpstr>America</vt:lpstr>
      <vt:lpstr>European Union</vt:lpstr>
      <vt:lpstr>China</vt:lpstr>
      <vt:lpstr>Two ways to protect Internet privacy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人生已经如此艰难</cp:lastModifiedBy>
  <cp:revision>28</cp:revision>
  <dcterms:created xsi:type="dcterms:W3CDTF">2019-06-19T02:08:00Z</dcterms:created>
  <dcterms:modified xsi:type="dcterms:W3CDTF">2019-11-10T07:28:57Z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