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7" r:id="rId2"/>
    <p:sldId id="262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4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58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6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5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65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0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1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94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7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1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09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8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3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C11BEC-4DB7-4229-B3A5-3641BA6A1B55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F68B23-53E9-4690-B079-06E27DB23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45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0C9-4802-851F-BCA5-73E37D03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EFF4-2A4A-3ACB-0342-EF87811F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D5DEF-7538-8702-635B-4DF9032C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0C9-4802-851F-BCA5-73E37D03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EFF4-2A4A-3ACB-0342-EF87811F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627CA4-8FEE-9C72-018E-13299060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763A9-E186-9048-8C6A-7BE2C02B5887}"/>
              </a:ext>
            </a:extLst>
          </p:cNvPr>
          <p:cNvSpPr txBox="1"/>
          <p:nvPr/>
        </p:nvSpPr>
        <p:spPr>
          <a:xfrm>
            <a:off x="8179267" y="21284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Zeitraum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4418AA-D27D-AC98-1851-BA681E4F278C}"/>
              </a:ext>
            </a:extLst>
          </p:cNvPr>
          <p:cNvSpPr/>
          <p:nvPr/>
        </p:nvSpPr>
        <p:spPr>
          <a:xfrm>
            <a:off x="9368675" y="319965"/>
            <a:ext cx="312220" cy="1550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0A45-3AA4-8AEF-EEFB-DEC082A86971}"/>
              </a:ext>
            </a:extLst>
          </p:cNvPr>
          <p:cNvSpPr txBox="1"/>
          <p:nvPr/>
        </p:nvSpPr>
        <p:spPr>
          <a:xfrm>
            <a:off x="1342238" y="1528816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Auswahl Visualisierung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A41BC3-1972-E4F9-8A62-EEFB7D91C463}"/>
              </a:ext>
            </a:extLst>
          </p:cNvPr>
          <p:cNvSpPr/>
          <p:nvPr/>
        </p:nvSpPr>
        <p:spPr>
          <a:xfrm>
            <a:off x="3886269" y="1635932"/>
            <a:ext cx="312220" cy="1550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6B0760-60B6-490F-ACDD-2ED11FAC84F3}"/>
              </a:ext>
            </a:extLst>
          </p:cNvPr>
          <p:cNvSpPr/>
          <p:nvPr/>
        </p:nvSpPr>
        <p:spPr>
          <a:xfrm>
            <a:off x="9797912" y="1634156"/>
            <a:ext cx="312220" cy="1550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90787-31CC-F640-8BC2-CBB0EC9E2A7F}"/>
              </a:ext>
            </a:extLst>
          </p:cNvPr>
          <p:cNvSpPr txBox="1"/>
          <p:nvPr/>
        </p:nvSpPr>
        <p:spPr>
          <a:xfrm>
            <a:off x="2034351" y="438400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Auswahl Produktgruppen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9BBAEA-CE62-6447-8154-A8AFF656AFA3}"/>
              </a:ext>
            </a:extLst>
          </p:cNvPr>
          <p:cNvSpPr/>
          <p:nvPr/>
        </p:nvSpPr>
        <p:spPr>
          <a:xfrm rot="7933958">
            <a:off x="2596392" y="787833"/>
            <a:ext cx="312220" cy="1550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1A82A5D-344C-A322-1A05-6544898D22BF}"/>
              </a:ext>
            </a:extLst>
          </p:cNvPr>
          <p:cNvSpPr/>
          <p:nvPr/>
        </p:nvSpPr>
        <p:spPr>
          <a:xfrm>
            <a:off x="8959013" y="1017275"/>
            <a:ext cx="312220" cy="1550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D460B-E570-6580-F8DE-5A808F84CE31}"/>
              </a:ext>
            </a:extLst>
          </p:cNvPr>
          <p:cNvSpPr txBox="1"/>
          <p:nvPr/>
        </p:nvSpPr>
        <p:spPr>
          <a:xfrm>
            <a:off x="4830096" y="184386"/>
            <a:ext cx="2774353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Interaktionsmöglichkeiten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8385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7EC-3F59-7E7A-14B3-148C01A5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A91B9-30C3-EFCC-0744-20A952CAD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0F3D1-CB4E-53F9-E437-AE4E4603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DE7A4E-9FF9-2089-36AE-98EF1E507429}"/>
              </a:ext>
            </a:extLst>
          </p:cNvPr>
          <p:cNvSpPr/>
          <p:nvPr/>
        </p:nvSpPr>
        <p:spPr>
          <a:xfrm>
            <a:off x="9664117" y="18574"/>
            <a:ext cx="2340529" cy="2699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58C4E-A7DD-5992-B310-3688071412F5}"/>
              </a:ext>
            </a:extLst>
          </p:cNvPr>
          <p:cNvSpPr txBox="1"/>
          <p:nvPr/>
        </p:nvSpPr>
        <p:spPr>
          <a:xfrm>
            <a:off x="5511795" y="2379174"/>
            <a:ext cx="2958403" cy="120032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Zeitraum Slicer</a:t>
            </a:r>
          </a:p>
          <a:p>
            <a:r>
              <a:rPr lang="de-DE" dirty="0">
                <a:solidFill>
                  <a:srgbClr val="FF0000"/>
                </a:solidFill>
              </a:rPr>
              <a:t>Verändert Inflationsrate und die Aufteilung nach Produktrgruppen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33796-DBD9-172D-1B16-F7FD14F2827C}"/>
              </a:ext>
            </a:extLst>
          </p:cNvPr>
          <p:cNvCxnSpPr>
            <a:cxnSpLocks/>
          </p:cNvCxnSpPr>
          <p:nvPr/>
        </p:nvCxnSpPr>
        <p:spPr>
          <a:xfrm flipH="1" flipV="1">
            <a:off x="5309118" y="1492898"/>
            <a:ext cx="895739" cy="88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261649-46D5-8961-8C2C-0EE395175E6D}"/>
              </a:ext>
            </a:extLst>
          </p:cNvPr>
          <p:cNvCxnSpPr>
            <a:cxnSpLocks/>
          </p:cNvCxnSpPr>
          <p:nvPr/>
        </p:nvCxnSpPr>
        <p:spPr>
          <a:xfrm flipH="1">
            <a:off x="4683967" y="3634338"/>
            <a:ext cx="1250302" cy="1245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6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73E1-B0C9-3092-95A1-5BD6336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9199-D5BF-FA62-4770-A6358746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53F7E-FA7B-2DF0-D385-68D70749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3811"/>
            <a:ext cx="12155596" cy="6830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647BB-71DD-DE61-3928-DD59610B3236}"/>
              </a:ext>
            </a:extLst>
          </p:cNvPr>
          <p:cNvSpPr/>
          <p:nvPr/>
        </p:nvSpPr>
        <p:spPr>
          <a:xfrm>
            <a:off x="240199" y="760823"/>
            <a:ext cx="2475009" cy="2668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D2215-6645-90D4-60C3-915D3C5CF07D}"/>
              </a:ext>
            </a:extLst>
          </p:cNvPr>
          <p:cNvSpPr txBox="1"/>
          <p:nvPr/>
        </p:nvSpPr>
        <p:spPr>
          <a:xfrm>
            <a:off x="4859951" y="3248476"/>
            <a:ext cx="2689812" cy="120032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Produktgruppen Slicer</a:t>
            </a:r>
          </a:p>
          <a:p>
            <a:r>
              <a:rPr lang="de-DE" dirty="0">
                <a:solidFill>
                  <a:srgbClr val="FF0000"/>
                </a:solidFill>
              </a:rPr>
              <a:t>Verändert Visualisierung und Aufteilung nach Produktgruppen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CCC596-1C5A-C095-3C10-2F9184AF63AD}"/>
              </a:ext>
            </a:extLst>
          </p:cNvPr>
          <p:cNvCxnSpPr>
            <a:cxnSpLocks/>
          </p:cNvCxnSpPr>
          <p:nvPr/>
        </p:nvCxnSpPr>
        <p:spPr>
          <a:xfrm flipH="1" flipV="1">
            <a:off x="5113176" y="2715208"/>
            <a:ext cx="642514" cy="53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EAC514-741B-CF73-438C-77AC885B71DE}"/>
              </a:ext>
            </a:extLst>
          </p:cNvPr>
          <p:cNvCxnSpPr>
            <a:cxnSpLocks/>
          </p:cNvCxnSpPr>
          <p:nvPr/>
        </p:nvCxnSpPr>
        <p:spPr>
          <a:xfrm flipH="1">
            <a:off x="4478694" y="4448805"/>
            <a:ext cx="634482" cy="412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3F2F0-F272-BD5A-0643-57F9441F3172}"/>
              </a:ext>
            </a:extLst>
          </p:cNvPr>
          <p:cNvSpPr/>
          <p:nvPr/>
        </p:nvSpPr>
        <p:spPr>
          <a:xfrm>
            <a:off x="9376523" y="732094"/>
            <a:ext cx="2475009" cy="7794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F87DB1-6909-677C-9F6E-11371BC52B36}"/>
              </a:ext>
            </a:extLst>
          </p:cNvPr>
          <p:cNvCxnSpPr>
            <a:cxnSpLocks/>
          </p:cNvCxnSpPr>
          <p:nvPr/>
        </p:nvCxnSpPr>
        <p:spPr>
          <a:xfrm flipH="1">
            <a:off x="9036055" y="1559995"/>
            <a:ext cx="537153" cy="94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FA9AD-D0D0-1F94-1D11-C63B5EF273A9}"/>
              </a:ext>
            </a:extLst>
          </p:cNvPr>
          <p:cNvCxnSpPr>
            <a:cxnSpLocks/>
          </p:cNvCxnSpPr>
          <p:nvPr/>
        </p:nvCxnSpPr>
        <p:spPr>
          <a:xfrm flipH="1">
            <a:off x="9376523" y="1511559"/>
            <a:ext cx="737861" cy="33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09F-F6EE-A128-2E1F-4D3FAA42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48BF-CE76-B195-E37A-10B04A47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BEFC9B-C67B-F72B-CC3A-74522EB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C326F-4660-4D5F-FC3E-87ACB008EECB}"/>
              </a:ext>
            </a:extLst>
          </p:cNvPr>
          <p:cNvSpPr txBox="1"/>
          <p:nvPr/>
        </p:nvSpPr>
        <p:spPr>
          <a:xfrm>
            <a:off x="7206244" y="1530513"/>
            <a:ext cx="2689812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Tooltip für Visualisierung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AE92C-9D39-24A8-34C3-F27FC7FE2000}"/>
              </a:ext>
            </a:extLst>
          </p:cNvPr>
          <p:cNvCxnSpPr>
            <a:cxnSpLocks/>
          </p:cNvCxnSpPr>
          <p:nvPr/>
        </p:nvCxnSpPr>
        <p:spPr>
          <a:xfrm flipH="1">
            <a:off x="6684264" y="1899845"/>
            <a:ext cx="896884" cy="80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1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6FE8-D577-B80D-AF7F-7EEBC4E0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E7FE-8AD2-6816-F312-C39D0496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E971E-8375-03BA-F1AA-2C86569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3"/>
            <a:ext cx="12192000" cy="683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257C58-9BC2-B7B8-AB36-A493E29FFB65}"/>
              </a:ext>
            </a:extLst>
          </p:cNvPr>
          <p:cNvSpPr/>
          <p:nvPr/>
        </p:nvSpPr>
        <p:spPr>
          <a:xfrm>
            <a:off x="4161454" y="1511036"/>
            <a:ext cx="1735494" cy="373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17AFE-9200-0962-9643-CDA8DDE3614B}"/>
              </a:ext>
            </a:extLst>
          </p:cNvPr>
          <p:cNvSpPr txBox="1"/>
          <p:nvPr/>
        </p:nvSpPr>
        <p:spPr>
          <a:xfrm>
            <a:off x="5988955" y="76837"/>
            <a:ext cx="2689812" cy="120032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CTRL-Klick um die Visualisierung für die Inflationsrate bzw. den Preisindex auszuwählen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FC874-7260-2A96-EFAA-D6A680F64FB7}"/>
              </a:ext>
            </a:extLst>
          </p:cNvPr>
          <p:cNvSpPr/>
          <p:nvPr/>
        </p:nvSpPr>
        <p:spPr>
          <a:xfrm>
            <a:off x="10136156" y="1522978"/>
            <a:ext cx="1735494" cy="373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117C6-B3C0-AFC4-DBFA-C83E5510B8EB}"/>
              </a:ext>
            </a:extLst>
          </p:cNvPr>
          <p:cNvCxnSpPr>
            <a:cxnSpLocks/>
          </p:cNvCxnSpPr>
          <p:nvPr/>
        </p:nvCxnSpPr>
        <p:spPr>
          <a:xfrm>
            <a:off x="8678767" y="1188903"/>
            <a:ext cx="1354939" cy="334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59DEC-582B-30A0-0913-E4F3D6DCDBEE}"/>
              </a:ext>
            </a:extLst>
          </p:cNvPr>
          <p:cNvCxnSpPr>
            <a:cxnSpLocks/>
          </p:cNvCxnSpPr>
          <p:nvPr/>
        </p:nvCxnSpPr>
        <p:spPr>
          <a:xfrm flipH="1">
            <a:off x="5570561" y="1186328"/>
            <a:ext cx="428837" cy="324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0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6EA8-4A3A-5E42-DAF2-39498BE0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1F2-52F8-0694-5AE8-52240F9F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9D0B7-0BAE-66DE-9215-26D61E3D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9047"/>
            <a:ext cx="12174649" cy="6839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7E953F-8CA5-E09E-AD38-929A13EB9945}"/>
              </a:ext>
            </a:extLst>
          </p:cNvPr>
          <p:cNvSpPr txBox="1"/>
          <p:nvPr/>
        </p:nvSpPr>
        <p:spPr>
          <a:xfrm>
            <a:off x="5323330" y="272535"/>
            <a:ext cx="2689812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Tooltip für Visualisierung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7EB504-00B3-2408-840F-A2399A21D2B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013142" y="457201"/>
            <a:ext cx="1114023" cy="337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7E9-0584-4F88-9E6B-F587F1E9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CFB0-8A43-BC14-BE75-F0175DC3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FC83F-4727-88EC-4A85-8D575CFA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13811"/>
            <a:ext cx="12146070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6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41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Özkan</dc:creator>
  <cp:lastModifiedBy>Burak Özkan</cp:lastModifiedBy>
  <cp:revision>2</cp:revision>
  <dcterms:created xsi:type="dcterms:W3CDTF">2023-08-06T00:35:16Z</dcterms:created>
  <dcterms:modified xsi:type="dcterms:W3CDTF">2023-08-06T02:48:11Z</dcterms:modified>
</cp:coreProperties>
</file>