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1C4D871-F390-4AB4-B173-3D24E1794FA4}">
          <p14:sldIdLst>
            <p14:sldId id="256"/>
          </p14:sldIdLst>
        </p14:section>
        <p14:section name="Overview" id="{B1653A44-7CD4-43EF-94A7-FE89B2200288}">
          <p14:sldIdLst>
            <p14:sldId id="257"/>
            <p14:sldId id="258"/>
          </p14:sldIdLst>
        </p14:section>
        <p14:section name="Handling Errors" id="{27359989-11B9-4D3A-AEDC-475720AADAA3}">
          <p14:sldIdLst>
            <p14:sldId id="259"/>
            <p14:sldId id="262"/>
            <p14:sldId id="260"/>
            <p14:sldId id="263"/>
            <p14:sldId id="261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t Burak Biçer" userId="26fbaf8d2516eac7" providerId="LiveId" clId="{0B6E50BD-AD7F-401E-9436-82A2C9835E25}"/>
    <pc:docChg chg="undo custSel addSld delSld modSld modMainMaster addSection delSection modSection">
      <pc:chgData name="Ahmet Burak Biçer" userId="26fbaf8d2516eac7" providerId="LiveId" clId="{0B6E50BD-AD7F-401E-9436-82A2C9835E25}" dt="2024-05-20T13:52:20.457" v="1179" actId="20577"/>
      <pc:docMkLst>
        <pc:docMk/>
      </pc:docMkLst>
      <pc:sldChg chg="addSp delSp modSp new mod setBg">
        <pc:chgData name="Ahmet Burak Biçer" userId="26fbaf8d2516eac7" providerId="LiveId" clId="{0B6E50BD-AD7F-401E-9436-82A2C9835E25}" dt="2024-05-20T13:36:31.814" v="320" actId="1076"/>
        <pc:sldMkLst>
          <pc:docMk/>
          <pc:sldMk cId="2764428131" sldId="256"/>
        </pc:sldMkLst>
        <pc:spChg chg="mod">
          <ac:chgData name="Ahmet Burak Biçer" userId="26fbaf8d2516eac7" providerId="LiveId" clId="{0B6E50BD-AD7F-401E-9436-82A2C9835E25}" dt="2024-05-20T13:21:08.001" v="79" actId="1076"/>
          <ac:spMkLst>
            <pc:docMk/>
            <pc:sldMk cId="2764428131" sldId="256"/>
            <ac:spMk id="2" creationId="{F00494E6-A102-44E0-BF39-4CB9AC5D5054}"/>
          </ac:spMkLst>
        </pc:spChg>
        <pc:spChg chg="del">
          <ac:chgData name="Ahmet Burak Biçer" userId="26fbaf8d2516eac7" providerId="LiveId" clId="{0B6E50BD-AD7F-401E-9436-82A2C9835E25}" dt="2024-05-20T13:17:26.884" v="21" actId="478"/>
          <ac:spMkLst>
            <pc:docMk/>
            <pc:sldMk cId="2764428131" sldId="256"/>
            <ac:spMk id="3" creationId="{A5BF2336-A32B-41E0-93F0-9F99156D9843}"/>
          </ac:spMkLst>
        </pc:spChg>
        <pc:spChg chg="add mod">
          <ac:chgData name="Ahmet Burak Biçer" userId="26fbaf8d2516eac7" providerId="LiveId" clId="{0B6E50BD-AD7F-401E-9436-82A2C9835E25}" dt="2024-05-20T13:36:31.814" v="320" actId="1076"/>
          <ac:spMkLst>
            <pc:docMk/>
            <pc:sldMk cId="2764428131" sldId="256"/>
            <ac:spMk id="4" creationId="{A8F2F92B-304C-46EA-A006-FA84E81E0067}"/>
          </ac:spMkLst>
        </pc:spChg>
      </pc:sldChg>
      <pc:sldChg chg="addSp delSp modSp new mod">
        <pc:chgData name="Ahmet Burak Biçer" userId="26fbaf8d2516eac7" providerId="LiveId" clId="{0B6E50BD-AD7F-401E-9436-82A2C9835E25}" dt="2024-05-20T13:30:46.497" v="159" actId="1076"/>
        <pc:sldMkLst>
          <pc:docMk/>
          <pc:sldMk cId="3982325889" sldId="257"/>
        </pc:sldMkLst>
        <pc:spChg chg="mod">
          <ac:chgData name="Ahmet Burak Biçer" userId="26fbaf8d2516eac7" providerId="LiveId" clId="{0B6E50BD-AD7F-401E-9436-82A2C9835E25}" dt="2024-05-20T13:30:46.497" v="159" actId="1076"/>
          <ac:spMkLst>
            <pc:docMk/>
            <pc:sldMk cId="3982325889" sldId="257"/>
            <ac:spMk id="2" creationId="{B73217D3-35FE-48BF-8598-20F56EEE300E}"/>
          </ac:spMkLst>
        </pc:spChg>
        <pc:spChg chg="del">
          <ac:chgData name="Ahmet Burak Biçer" userId="26fbaf8d2516eac7" providerId="LiveId" clId="{0B6E50BD-AD7F-401E-9436-82A2C9835E25}" dt="2024-05-20T13:21:52.242" v="94" actId="478"/>
          <ac:spMkLst>
            <pc:docMk/>
            <pc:sldMk cId="3982325889" sldId="257"/>
            <ac:spMk id="3" creationId="{62BC7DBD-B821-429F-B7F9-0DB2D9DC26D5}"/>
          </ac:spMkLst>
        </pc:spChg>
        <pc:picChg chg="add del mod">
          <ac:chgData name="Ahmet Burak Biçer" userId="26fbaf8d2516eac7" providerId="LiveId" clId="{0B6E50BD-AD7F-401E-9436-82A2C9835E25}" dt="2024-05-20T13:22:14.323" v="98" actId="478"/>
          <ac:picMkLst>
            <pc:docMk/>
            <pc:sldMk cId="3982325889" sldId="257"/>
            <ac:picMk id="5" creationId="{02C7E45A-3A6F-4D43-A8D7-2CC1D1240FC2}"/>
          </ac:picMkLst>
        </pc:picChg>
        <pc:picChg chg="add mod">
          <ac:chgData name="Ahmet Burak Biçer" userId="26fbaf8d2516eac7" providerId="LiveId" clId="{0B6E50BD-AD7F-401E-9436-82A2C9835E25}" dt="2024-05-20T13:26:26.915" v="102" actId="1076"/>
          <ac:picMkLst>
            <pc:docMk/>
            <pc:sldMk cId="3982325889" sldId="257"/>
            <ac:picMk id="7" creationId="{9EA77C49-2DD7-444C-83E3-93E25608107E}"/>
          </ac:picMkLst>
        </pc:picChg>
      </pc:sldChg>
      <pc:sldChg chg="addSp delSp modSp new mod">
        <pc:chgData name="Ahmet Burak Biçer" userId="26fbaf8d2516eac7" providerId="LiveId" clId="{0B6E50BD-AD7F-401E-9436-82A2C9835E25}" dt="2024-05-20T13:31:25.483" v="170" actId="1076"/>
        <pc:sldMkLst>
          <pc:docMk/>
          <pc:sldMk cId="1272042459" sldId="258"/>
        </pc:sldMkLst>
        <pc:spChg chg="mod">
          <ac:chgData name="Ahmet Burak Biçer" userId="26fbaf8d2516eac7" providerId="LiveId" clId="{0B6E50BD-AD7F-401E-9436-82A2C9835E25}" dt="2024-05-20T13:30:51.993" v="161" actId="20577"/>
          <ac:spMkLst>
            <pc:docMk/>
            <pc:sldMk cId="1272042459" sldId="258"/>
            <ac:spMk id="2" creationId="{8A8C05D9-80EE-44A3-AFE0-BF6EF125A645}"/>
          </ac:spMkLst>
        </pc:spChg>
        <pc:spChg chg="del">
          <ac:chgData name="Ahmet Burak Biçer" userId="26fbaf8d2516eac7" providerId="LiveId" clId="{0B6E50BD-AD7F-401E-9436-82A2C9835E25}" dt="2024-05-20T13:26:38.492" v="104" actId="478"/>
          <ac:spMkLst>
            <pc:docMk/>
            <pc:sldMk cId="1272042459" sldId="258"/>
            <ac:spMk id="3" creationId="{7084D1FB-2680-4012-8FE5-D109E05A60E6}"/>
          </ac:spMkLst>
        </pc:spChg>
        <pc:picChg chg="add mod">
          <ac:chgData name="Ahmet Burak Biçer" userId="26fbaf8d2516eac7" providerId="LiveId" clId="{0B6E50BD-AD7F-401E-9436-82A2C9835E25}" dt="2024-05-20T13:31:25.483" v="170" actId="1076"/>
          <ac:picMkLst>
            <pc:docMk/>
            <pc:sldMk cId="1272042459" sldId="258"/>
            <ac:picMk id="5" creationId="{334FE8B2-CE94-4954-9ADE-BBFCC55C9886}"/>
          </ac:picMkLst>
        </pc:picChg>
      </pc:sldChg>
      <pc:sldChg chg="addSp delSp modSp add del mod">
        <pc:chgData name="Ahmet Burak Biçer" userId="26fbaf8d2516eac7" providerId="LiveId" clId="{0B6E50BD-AD7F-401E-9436-82A2C9835E25}" dt="2024-05-20T13:44:18.203" v="668" actId="20577"/>
        <pc:sldMkLst>
          <pc:docMk/>
          <pc:sldMk cId="2268617651" sldId="259"/>
        </pc:sldMkLst>
        <pc:spChg chg="mod">
          <ac:chgData name="Ahmet Burak Biçer" userId="26fbaf8d2516eac7" providerId="LiveId" clId="{0B6E50BD-AD7F-401E-9436-82A2C9835E25}" dt="2024-05-20T13:44:18.203" v="668" actId="20577"/>
          <ac:spMkLst>
            <pc:docMk/>
            <pc:sldMk cId="2268617651" sldId="259"/>
            <ac:spMk id="2" creationId="{B73217D3-35FE-48BF-8598-20F56EEE300E}"/>
          </ac:spMkLst>
        </pc:spChg>
        <pc:picChg chg="add mod">
          <ac:chgData name="Ahmet Burak Biçer" userId="26fbaf8d2516eac7" providerId="LiveId" clId="{0B6E50BD-AD7F-401E-9436-82A2C9835E25}" dt="2024-05-20T13:33:33.850" v="242" actId="1076"/>
          <ac:picMkLst>
            <pc:docMk/>
            <pc:sldMk cId="2268617651" sldId="259"/>
            <ac:picMk id="4" creationId="{DB38FD78-9843-443B-97AE-C77BC642A679}"/>
          </ac:picMkLst>
        </pc:picChg>
        <pc:picChg chg="del">
          <ac:chgData name="Ahmet Burak Biçer" userId="26fbaf8d2516eac7" providerId="LiveId" clId="{0B6E50BD-AD7F-401E-9436-82A2C9835E25}" dt="2024-05-20T13:32:53.584" v="195" actId="478"/>
          <ac:picMkLst>
            <pc:docMk/>
            <pc:sldMk cId="2268617651" sldId="259"/>
            <ac:picMk id="7" creationId="{9EA77C49-2DD7-444C-83E3-93E25608107E}"/>
          </ac:picMkLst>
        </pc:picChg>
      </pc:sldChg>
      <pc:sldChg chg="addSp delSp new del mod">
        <pc:chgData name="Ahmet Burak Biçer" userId="26fbaf8d2516eac7" providerId="LiveId" clId="{0B6E50BD-AD7F-401E-9436-82A2C9835E25}" dt="2024-05-20T13:32:31.690" v="176" actId="680"/>
        <pc:sldMkLst>
          <pc:docMk/>
          <pc:sldMk cId="3515594982" sldId="259"/>
        </pc:sldMkLst>
        <pc:spChg chg="add del">
          <ac:chgData name="Ahmet Burak Biçer" userId="26fbaf8d2516eac7" providerId="LiveId" clId="{0B6E50BD-AD7F-401E-9436-82A2C9835E25}" dt="2024-05-20T13:32:30.670" v="175" actId="478"/>
          <ac:spMkLst>
            <pc:docMk/>
            <pc:sldMk cId="3515594982" sldId="259"/>
            <ac:spMk id="3" creationId="{2E35AE8C-AB8E-429B-BAAA-929969D5A6E8}"/>
          </ac:spMkLst>
        </pc:spChg>
      </pc:sldChg>
      <pc:sldChg chg="add del">
        <pc:chgData name="Ahmet Burak Biçer" userId="26fbaf8d2516eac7" providerId="LiveId" clId="{0B6E50BD-AD7F-401E-9436-82A2C9835E25}" dt="2024-05-20T13:33:58.146" v="248"/>
        <pc:sldMkLst>
          <pc:docMk/>
          <pc:sldMk cId="1476830520" sldId="260"/>
        </pc:sldMkLst>
      </pc:sldChg>
      <pc:sldChg chg="addSp delSp modSp add del mod">
        <pc:chgData name="Ahmet Burak Biçer" userId="26fbaf8d2516eac7" providerId="LiveId" clId="{0B6E50BD-AD7F-401E-9436-82A2C9835E25}" dt="2024-05-20T13:39:26.425" v="370" actId="47"/>
        <pc:sldMkLst>
          <pc:docMk/>
          <pc:sldMk cId="2997678118" sldId="260"/>
        </pc:sldMkLst>
        <pc:spChg chg="mod">
          <ac:chgData name="Ahmet Burak Biçer" userId="26fbaf8d2516eac7" providerId="LiveId" clId="{0B6E50BD-AD7F-401E-9436-82A2C9835E25}" dt="2024-05-20T13:34:19.637" v="282" actId="20577"/>
          <ac:spMkLst>
            <pc:docMk/>
            <pc:sldMk cId="2997678118" sldId="260"/>
            <ac:spMk id="2" creationId="{B73217D3-35FE-48BF-8598-20F56EEE300E}"/>
          </ac:spMkLst>
        </pc:spChg>
        <pc:picChg chg="del">
          <ac:chgData name="Ahmet Burak Biçer" userId="26fbaf8d2516eac7" providerId="LiveId" clId="{0B6E50BD-AD7F-401E-9436-82A2C9835E25}" dt="2024-05-20T13:34:23.812" v="283" actId="478"/>
          <ac:picMkLst>
            <pc:docMk/>
            <pc:sldMk cId="2997678118" sldId="260"/>
            <ac:picMk id="4" creationId="{DB38FD78-9843-443B-97AE-C77BC642A679}"/>
          </ac:picMkLst>
        </pc:picChg>
        <pc:picChg chg="add mod">
          <ac:chgData name="Ahmet Burak Biçer" userId="26fbaf8d2516eac7" providerId="LiveId" clId="{0B6E50BD-AD7F-401E-9436-82A2C9835E25}" dt="2024-05-20T13:34:37.142" v="286" actId="1076"/>
          <ac:picMkLst>
            <pc:docMk/>
            <pc:sldMk cId="2997678118" sldId="260"/>
            <ac:picMk id="5" creationId="{1D8DD963-3184-4F4E-A624-28E2FC61CF06}"/>
          </ac:picMkLst>
        </pc:picChg>
      </pc:sldChg>
      <pc:sldChg chg="add del">
        <pc:chgData name="Ahmet Burak Biçer" userId="26fbaf8d2516eac7" providerId="LiveId" clId="{0B6E50BD-AD7F-401E-9436-82A2C9835E25}" dt="2024-05-20T13:32:26.755" v="174"/>
        <pc:sldMkLst>
          <pc:docMk/>
          <pc:sldMk cId="3167029648" sldId="260"/>
        </pc:sldMkLst>
      </pc:sldChg>
      <pc:sldChg chg="addSp delSp modSp add del mod">
        <pc:chgData name="Ahmet Burak Biçer" userId="26fbaf8d2516eac7" providerId="LiveId" clId="{0B6E50BD-AD7F-401E-9436-82A2C9835E25}" dt="2024-05-20T13:39:26.425" v="370" actId="47"/>
        <pc:sldMkLst>
          <pc:docMk/>
          <pc:sldMk cId="2613545464" sldId="261"/>
        </pc:sldMkLst>
        <pc:spChg chg="mod">
          <ac:chgData name="Ahmet Burak Biçer" userId="26fbaf8d2516eac7" providerId="LiveId" clId="{0B6E50BD-AD7F-401E-9436-82A2C9835E25}" dt="2024-05-20T13:37:36.546" v="357" actId="20577"/>
          <ac:spMkLst>
            <pc:docMk/>
            <pc:sldMk cId="2613545464" sldId="261"/>
            <ac:spMk id="2" creationId="{B73217D3-35FE-48BF-8598-20F56EEE300E}"/>
          </ac:spMkLst>
        </pc:spChg>
        <pc:picChg chg="del">
          <ac:chgData name="Ahmet Burak Biçer" userId="26fbaf8d2516eac7" providerId="LiveId" clId="{0B6E50BD-AD7F-401E-9436-82A2C9835E25}" dt="2024-05-20T13:37:38.922" v="358" actId="478"/>
          <ac:picMkLst>
            <pc:docMk/>
            <pc:sldMk cId="2613545464" sldId="261"/>
            <ac:picMk id="4" creationId="{DB38FD78-9843-443B-97AE-C77BC642A679}"/>
          </ac:picMkLst>
        </pc:picChg>
        <pc:picChg chg="add mod">
          <ac:chgData name="Ahmet Burak Biçer" userId="26fbaf8d2516eac7" providerId="LiveId" clId="{0B6E50BD-AD7F-401E-9436-82A2C9835E25}" dt="2024-05-20T13:37:53.518" v="361" actId="1076"/>
          <ac:picMkLst>
            <pc:docMk/>
            <pc:sldMk cId="2613545464" sldId="261"/>
            <ac:picMk id="5" creationId="{37492DE9-D8DD-4ACD-BDC6-2353A6E2C36C}"/>
          </ac:picMkLst>
        </pc:picChg>
      </pc:sldChg>
      <pc:sldChg chg="delSp new add del mod">
        <pc:chgData name="Ahmet Burak Biçer" userId="26fbaf8d2516eac7" providerId="LiveId" clId="{0B6E50BD-AD7F-401E-9436-82A2C9835E25}" dt="2024-05-20T13:40:41.060" v="375" actId="47"/>
        <pc:sldMkLst>
          <pc:docMk/>
          <pc:sldMk cId="1242871614" sldId="262"/>
        </pc:sldMkLst>
        <pc:spChg chg="del">
          <ac:chgData name="Ahmet Burak Biçer" userId="26fbaf8d2516eac7" providerId="LiveId" clId="{0B6E50BD-AD7F-401E-9436-82A2C9835E25}" dt="2024-05-20T13:39:19.188" v="368" actId="478"/>
          <ac:spMkLst>
            <pc:docMk/>
            <pc:sldMk cId="1242871614" sldId="262"/>
            <ac:spMk id="2" creationId="{0F7107CB-E043-460D-9A7E-0A0CE0B402D0}"/>
          </ac:spMkLst>
        </pc:spChg>
      </pc:sldChg>
      <pc:sldChg chg="delSp modSp new mod">
        <pc:chgData name="Ahmet Burak Biçer" userId="26fbaf8d2516eac7" providerId="LiveId" clId="{0B6E50BD-AD7F-401E-9436-82A2C9835E25}" dt="2024-05-20T13:44:01.776" v="667" actId="1076"/>
        <pc:sldMkLst>
          <pc:docMk/>
          <pc:sldMk cId="1799683025" sldId="262"/>
        </pc:sldMkLst>
        <pc:spChg chg="del">
          <ac:chgData name="Ahmet Burak Biçer" userId="26fbaf8d2516eac7" providerId="LiveId" clId="{0B6E50BD-AD7F-401E-9436-82A2C9835E25}" dt="2024-05-20T13:40:49.675" v="377" actId="478"/>
          <ac:spMkLst>
            <pc:docMk/>
            <pc:sldMk cId="1799683025" sldId="262"/>
            <ac:spMk id="2" creationId="{3928A1C5-D254-487C-AB6C-6CB16F1F2E3F}"/>
          </ac:spMkLst>
        </pc:spChg>
        <pc:spChg chg="mod">
          <ac:chgData name="Ahmet Burak Biçer" userId="26fbaf8d2516eac7" providerId="LiveId" clId="{0B6E50BD-AD7F-401E-9436-82A2C9835E25}" dt="2024-05-20T13:44:01.776" v="667" actId="1076"/>
          <ac:spMkLst>
            <pc:docMk/>
            <pc:sldMk cId="1799683025" sldId="262"/>
            <ac:spMk id="3" creationId="{794F6113-676D-4C05-B153-ED91BA55B60D}"/>
          </ac:spMkLst>
        </pc:spChg>
      </pc:sldChg>
      <pc:sldChg chg="delSp modSp new del mod">
        <pc:chgData name="Ahmet Burak Biçer" userId="26fbaf8d2516eac7" providerId="LiveId" clId="{0B6E50BD-AD7F-401E-9436-82A2C9835E25}" dt="2024-05-20T13:38:47.768" v="365" actId="47"/>
        <pc:sldMkLst>
          <pc:docMk/>
          <pc:sldMk cId="4082905909" sldId="262"/>
        </pc:sldMkLst>
        <pc:spChg chg="del">
          <ac:chgData name="Ahmet Burak Biçer" userId="26fbaf8d2516eac7" providerId="LiveId" clId="{0B6E50BD-AD7F-401E-9436-82A2C9835E25}" dt="2024-05-20T13:38:38.852" v="363" actId="478"/>
          <ac:spMkLst>
            <pc:docMk/>
            <pc:sldMk cId="4082905909" sldId="262"/>
            <ac:spMk id="2" creationId="{B9F849B6-4036-4FA3-A16A-E41238FD1267}"/>
          </ac:spMkLst>
        </pc:spChg>
        <pc:spChg chg="mod">
          <ac:chgData name="Ahmet Burak Biçer" userId="26fbaf8d2516eac7" providerId="LiveId" clId="{0B6E50BD-AD7F-401E-9436-82A2C9835E25}" dt="2024-05-20T13:38:44.217" v="364" actId="1076"/>
          <ac:spMkLst>
            <pc:docMk/>
            <pc:sldMk cId="4082905909" sldId="262"/>
            <ac:spMk id="3" creationId="{52977B22-0CFD-4FC3-ABA3-7A1CBCAC976C}"/>
          </ac:spMkLst>
        </pc:spChg>
      </pc:sldChg>
      <pc:sldChg chg="new del">
        <pc:chgData name="Ahmet Burak Biçer" userId="26fbaf8d2516eac7" providerId="LiveId" clId="{0B6E50BD-AD7F-401E-9436-82A2C9835E25}" dt="2024-05-20T13:45:33.230" v="670" actId="47"/>
        <pc:sldMkLst>
          <pc:docMk/>
          <pc:sldMk cId="1394278850" sldId="263"/>
        </pc:sldMkLst>
      </pc:sldChg>
      <pc:sldChg chg="modSp add mod">
        <pc:chgData name="Ahmet Burak Biçer" userId="26fbaf8d2516eac7" providerId="LiveId" clId="{0B6E50BD-AD7F-401E-9436-82A2C9835E25}" dt="2024-05-20T13:47:37.735" v="869" actId="20577"/>
        <pc:sldMkLst>
          <pc:docMk/>
          <pc:sldMk cId="3599216956" sldId="263"/>
        </pc:sldMkLst>
        <pc:spChg chg="mod">
          <ac:chgData name="Ahmet Burak Biçer" userId="26fbaf8d2516eac7" providerId="LiveId" clId="{0B6E50BD-AD7F-401E-9436-82A2C9835E25}" dt="2024-05-20T13:47:37.735" v="869" actId="20577"/>
          <ac:spMkLst>
            <pc:docMk/>
            <pc:sldMk cId="3599216956" sldId="263"/>
            <ac:spMk id="3" creationId="{794F6113-676D-4C05-B153-ED91BA55B60D}"/>
          </ac:spMkLst>
        </pc:spChg>
      </pc:sldChg>
      <pc:sldChg chg="modSp add mod">
        <pc:chgData name="Ahmet Burak Biçer" userId="26fbaf8d2516eac7" providerId="LiveId" clId="{0B6E50BD-AD7F-401E-9436-82A2C9835E25}" dt="2024-05-20T13:52:20.457" v="1179" actId="20577"/>
        <pc:sldMkLst>
          <pc:docMk/>
          <pc:sldMk cId="1127582791" sldId="264"/>
        </pc:sldMkLst>
        <pc:spChg chg="mod">
          <ac:chgData name="Ahmet Burak Biçer" userId="26fbaf8d2516eac7" providerId="LiveId" clId="{0B6E50BD-AD7F-401E-9436-82A2C9835E25}" dt="2024-05-20T13:52:20.457" v="1179" actId="20577"/>
          <ac:spMkLst>
            <pc:docMk/>
            <pc:sldMk cId="1127582791" sldId="264"/>
            <ac:spMk id="3" creationId="{794F6113-676D-4C05-B153-ED91BA55B60D}"/>
          </ac:spMkLst>
        </pc:spChg>
      </pc:sldChg>
      <pc:sldMasterChg chg="setBg addSldLayout modSldLayout">
        <pc:chgData name="Ahmet Burak Biçer" userId="26fbaf8d2516eac7" providerId="LiveId" clId="{0B6E50BD-AD7F-401E-9436-82A2C9835E25}" dt="2024-05-20T13:15:56.867" v="1"/>
        <pc:sldMasterMkLst>
          <pc:docMk/>
          <pc:sldMasterMk cId="363139445" sldId="2147483648"/>
        </pc:sldMasterMkLst>
        <pc:sldLayoutChg chg="add setBg">
          <pc:chgData name="Ahmet Burak Biçer" userId="26fbaf8d2516eac7" providerId="LiveId" clId="{0B6E50BD-AD7F-401E-9436-82A2C9835E25}" dt="2024-05-20T13:15:56.867" v="1"/>
          <pc:sldLayoutMkLst>
            <pc:docMk/>
            <pc:sldMasterMk cId="363139445" sldId="2147483648"/>
            <pc:sldLayoutMk cId="2114847420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2EC961-3FAA-40C1-833F-F9922BE2C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B50FF48-813A-4417-8446-12D81FF2A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11484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3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0494E6-A102-44E0-BF39-4CB9AC5D5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26" y="899491"/>
            <a:ext cx="11111947" cy="3349487"/>
          </a:xfrm>
        </p:spPr>
        <p:txBody>
          <a:bodyPr/>
          <a:lstStyle/>
          <a:p>
            <a:pPr algn="l"/>
            <a:r>
              <a:rPr lang="en-US" sz="5400" kern="1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WeatherScope</a:t>
            </a:r>
            <a:r>
              <a:rPr lang="en-US" sz="5400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: </a:t>
            </a:r>
            <a:r>
              <a:rPr lang="en-US" sz="5400" kern="1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City-Based Weather Forecasting and Visualization Application</a:t>
            </a:r>
            <a:br>
              <a:rPr lang="tr-TR" sz="1800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</a:br>
            <a:endParaRPr lang="tr-T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Alt Başlık 2">
            <a:extLst>
              <a:ext uri="{FF2B5EF4-FFF2-40B4-BE49-F238E27FC236}">
                <a16:creationId xmlns:a16="http://schemas.microsoft.com/office/drawing/2014/main" id="{A8F2F92B-304C-46EA-A006-FA84E81E0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7973" y="4859338"/>
            <a:ext cx="9144000" cy="1655762"/>
          </a:xfrm>
        </p:spPr>
        <p:txBody>
          <a:bodyPr/>
          <a:lstStyle/>
          <a:p>
            <a:pPr algn="r"/>
            <a:r>
              <a:rPr lang="tr-TR" sz="4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Ahmet Burak Biçer</a:t>
            </a:r>
          </a:p>
          <a:p>
            <a:pPr algn="r"/>
            <a:r>
              <a:rPr lang="tr-TR" sz="4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210101161</a:t>
            </a:r>
          </a:p>
        </p:txBody>
      </p:sp>
    </p:spTree>
    <p:extLst>
      <p:ext uri="{BB962C8B-B14F-4D97-AF65-F5344CB8AC3E}">
        <p14:creationId xmlns:p14="http://schemas.microsoft.com/office/powerpoint/2010/main" val="276442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3217D3-35FE-48BF-8598-20F56EEE3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9" y="-271290"/>
            <a:ext cx="9144000" cy="1655762"/>
          </a:xfrm>
        </p:spPr>
        <p:txBody>
          <a:bodyPr/>
          <a:lstStyle/>
          <a:p>
            <a:pPr algn="l"/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Overview</a:t>
            </a:r>
            <a:endParaRPr lang="tr-TR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EA77C49-2DD7-444C-83E3-93E256081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666474"/>
            <a:ext cx="9144001" cy="46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2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8C05D9-80EE-44A3-AFE0-BF6EF125A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5" y="386867"/>
            <a:ext cx="9144000" cy="1004611"/>
          </a:xfrm>
        </p:spPr>
        <p:txBody>
          <a:bodyPr/>
          <a:lstStyle/>
          <a:p>
            <a:pPr algn="l"/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Dropdown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Menu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34FE8B2-CE94-4954-9ADE-BBFCC55C9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80" y="1570383"/>
            <a:ext cx="9455040" cy="476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4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3217D3-35FE-48BF-8598-20F56EEE3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687" y="334997"/>
            <a:ext cx="9144000" cy="1655762"/>
          </a:xfrm>
        </p:spPr>
        <p:txBody>
          <a:bodyPr/>
          <a:lstStyle/>
          <a:p>
            <a:pPr algn="l"/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Handling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Errors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There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City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Error</a:t>
            </a:r>
            <a:endParaRPr lang="tr-TR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B38FD78-9843-443B-97AE-C77BC642A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51" y="1990759"/>
            <a:ext cx="8936097" cy="452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1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794F6113-676D-4C05-B153-ED91BA55B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565" y="1966481"/>
            <a:ext cx="9872870" cy="2925038"/>
          </a:xfrm>
        </p:spPr>
        <p:txBody>
          <a:bodyPr/>
          <a:lstStyle/>
          <a:p>
            <a:pPr algn="l"/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previous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slide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I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tried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city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named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‘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Nocity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’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dropdown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menu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Because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there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city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named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‘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Nocity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’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application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warned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me.</a:t>
            </a:r>
          </a:p>
        </p:txBody>
      </p:sp>
    </p:spTree>
    <p:extLst>
      <p:ext uri="{BB962C8B-B14F-4D97-AF65-F5344CB8AC3E}">
        <p14:creationId xmlns:p14="http://schemas.microsoft.com/office/powerpoint/2010/main" val="179968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3217D3-35FE-48BF-8598-20F56EEE3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687" y="334997"/>
            <a:ext cx="9144000" cy="1655762"/>
          </a:xfrm>
        </p:spPr>
        <p:txBody>
          <a:bodyPr/>
          <a:lstStyle/>
          <a:p>
            <a:pPr algn="l"/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Handling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Errors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Blank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Selected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City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Error</a:t>
            </a:r>
            <a:endParaRPr lang="tr-TR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D8DD963-3184-4F4E-A624-28E2FC61C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16" y="1921315"/>
            <a:ext cx="9144000" cy="460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7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794F6113-676D-4C05-B153-ED91BA55B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565" y="1966481"/>
            <a:ext cx="9872870" cy="2925038"/>
          </a:xfrm>
        </p:spPr>
        <p:txBody>
          <a:bodyPr/>
          <a:lstStyle/>
          <a:p>
            <a:pPr algn="l"/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previous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slide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I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straightly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clicked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‘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Information’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button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before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even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added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city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dropdown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menu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pPr algn="l"/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application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warned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me ‘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Selected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city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can not be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blank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!’.</a:t>
            </a:r>
          </a:p>
        </p:txBody>
      </p:sp>
    </p:spTree>
    <p:extLst>
      <p:ext uri="{BB962C8B-B14F-4D97-AF65-F5344CB8AC3E}">
        <p14:creationId xmlns:p14="http://schemas.microsoft.com/office/powerpoint/2010/main" val="359921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3217D3-35FE-48BF-8598-20F56EEE3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687" y="334997"/>
            <a:ext cx="9144000" cy="1655762"/>
          </a:xfrm>
        </p:spPr>
        <p:txBody>
          <a:bodyPr/>
          <a:lstStyle/>
          <a:p>
            <a:pPr algn="l"/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Handling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Errors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City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Already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endParaRPr lang="tr-TR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7492DE9-D8DD-4ACD-BDC6-2353A6E2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285" y="1990759"/>
            <a:ext cx="9051429" cy="456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4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794F6113-676D-4C05-B153-ED91BA55B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565" y="1966481"/>
            <a:ext cx="9872870" cy="2925038"/>
          </a:xfrm>
        </p:spPr>
        <p:txBody>
          <a:bodyPr/>
          <a:lstStyle/>
          <a:p>
            <a:pPr algn="l"/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previous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slide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I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tried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city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that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already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added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l"/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didn’t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allow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exactly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duplicated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city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names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application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achieve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clear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interface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l"/>
            <a:endParaRPr lang="tr-TR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application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warned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me ‘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Please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enter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valid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city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name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that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is not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already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’ </a:t>
            </a:r>
          </a:p>
        </p:txBody>
      </p:sp>
    </p:spTree>
    <p:extLst>
      <p:ext uri="{BB962C8B-B14F-4D97-AF65-F5344CB8AC3E}">
        <p14:creationId xmlns:p14="http://schemas.microsoft.com/office/powerpoint/2010/main" val="1127582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164</Words>
  <Application>Microsoft Office PowerPoint</Application>
  <PresentationFormat>Geniş ekran</PresentationFormat>
  <Paragraphs>15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Roboto</vt:lpstr>
      <vt:lpstr>Office Teması</vt:lpstr>
      <vt:lpstr>WeatherScope: City-Based Weather Forecasting and Visualization Application </vt:lpstr>
      <vt:lpstr>Overview</vt:lpstr>
      <vt:lpstr>Dropdown Menu</vt:lpstr>
      <vt:lpstr>Handling Errors: There is no City Error</vt:lpstr>
      <vt:lpstr>PowerPoint Sunusu</vt:lpstr>
      <vt:lpstr>Handling Errors: Blank Selected City Error</vt:lpstr>
      <vt:lpstr>PowerPoint Sunusu</vt:lpstr>
      <vt:lpstr>Handling Errors: City Already in the List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WeatherScope: City-Based Weather Forecasting and Visualization Application </dc:title>
  <dc:creator>Ahmet Burak Biçer</dc:creator>
  <cp:lastModifiedBy>Ahmet Burak Biçer</cp:lastModifiedBy>
  <cp:revision>4</cp:revision>
  <dcterms:created xsi:type="dcterms:W3CDTF">2024-05-20T13:13:52Z</dcterms:created>
  <dcterms:modified xsi:type="dcterms:W3CDTF">2024-05-20T13:55:22Z</dcterms:modified>
</cp:coreProperties>
</file>