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3" r:id="rId4"/>
    <p:sldId id="258" r:id="rId5"/>
    <p:sldId id="280" r:id="rId6"/>
    <p:sldId id="281" r:id="rId7"/>
    <p:sldId id="28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6" r:id="rId2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5A986-6407-4F84-8425-5559F5CE972D}" type="datetime1">
              <a:rPr lang="tr-TR" smtClean="0"/>
              <a:t>10.01.2025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D3C09C-A0D8-4F84-8939-3C6F3BB0C8FC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tr-TR" noProof="0" smtClean="0"/>
              <a:t>2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7056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tr-TR" noProof="0" smtClean="0"/>
              <a:t>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190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8904743F-7DF4-465C-90C3-F9986655ABC2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15" name="Düz Bağlayıcı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ve Galeri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60E07A-CAD0-4D96-9E01-81E92379B2D9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11" name="Metin Yer Tutucusu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etin Yer Tutucusu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Metin Yer Tutucusu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Dikdörtgen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79243E92-B31F-434E-9A69-353955E6F0FB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31" name="Düz Bağlayıcı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01D6D-FC0D-4711-B219-3A1E2B138FE2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33" name="Düz Bağlayıcı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Başlık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C6CA4-2C88-4402-96EF-6417C4874711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15" name="Düz Bağlayıcı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E66DAC-46CE-4A37-B1F8-1D4B003EC994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Başlık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B2F7CE-0103-49F4-89FC-077CED35CA5D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Başlık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DB648-BF3A-43AB-A6F0-FCA9065329CA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Başlık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4D997-F067-42D5-AADD-17E50BA675BA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5C1AD-B2B8-45A3-9B41-2FEBC0DEA5F5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Başlık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B9E04-BBEB-439B-9538-F5122A329E23}" type="datetime1">
              <a:rPr lang="tr-TR" noProof="0" smtClean="0"/>
              <a:t>10.01.2025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Buraya Alt Bilgi Ekleyin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Başlık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645E0727-BB45-4556-86C2-C88EF4B8F81D}" type="datetime1">
              <a:rPr lang="tr-TR" noProof="0" smtClean="0"/>
              <a:pPr/>
              <a:t>10.01.2025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tr-TR" noProof="0"/>
              <a:t>Buraya Alt Bilgi Ekleyin</a:t>
            </a:r>
          </a:p>
        </p:txBody>
      </p:sp>
      <p:cxnSp>
        <p:nvCxnSpPr>
          <p:cNvPr id="10" name="Düz Bağlayıcı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7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356" y="767644"/>
            <a:ext cx="9999422" cy="2122312"/>
          </a:xfrm>
        </p:spPr>
        <p:txBody>
          <a:bodyPr rtlCol="0">
            <a:normAutofit fontScale="90000"/>
          </a:bodyPr>
          <a:lstStyle/>
          <a:p>
            <a:pPr algn="ctr"/>
            <a:br>
              <a:rPr lang="tr-TR" sz="3600" b="1" i="0" dirty="0">
                <a:effectLst/>
                <a:latin typeface="-apple-system"/>
              </a:rPr>
            </a:br>
            <a:br>
              <a:rPr lang="tr-TR" sz="3600" b="1" i="0" dirty="0">
                <a:effectLst/>
                <a:latin typeface="-apple-system"/>
              </a:rPr>
            </a:br>
            <a:r>
              <a:rPr lang="tr-TR" sz="3600" b="1" i="0" dirty="0">
                <a:effectLst/>
                <a:latin typeface="-apple-system"/>
              </a:rPr>
              <a:t>2024-2025 </a:t>
            </a:r>
            <a:r>
              <a:rPr lang="tr-TR" sz="3600" b="1" i="0" dirty="0" err="1">
                <a:effectLst/>
                <a:latin typeface="-apple-system"/>
              </a:rPr>
              <a:t>fall</a:t>
            </a:r>
            <a:r>
              <a:rPr lang="tr-TR" sz="3600" b="1" i="0" dirty="0">
                <a:effectLst/>
                <a:latin typeface="-apple-system"/>
              </a:rPr>
              <a:t> – dsa210 </a:t>
            </a:r>
            <a:r>
              <a:rPr lang="tr-TR" sz="3600" b="1" i="0" dirty="0" err="1">
                <a:effectLst/>
                <a:latin typeface="-apple-system"/>
              </a:rPr>
              <a:t>course</a:t>
            </a:r>
            <a:br>
              <a:rPr lang="tr-TR" sz="3600" b="1" dirty="0">
                <a:latin typeface="-apple-system"/>
              </a:rPr>
            </a:br>
            <a:r>
              <a:rPr lang="tr-TR" sz="3600" b="1" i="0" dirty="0">
                <a:effectLst/>
                <a:latin typeface="-apple-system"/>
              </a:rPr>
              <a:t>Project </a:t>
            </a:r>
            <a:r>
              <a:rPr lang="tr-TR" sz="3600" b="1" i="0" dirty="0" err="1">
                <a:effectLst/>
                <a:latin typeface="-apple-system"/>
              </a:rPr>
              <a:t>presentatıon</a:t>
            </a:r>
            <a:r>
              <a:rPr lang="tr-TR" sz="3600" b="1" i="0" dirty="0">
                <a:effectLst/>
                <a:latin typeface="-apple-system"/>
              </a:rPr>
              <a:t>:</a:t>
            </a:r>
            <a:br>
              <a:rPr lang="tr-TR" sz="3600" b="1" i="0" dirty="0">
                <a:effectLst/>
                <a:latin typeface="-apple-system"/>
              </a:rPr>
            </a:br>
            <a:r>
              <a:rPr lang="en-US" sz="3600" b="1" i="0" dirty="0">
                <a:effectLst/>
                <a:latin typeface="-apple-system"/>
              </a:rPr>
              <a:t>Analyzing the Factors Affecting My Academic Success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97742"/>
            <a:ext cx="8637072" cy="977621"/>
          </a:xfrm>
        </p:spPr>
        <p:txBody>
          <a:bodyPr rtlCol="0"/>
          <a:lstStyle/>
          <a:p>
            <a:pPr rtl="0"/>
            <a:r>
              <a:rPr lang="tr-TR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BURAK ALA - 32480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1BF726D-2519-776D-7816-73B3509F3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8F2D13-8447-0B14-929E-EDAFDDA4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Cs303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850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16F6B495-A326-913D-ED68-C6E9357AD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736" y="2016125"/>
            <a:ext cx="5782528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E33E7F-0642-03A7-3640-748A6DCC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Cs308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5868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3F0E637-73E0-58F6-28D0-D038B84FD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248" y="2015732"/>
            <a:ext cx="5565505" cy="3450613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7AA735-9893-9F61-8EDB-8F0F4D34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pPr algn="ctr"/>
            <a:r>
              <a:rPr lang="tr-TR" b="1" dirty="0"/>
              <a:t>Cs308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82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806EE62F-8348-5F4B-9C1B-5783EA9ED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7581DA-BFFE-CD5C-6EFC-8CBB1AEE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Cs308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9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3A678202-F713-6F82-786C-EEA4B9DD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736" y="2016125"/>
            <a:ext cx="5782528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6EFF84-4B89-DCAF-47A5-C991888A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Dsa210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2404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EEC22441-91B8-49DA-DC02-2B156FD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05E535-45D7-9ED7-B622-93936081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Dsa210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474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DDCE05D7-4109-30F6-0C6C-AA6886F3B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9CBBEA-1C1F-265D-6187-545CB689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Dsa210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45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21A8E9A4-6839-40F2-FBD4-1E3A5D5C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736" y="2016125"/>
            <a:ext cx="5782528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727D9-889C-263E-C5E3-36C5C732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MATH204 COURSE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4902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C84ADFFC-CBC7-E85E-B1A6-4C75D771E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BB6156-C96A-A2A1-069F-D1FC403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MATH204 COURSE – DATA VISUALIZATION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66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number of blue bars&#10;&#10;Description automatically generated">
            <a:extLst>
              <a:ext uri="{FF2B5EF4-FFF2-40B4-BE49-F238E27FC236}">
                <a16:creationId xmlns:a16="http://schemas.microsoft.com/office/drawing/2014/main" id="{CCBD26EE-340A-D14A-EF6D-FEDA6B38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A63008-6176-F5A0-6582-F851C922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MATH204 COURSE – DATA VISUALIZATION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2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algn="ctr" rtl="0"/>
            <a:r>
              <a:rPr lang="tr-TR" b="1" dirty="0" err="1"/>
              <a:t>Dataset</a:t>
            </a:r>
            <a:endParaRPr lang="tr-TR" b="1" dirty="0"/>
          </a:p>
        </p:txBody>
      </p:sp>
      <p:pic>
        <p:nvPicPr>
          <p:cNvPr id="4" name="Grafik 3" descr="Ampul simgesi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88" y="1931757"/>
            <a:ext cx="3053702" cy="345061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tr-TR" dirty="0"/>
              <a:t>I </a:t>
            </a:r>
            <a:r>
              <a:rPr lang="tr-TR" dirty="0" err="1"/>
              <a:t>recorded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studied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tr-TR" dirty="0"/>
              <a:t> (92 </a:t>
            </a:r>
            <a:r>
              <a:rPr lang="tr-TR" dirty="0" err="1"/>
              <a:t>days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recorded</a:t>
            </a:r>
            <a:r>
              <a:rPr lang="tr-TR" dirty="0"/>
              <a:t> it in a </a:t>
            </a:r>
            <a:r>
              <a:rPr lang="tr-TR" dirty="0" err="1"/>
              <a:t>csv</a:t>
            </a:r>
            <a:r>
              <a:rPr lang="tr-TR" dirty="0"/>
              <a:t> file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I am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tr-TR" dirty="0"/>
              <a:t>.</a:t>
            </a:r>
          </a:p>
          <a:p>
            <a:pPr rtl="0"/>
            <a:r>
              <a:rPr lang="tr-TR" dirty="0"/>
              <a:t>I </a:t>
            </a:r>
            <a:r>
              <a:rPr lang="tr-TR" dirty="0" err="1"/>
              <a:t>took</a:t>
            </a:r>
            <a:r>
              <a:rPr lang="tr-TR" dirty="0"/>
              <a:t> 5 </a:t>
            </a:r>
            <a:r>
              <a:rPr lang="tr-TR" dirty="0" err="1"/>
              <a:t>courses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tr-TR" dirty="0"/>
              <a:t>. CS300, CS303, CS308, DSA210 </a:t>
            </a:r>
            <a:r>
              <a:rPr lang="tr-TR" dirty="0" err="1"/>
              <a:t>and</a:t>
            </a:r>
            <a:r>
              <a:rPr lang="tr-TR" dirty="0"/>
              <a:t> MATH204.</a:t>
            </a:r>
          </a:p>
          <a:p>
            <a:pPr rtl="0"/>
            <a:r>
              <a:rPr lang="tr-TR" dirty="0" err="1"/>
              <a:t>Then</a:t>
            </a:r>
            <a:r>
              <a:rPr lang="tr-TR" dirty="0"/>
              <a:t> I </a:t>
            </a:r>
            <a:r>
              <a:rPr lang="tr-TR" dirty="0" err="1"/>
              <a:t>conducted</a:t>
            </a:r>
            <a:r>
              <a:rPr lang="tr-TR" dirty="0"/>
              <a:t> an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regarding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grades</a:t>
            </a:r>
            <a:r>
              <a:rPr lang="tr-TR" dirty="0"/>
              <a:t>.</a:t>
            </a:r>
          </a:p>
          <a:p>
            <a:pPr rtl="0"/>
            <a:endParaRPr lang="tr-TR" dirty="0"/>
          </a:p>
        </p:txBody>
      </p:sp>
      <p:pic>
        <p:nvPicPr>
          <p:cNvPr id="6" name="Picture 5" descr="A white sheet with black numbers">
            <a:extLst>
              <a:ext uri="{FF2B5EF4-FFF2-40B4-BE49-F238E27FC236}">
                <a16:creationId xmlns:a16="http://schemas.microsoft.com/office/drawing/2014/main" id="{4EE8BCA9-0BFA-D59D-4C76-7D6AD00E7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132" y="1803452"/>
            <a:ext cx="6707411" cy="3251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3F28E4-697B-D459-64F4-3F5622598749}"/>
              </a:ext>
            </a:extLst>
          </p:cNvPr>
          <p:cNvSpPr txBox="1"/>
          <p:nvPr/>
        </p:nvSpPr>
        <p:spPr>
          <a:xfrm>
            <a:off x="5705556" y="5100904"/>
            <a:ext cx="57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MATH204 </a:t>
            </a:r>
            <a:r>
              <a:rPr lang="tr-TR" dirty="0" err="1"/>
              <a:t>study</a:t>
            </a:r>
            <a:r>
              <a:rPr lang="tr-T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37F99904-6F00-8594-AC89-C13A5E120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497" y="2016125"/>
            <a:ext cx="4619006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0BF61F-D6A5-F57D-0965-91E6C185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AVERAGE GRADES BY COURSE</a:t>
            </a:r>
          </a:p>
        </p:txBody>
      </p:sp>
    </p:spTree>
    <p:extLst>
      <p:ext uri="{BB962C8B-B14F-4D97-AF65-F5344CB8AC3E}">
        <p14:creationId xmlns:p14="http://schemas.microsoft.com/office/powerpoint/2010/main" val="610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5270F-9F94-BEE7-D25E-3FB8D5C5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28" y="1853754"/>
            <a:ext cx="5652803" cy="3450613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After</a:t>
            </a:r>
            <a:r>
              <a:rPr lang="tr-TR" dirty="0"/>
              <a:t> I </a:t>
            </a:r>
            <a:r>
              <a:rPr lang="tr-TR" dirty="0" err="1"/>
              <a:t>gathered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necessary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total </a:t>
            </a:r>
            <a:r>
              <a:rPr lang="tr-TR" dirty="0" err="1"/>
              <a:t>values</a:t>
            </a:r>
            <a:r>
              <a:rPr lang="tr-TR" dirty="0"/>
              <a:t>, 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, I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course’s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time </a:t>
            </a:r>
            <a:r>
              <a:rPr lang="tr-TR" dirty="0" err="1"/>
              <a:t>blocks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,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blocks</a:t>
            </a:r>
            <a:r>
              <a:rPr lang="tr-TR" dirty="0"/>
              <a:t>, I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inadequate</a:t>
            </a:r>
            <a:r>
              <a:rPr lang="tr-TR" dirty="0"/>
              <a:t>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91918A-E610-773F-CAAE-64AE397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DATA ANALYSIS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CCF302-118E-D7B5-33D1-4D12B50D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01" y="1592497"/>
            <a:ext cx="4231741" cy="43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42C896-058C-2ECC-1E23-33FCFCFE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84" b="-6"/>
          <a:stretch/>
        </p:blipFill>
        <p:spPr>
          <a:xfrm>
            <a:off x="1450848" y="1860829"/>
            <a:ext cx="4645152" cy="3448595"/>
          </a:xfrm>
          <a:prstGeom prst="rect">
            <a:avLst/>
          </a:prstGeom>
          <a:noFill/>
        </p:spPr>
      </p:pic>
      <p:pic>
        <p:nvPicPr>
          <p:cNvPr id="7" name="Content Placeholder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FE4BE387-8FCF-4B18-37C8-D806762E3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103" r="3" b="3"/>
          <a:stretch/>
        </p:blipFill>
        <p:spPr>
          <a:xfrm>
            <a:off x="6702479" y="1867904"/>
            <a:ext cx="4645152" cy="344152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9F81056-C18D-D160-D248-AD896156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algn="ctr"/>
            <a:r>
              <a:rPr lang="tr-TR" b="1" dirty="0"/>
              <a:t>DATA ANALYSIS - 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529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2BF5D-FA69-32D8-554C-C0A79ABC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24" y="1922426"/>
            <a:ext cx="10480867" cy="373192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var(--jp-content-font-family)"/>
              </a:rPr>
              <a:t>There are very few significant differences in study behavior or grades across courses, as most p-values fail to reject H₀ (p &gt; 0.05). Notable exceptions </a:t>
            </a:r>
            <a:r>
              <a:rPr lang="tr-TR" b="0" i="0" dirty="0" err="1">
                <a:effectLst/>
                <a:latin typeface="var(--jp-content-font-family)"/>
              </a:rPr>
              <a:t>include</a:t>
            </a:r>
            <a:r>
              <a:rPr lang="en-US" b="0" i="0" dirty="0">
                <a:effectLst/>
                <a:latin typeface="var(--jp-content-font-family)"/>
              </a:rPr>
              <a:t>: IC study time between CS303 and MATH204 (p = 0.045). Morning block study time (09.00 - 12.00) between MATH204 and CS300 (p = 0.037). These findings could indicate that study location and specific time blocks might play a role in explaining differences between some courses, but the overall patterns suggest no strong relationship across the dataset. Further investigation with more granular or additional data could refine these results</a:t>
            </a:r>
            <a:r>
              <a:rPr lang="tr-TR" b="0" i="0" dirty="0">
                <a:effectLst/>
                <a:latin typeface="var(--jp-content-font-family)"/>
              </a:rPr>
              <a:t>.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67AA6-0991-FB6D-E840-F00F5EA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DATA ANALYSIS - </a:t>
            </a:r>
            <a:r>
              <a:rPr lang="tr-TR" b="1" dirty="0" err="1"/>
              <a:t>results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4620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ABA18-BC8F-8BF2-0B79-E9414B53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87740"/>
            <a:ext cx="9603275" cy="3450613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a lot of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explaining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time </a:t>
            </a:r>
            <a:r>
              <a:rPr lang="tr-TR" dirty="0" err="1"/>
              <a:t>block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can be 2 of </a:t>
            </a:r>
            <a:r>
              <a:rPr lang="tr-TR" dirty="0" err="1"/>
              <a:t>them</a:t>
            </a:r>
            <a:r>
              <a:rPr lang="tr-TR" dirty="0"/>
              <a:t>.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courses</a:t>
            </a:r>
            <a:r>
              <a:rPr lang="tr-TR" dirty="0"/>
              <a:t> </a:t>
            </a:r>
            <a:r>
              <a:rPr lang="tr-TR" dirty="0" err="1"/>
              <a:t>differ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difficulties</a:t>
            </a:r>
            <a:r>
              <a:rPr lang="tr-TR" dirty="0"/>
              <a:t>,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difficulties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time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can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grade</a:t>
            </a:r>
            <a:r>
              <a:rPr lang="tr-TR" dirty="0"/>
              <a:t> </a:t>
            </a:r>
            <a:r>
              <a:rPr lang="tr-TR" dirty="0" err="1"/>
              <a:t>directly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exaggerate</a:t>
            </a:r>
            <a:r>
              <a:rPr lang="tr-TR" dirty="0"/>
              <a:t>,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friend</a:t>
            </a:r>
            <a:r>
              <a:rPr lang="tr-TR" dirty="0"/>
              <a:t> </a:t>
            </a:r>
            <a:r>
              <a:rPr lang="tr-TR" dirty="0" err="1"/>
              <a:t>explaining</a:t>
            </a:r>
            <a:r>
              <a:rPr lang="tr-TR" dirty="0"/>
              <a:t> me an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 an </a:t>
            </a:r>
            <a:r>
              <a:rPr lang="tr-TR" dirty="0" err="1"/>
              <a:t>hour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can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grade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rejections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,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affecting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can </a:t>
            </a:r>
            <a:r>
              <a:rPr lang="tr-TR" dirty="0" err="1"/>
              <a:t>still</a:t>
            </a:r>
            <a:r>
              <a:rPr lang="tr-TR" dirty="0"/>
              <a:t> be </a:t>
            </a:r>
            <a:r>
              <a:rPr lang="tr-TR" dirty="0" err="1"/>
              <a:t>diversified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thoroughly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5263A-29AC-A92F-02FB-3E8089F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	</a:t>
            </a:r>
            <a:r>
              <a:rPr lang="tr-TR" b="1" dirty="0" err="1"/>
              <a:t>my</a:t>
            </a:r>
            <a:r>
              <a:rPr lang="tr-TR" b="1" dirty="0"/>
              <a:t> </a:t>
            </a:r>
            <a:r>
              <a:rPr lang="tr-TR" b="1" dirty="0" err="1"/>
              <a:t>overall</a:t>
            </a:r>
            <a:r>
              <a:rPr lang="tr-TR" b="1" dirty="0"/>
              <a:t> </a:t>
            </a:r>
            <a:r>
              <a:rPr lang="tr-TR" b="1" dirty="0" err="1"/>
              <a:t>comments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5422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64E-B99E-17D7-163F-7E8AA673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tıme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8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61554B3-2687-C0E9-AD47-0C2E39F10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100" y="1712227"/>
            <a:ext cx="7001830" cy="350358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24D-12B2-69ED-3D3D-6145FD56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595" y="1853754"/>
            <a:ext cx="3600000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as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5 time </a:t>
            </a:r>
            <a:r>
              <a:rPr lang="tr-TR" dirty="0" err="1"/>
              <a:t>blocks</a:t>
            </a:r>
            <a:r>
              <a:rPr lang="tr-TR" dirty="0"/>
              <a:t> as: 09.00 – 12.00, 12.00 – 17.00, 17.00 – 21.00, 21.00 – 00.00, 00.00 – 03.00.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recorded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October</a:t>
            </a:r>
            <a:r>
              <a:rPr lang="tr-TR" dirty="0"/>
              <a:t> 7th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6th.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CF2A2A-8D2B-B23F-8A9B-0C7CF5C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227DC-D181-CAC5-65A0-881FE098543E}"/>
              </a:ext>
            </a:extLst>
          </p:cNvPr>
          <p:cNvSpPr txBox="1"/>
          <p:nvPr/>
        </p:nvSpPr>
        <p:spPr>
          <a:xfrm>
            <a:off x="6308891" y="5321147"/>
            <a:ext cx="401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CS303 </a:t>
            </a:r>
            <a:r>
              <a:rPr lang="tr-TR" dirty="0" err="1"/>
              <a:t>study</a:t>
            </a:r>
            <a:r>
              <a:rPr lang="tr-TR" dirty="0"/>
              <a:t> data  </a:t>
            </a:r>
          </a:p>
        </p:txBody>
      </p:sp>
    </p:spTree>
    <p:extLst>
      <p:ext uri="{BB962C8B-B14F-4D97-AF65-F5344CB8AC3E}">
        <p14:creationId xmlns:p14="http://schemas.microsoft.com/office/powerpoint/2010/main" val="42503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4000" b="1" dirty="0"/>
              <a:t>HYPOTHESIS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b="0" i="0" dirty="0">
                <a:effectLst/>
                <a:latin typeface="-apple-system"/>
              </a:rPr>
              <a:t>Null Hypothesis (H₀): Study location and time of day have no significant impact on my exam performance. </a:t>
            </a:r>
            <a:endParaRPr lang="tr-TR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Alternative Hypothesis (H₁): </a:t>
            </a:r>
            <a:endParaRPr lang="tr-T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effectLst/>
                <a:latin typeface="-apple-system"/>
              </a:rPr>
              <a:t>H₁a</a:t>
            </a:r>
            <a:r>
              <a:rPr lang="en-US" b="0" i="0" dirty="0">
                <a:effectLst/>
                <a:latin typeface="-apple-system"/>
              </a:rPr>
              <a:t>: Studying in my room leads to better exam performance compared to studying in the IC. </a:t>
            </a:r>
            <a:endParaRPr lang="tr-T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effectLst/>
                <a:latin typeface="-apple-system"/>
              </a:rPr>
              <a:t>H₁b</a:t>
            </a:r>
            <a:r>
              <a:rPr lang="en-US" b="0" i="0" dirty="0">
                <a:effectLst/>
                <a:latin typeface="-apple-system"/>
              </a:rPr>
              <a:t>: Morning and afternoon are the most productive time blocks for achieving higher exam grades.</a:t>
            </a:r>
            <a:endParaRPr lang="tr-TR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E6570E58-97B7-C616-3987-456736BA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736" y="2016125"/>
            <a:ext cx="5782528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103403-B7A5-7785-118F-020D1E39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CS300 </a:t>
            </a:r>
            <a:r>
              <a:rPr lang="tr-TR" b="1" dirty="0" err="1"/>
              <a:t>course</a:t>
            </a:r>
            <a:r>
              <a:rPr lang="tr-TR" b="1" dirty="0"/>
              <a:t> - DATA VISUALIZATION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65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381F29B-C17A-945F-A37F-EFC4240D3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248" y="2015732"/>
            <a:ext cx="5565505" cy="3450613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652C43-6871-80ED-4495-AF4D583F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pPr algn="ctr"/>
            <a:r>
              <a:rPr lang="tr-TR" b="1" dirty="0"/>
              <a:t>CS300 </a:t>
            </a:r>
            <a:r>
              <a:rPr lang="tr-TR" b="1" dirty="0" err="1"/>
              <a:t>course</a:t>
            </a:r>
            <a:r>
              <a:rPr lang="tr-TR" b="1" dirty="0"/>
              <a:t> - DATA VISUALIZATION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82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8DB94-83BF-8437-210B-51DF7535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ECC7E7-488F-5E01-A3CF-5629E0A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CS300 course - DATA VISUALIZATION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431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20AE3D5E-F2B7-505A-78E9-69918AB3B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458" y="2015732"/>
            <a:ext cx="5775085" cy="3450613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5A40E5-1234-280C-523C-365B89EB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pPr algn="ctr"/>
            <a:r>
              <a:rPr lang="tr-TR" b="1" dirty="0"/>
              <a:t>Cs303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313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EB1669CA-BD42-15AB-6BF1-6AD30170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70" y="2016125"/>
            <a:ext cx="5561660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92D8D1-AFFB-6FBD-9B94-F5F8683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Cs303 </a:t>
            </a:r>
            <a:r>
              <a:rPr lang="tr-TR" b="1" dirty="0" err="1"/>
              <a:t>course</a:t>
            </a:r>
            <a:r>
              <a:rPr lang="tr-TR" b="1" dirty="0"/>
              <a:t> – data </a:t>
            </a:r>
            <a:r>
              <a:rPr lang="tr-TR" b="1" dirty="0" err="1"/>
              <a:t>vısualızatıon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529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1209777_TF66921596_Win32" id="{70EFA4CD-514E-496C-AA17-9834F967F1CA}" vid="{4228EB77-69C0-4921-8798-1285D1FA3B51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İcadım</Template>
  <TotalTime>314</TotalTime>
  <Words>618</Words>
  <Application>Microsoft Office PowerPoint</Application>
  <PresentationFormat>Widescreen</PresentationFormat>
  <Paragraphs>45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Tahoma</vt:lpstr>
      <vt:lpstr>Times New Roman</vt:lpstr>
      <vt:lpstr>var(--jp-content-font-family)</vt:lpstr>
      <vt:lpstr>Galeri</vt:lpstr>
      <vt:lpstr>  2024-2025 fall – dsa210 course Project presentatıon: Analyzing the Factors Affecting My Academic Success</vt:lpstr>
      <vt:lpstr>Dataset</vt:lpstr>
      <vt:lpstr>DATASET</vt:lpstr>
      <vt:lpstr>HYPOTHESIS</vt:lpstr>
      <vt:lpstr>CS300 course - DATA VISUALIZATION</vt:lpstr>
      <vt:lpstr>CS300 course - DATA VISUALIZATION</vt:lpstr>
      <vt:lpstr>CS300 course - DATA VISUALIZATION</vt:lpstr>
      <vt:lpstr>Cs303 course – data vısualızatıon</vt:lpstr>
      <vt:lpstr>Cs303 course – data vısualızatıon</vt:lpstr>
      <vt:lpstr>Cs303 course – data vısualızatıon</vt:lpstr>
      <vt:lpstr>Cs308 course – data vısualızatıon</vt:lpstr>
      <vt:lpstr>Cs308 course – data vısualızatıon</vt:lpstr>
      <vt:lpstr>Cs308 course – data vısualızatıon</vt:lpstr>
      <vt:lpstr>Dsa210 course – data vısualızatıon</vt:lpstr>
      <vt:lpstr>Dsa210 course – data vısualızatıon</vt:lpstr>
      <vt:lpstr>Dsa210 course – data vısualızatıon</vt:lpstr>
      <vt:lpstr>MATH204 COURSE – DATA VISUALIZATION</vt:lpstr>
      <vt:lpstr>MATH204 COURSE – DATA VISUALIZATION</vt:lpstr>
      <vt:lpstr>MATH204 COURSE – DATA VISUALIZATION</vt:lpstr>
      <vt:lpstr>AVERAGE GRADES BY COURSE</vt:lpstr>
      <vt:lpstr>DATA ANALYSIS</vt:lpstr>
      <vt:lpstr>DATA ANALYSIS - LOCATION</vt:lpstr>
      <vt:lpstr>DATA ANALYSIS - results</vt:lpstr>
      <vt:lpstr> my overall comments</vt:lpstr>
      <vt:lpstr>Thank you for your tıme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Burak Ala</dc:creator>
  <cp:lastModifiedBy>Burak Ala</cp:lastModifiedBy>
  <cp:revision>2</cp:revision>
  <dcterms:created xsi:type="dcterms:W3CDTF">2025-01-10T10:05:25Z</dcterms:created>
  <dcterms:modified xsi:type="dcterms:W3CDTF">2025-01-10T16:44:23Z</dcterms:modified>
</cp:coreProperties>
</file>