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43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80-DAB3-465E-AD26-36E11114E675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7BC-4DA2-4B78-8189-974FCB0F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80-DAB3-465E-AD26-36E11114E675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7BC-4DA2-4B78-8189-974FCB0F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80-DAB3-465E-AD26-36E11114E675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7BC-4DA2-4B78-8189-974FCB0F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80-DAB3-465E-AD26-36E11114E675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7BC-4DA2-4B78-8189-974FCB0F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80-DAB3-465E-AD26-36E11114E675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7BC-4DA2-4B78-8189-974FCB0F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80-DAB3-465E-AD26-36E11114E675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7BC-4DA2-4B78-8189-974FCB0F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4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80-DAB3-465E-AD26-36E11114E675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7BC-4DA2-4B78-8189-974FCB0F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8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80-DAB3-465E-AD26-36E11114E675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7BC-4DA2-4B78-8189-974FCB0F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80-DAB3-465E-AD26-36E11114E675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7BC-4DA2-4B78-8189-974FCB0F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80-DAB3-465E-AD26-36E11114E675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7BC-4DA2-4B78-8189-974FCB0F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80-DAB3-465E-AD26-36E11114E675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7BC-4DA2-4B78-8189-974FCB0F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2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8000">
              <a:srgbClr val="000040"/>
            </a:gs>
            <a:gs pos="79000">
              <a:srgbClr val="400040"/>
            </a:gs>
            <a:gs pos="100000">
              <a:schemeClr val="tx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3580-DAB3-465E-AD26-36E11114E675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87BC-4DA2-4B78-8189-974FCB0F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3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Test-Driven Development Using </a:t>
            </a:r>
            <a:r>
              <a:rPr lang="en-US" b="1" dirty="0" err="1">
                <a:solidFill>
                  <a:schemeClr val="bg1"/>
                </a:solidFill>
              </a:rPr>
              <a:t>SpecsFor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Matt Honeycutt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matthoneycutt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http://trycatchfail.com</a:t>
            </a:r>
          </a:p>
        </p:txBody>
      </p:sp>
    </p:spTree>
    <p:extLst>
      <p:ext uri="{BB962C8B-B14F-4D97-AF65-F5344CB8AC3E}">
        <p14:creationId xmlns:p14="http://schemas.microsoft.com/office/powerpoint/2010/main" val="23616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att\AppData\Local\Microsoft\Windows\Temporary Internet Files\Content.IE5\1O0PFQ8G\MC900240375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1145743" cy="182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tt\AppData\Local\Microsoft\Windows\Temporary Internet Files\Content.IE5\N3MP3UMG\MC90024035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2819400" cy="36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8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Test-Driven Development Using SpecsFor </vt:lpstr>
      <vt:lpstr>Agenda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 Using SpecsFor </dc:title>
  <dc:creator>Matt</dc:creator>
  <cp:lastModifiedBy>Matt</cp:lastModifiedBy>
  <cp:revision>3</cp:revision>
  <dcterms:created xsi:type="dcterms:W3CDTF">2011-04-28T22:41:47Z</dcterms:created>
  <dcterms:modified xsi:type="dcterms:W3CDTF">2011-04-28T22:48:09Z</dcterms:modified>
</cp:coreProperties>
</file>