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68" r:id="rId5"/>
    <p:sldId id="271" r:id="rId6"/>
    <p:sldId id="267" r:id="rId7"/>
    <p:sldId id="269" r:id="rId8"/>
    <p:sldId id="272" r:id="rId9"/>
    <p:sldId id="273" r:id="rId10"/>
    <p:sldId id="275" r:id="rId11"/>
    <p:sldId id="274" r:id="rId12"/>
    <p:sldId id="270" r:id="rId13"/>
    <p:sldId id="276" r:id="rId14"/>
  </p:sldIdLst>
  <p:sldSz cx="12188825" cy="6858000"/>
  <p:notesSz cx="6858000" cy="9144000"/>
  <p:defaultTextStyle>
    <a:defPPr rtl="0">
      <a:defRPr lang="tr-t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61141A-DAD2-481A-931F-E3807F6DECA1}" v="77" dt="2024-01-03T08:34:12.8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720" y="8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rak Fatih Özen" userId="17f90c0d806d69a9" providerId="LiveId" clId="{C861141A-DAD2-481A-931F-E3807F6DECA1}"/>
    <pc:docChg chg="custSel modSld">
      <pc:chgData name="Burak Fatih Özen" userId="17f90c0d806d69a9" providerId="LiveId" clId="{C861141A-DAD2-481A-931F-E3807F6DECA1}" dt="2024-01-03T08:34:12.800" v="90" actId="20577"/>
      <pc:docMkLst>
        <pc:docMk/>
      </pc:docMkLst>
      <pc:sldChg chg="addSp delSp modSp mod delAnim">
        <pc:chgData name="Burak Fatih Özen" userId="17f90c0d806d69a9" providerId="LiveId" clId="{C861141A-DAD2-481A-931F-E3807F6DECA1}" dt="2024-01-03T08:33:48.276" v="40" actId="20577"/>
        <pc:sldMkLst>
          <pc:docMk/>
          <pc:sldMk cId="2549860572" sldId="270"/>
        </pc:sldMkLst>
        <pc:spChg chg="mod">
          <ac:chgData name="Burak Fatih Özen" userId="17f90c0d806d69a9" providerId="LiveId" clId="{C861141A-DAD2-481A-931F-E3807F6DECA1}" dt="2024-01-03T08:33:48.276" v="40" actId="20577"/>
          <ac:spMkLst>
            <pc:docMk/>
            <pc:sldMk cId="2549860572" sldId="270"/>
            <ac:spMk id="7" creationId="{30D69F88-E0C3-E7C9-C4EB-55F4AA43FF5F}"/>
          </ac:spMkLst>
        </pc:spChg>
        <pc:picChg chg="add mod modCrop">
          <ac:chgData name="Burak Fatih Özen" userId="17f90c0d806d69a9" providerId="LiveId" clId="{C861141A-DAD2-481A-931F-E3807F6DECA1}" dt="2024-01-03T08:33:18.526" v="14" actId="1076"/>
          <ac:picMkLst>
            <pc:docMk/>
            <pc:sldMk cId="2549860572" sldId="270"/>
            <ac:picMk id="3" creationId="{AF837C29-82EF-99F4-1B89-1A758117D48F}"/>
          </ac:picMkLst>
        </pc:picChg>
        <pc:picChg chg="del">
          <ac:chgData name="Burak Fatih Özen" userId="17f90c0d806d69a9" providerId="LiveId" clId="{C861141A-DAD2-481A-931F-E3807F6DECA1}" dt="2024-01-03T08:32:34.625" v="0" actId="478"/>
          <ac:picMkLst>
            <pc:docMk/>
            <pc:sldMk cId="2549860572" sldId="270"/>
            <ac:picMk id="6" creationId="{9CF5A58D-B9C0-3E51-3487-68BB8690BCB3}"/>
          </ac:picMkLst>
        </pc:picChg>
      </pc:sldChg>
      <pc:sldChg chg="modSp modAnim">
        <pc:chgData name="Burak Fatih Özen" userId="17f90c0d806d69a9" providerId="LiveId" clId="{C861141A-DAD2-481A-931F-E3807F6DECA1}" dt="2024-01-03T08:34:12.800" v="90" actId="20577"/>
        <pc:sldMkLst>
          <pc:docMk/>
          <pc:sldMk cId="2109033257" sldId="276"/>
        </pc:sldMkLst>
        <pc:spChg chg="mod">
          <ac:chgData name="Burak Fatih Özen" userId="17f90c0d806d69a9" providerId="LiveId" clId="{C861141A-DAD2-481A-931F-E3807F6DECA1}" dt="2024-01-03T08:34:12.800" v="90" actId="20577"/>
          <ac:spMkLst>
            <pc:docMk/>
            <pc:sldMk cId="2109033257" sldId="276"/>
            <ac:spMk id="9" creationId="{52E85E63-C369-DD2F-3548-AB67C89294C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Asıl metin stillerini düzenlemek için tıklayın</a:t>
            </a:r>
          </a:p>
          <a:p>
            <a:pPr lvl="1" rtl="0"/>
            <a:r>
              <a:t>İkinci düzey</a:t>
            </a:r>
          </a:p>
          <a:p>
            <a:pPr lvl="2" rtl="0"/>
            <a:r>
              <a:t>Üçüncü düzey</a:t>
            </a:r>
          </a:p>
          <a:p>
            <a:pPr lvl="3" rtl="0"/>
            <a:r>
              <a:t>Dördüncü düzey</a:t>
            </a:r>
          </a:p>
          <a:p>
            <a:pPr lvl="4" rtl="0"/>
            <a:r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köşegenler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Düz Bağlayıcı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Düz Bağlayıcı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Düz Bağlayıcı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alt çizgiler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Serbest Biçi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Serbest 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Serbest Biçi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22" name="Tarih Yer Tutucusu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23" name="Alt Bilgi Yer Tutucusu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Slayt Numarası Yer Tutucusu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köşegenler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Düz Bağlayıcı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Düz Bağlayıcı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Düz Bağlayıcı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3" name="Resim Yer Tutucusu 2" descr="Resim eklemek için boş yer tutucu. Yer tutucuya tıklayın ve eklemek istediğiniz resmi seçin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tr-TR"/>
              <a:t>Resim eklemek için simgeye tıklayın</a:t>
            </a:r>
            <a:endParaRPr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sol çizgiler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Serbest Biçi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Serbest Biçi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Serbest Biçi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tr"/>
              <a:t>Asıl başlık stili için tıklatın</a:t>
            </a:r>
            <a:endParaRPr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İçerik Yer Tutucusu 13"/>
          <p:cNvSpPr>
            <a:spLocks noGrp="1"/>
          </p:cNvSpPr>
          <p:nvPr>
            <p:ph idx="1"/>
          </p:nvPr>
        </p:nvSpPr>
        <p:spPr>
          <a:xfrm>
            <a:off x="1053852" y="2996952"/>
            <a:ext cx="10360501" cy="4462272"/>
          </a:xfrm>
        </p:spPr>
        <p:txBody>
          <a:bodyPr rtlCol="0"/>
          <a:lstStyle/>
          <a:p>
            <a:pPr marL="0" indent="0" rtl="0">
              <a:buNone/>
            </a:pPr>
            <a:r>
              <a:rPr lang="tr" dirty="0">
                <a:solidFill>
                  <a:srgbClr val="009999"/>
                </a:solidFill>
                <a:latin typeface="Aptos Serif" panose="020B0502040204020203" pitchFamily="18" charset="0"/>
                <a:ea typeface="ADLaM Display" panose="020F0502020204030204" pitchFamily="2" charset="0"/>
                <a:cs typeface="Aptos Serif" panose="020B0502040204020203" pitchFamily="18" charset="0"/>
              </a:rPr>
              <a:t>HAZIRLAYANLAR:</a:t>
            </a:r>
          </a:p>
          <a:p>
            <a:pPr rtl="0"/>
            <a:r>
              <a:rPr lang="tr" dirty="0">
                <a:solidFill>
                  <a:srgbClr val="009999"/>
                </a:solidFill>
                <a:latin typeface="Aptos Serif" panose="020B0502040204020203" pitchFamily="18" charset="0"/>
                <a:ea typeface="ADLaM Display" panose="020F0502020204030204" pitchFamily="2" charset="0"/>
                <a:cs typeface="Aptos Serif" panose="020B0502040204020203" pitchFamily="18" charset="0"/>
              </a:rPr>
              <a:t> Burak Fatih ÖZEN</a:t>
            </a:r>
          </a:p>
          <a:p>
            <a:pPr rtl="0"/>
            <a:r>
              <a:rPr lang="tr-TR" dirty="0">
                <a:solidFill>
                  <a:srgbClr val="009999"/>
                </a:solidFill>
                <a:latin typeface="Aptos Serif" panose="020B0502040204020203" pitchFamily="18" charset="0"/>
                <a:ea typeface="ADLaM Display" panose="020F0502020204030204" pitchFamily="2" charset="0"/>
                <a:cs typeface="Aptos Serif" panose="020B0502040204020203" pitchFamily="18" charset="0"/>
              </a:rPr>
              <a:t> M</a:t>
            </a:r>
            <a:r>
              <a:rPr lang="tr" dirty="0">
                <a:solidFill>
                  <a:srgbClr val="009999"/>
                </a:solidFill>
                <a:latin typeface="Aptos Serif" panose="020B0502040204020203" pitchFamily="18" charset="0"/>
                <a:ea typeface="ADLaM Display" panose="020F0502020204030204" pitchFamily="2" charset="0"/>
                <a:cs typeface="Aptos Serif" panose="020B0502040204020203" pitchFamily="18" charset="0"/>
              </a:rPr>
              <a:t>ehmet GÖKMENOĞLU</a:t>
            </a:r>
          </a:p>
          <a:p>
            <a:pPr rtl="0"/>
            <a:r>
              <a:rPr lang="tr-TR" dirty="0">
                <a:solidFill>
                  <a:srgbClr val="009999"/>
                </a:solidFill>
                <a:latin typeface="Aptos Serif" panose="020B0502040204020203" pitchFamily="18" charset="0"/>
                <a:ea typeface="ADLaM Display" panose="020F0502020204030204" pitchFamily="2" charset="0"/>
                <a:cs typeface="Aptos Serif" panose="020B0502040204020203" pitchFamily="18" charset="0"/>
              </a:rPr>
              <a:t> M</a:t>
            </a:r>
            <a:r>
              <a:rPr lang="tr" dirty="0">
                <a:solidFill>
                  <a:srgbClr val="009999"/>
                </a:solidFill>
                <a:latin typeface="Aptos Serif" panose="020B0502040204020203" pitchFamily="18" charset="0"/>
                <a:ea typeface="ADLaM Display" panose="020F0502020204030204" pitchFamily="2" charset="0"/>
                <a:cs typeface="Aptos Serif" panose="020B0502040204020203" pitchFamily="18" charset="0"/>
              </a:rPr>
              <a:t>urat Efe YALNIZ</a:t>
            </a:r>
          </a:p>
          <a:p>
            <a:pPr rtl="0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E225EBC-ABC9-42F2-7E09-1D6C66D846A7}"/>
              </a:ext>
            </a:extLst>
          </p:cNvPr>
          <p:cNvSpPr txBox="1">
            <a:spLocks/>
          </p:cNvSpPr>
          <p:nvPr/>
        </p:nvSpPr>
        <p:spPr>
          <a:xfrm>
            <a:off x="2654844" y="-672182"/>
            <a:ext cx="6879135" cy="2736304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" sz="5400" dirty="0">
                <a:latin typeface="AniMe Matrix - MB_EN" panose="00000500000000000000" pitchFamily="2" charset="0"/>
              </a:rPr>
              <a:t>YEMEK TARIF KITABI</a:t>
            </a:r>
          </a:p>
        </p:txBody>
      </p:sp>
      <p:pic>
        <p:nvPicPr>
          <p:cNvPr id="5" name="Resim 4" descr="grafik, simge, sembol, ekran görüntüsü, daire içeren bir resim&#10;&#10;Açıklama otomatik olarak oluşturuldu">
            <a:extLst>
              <a:ext uri="{FF2B5EF4-FFF2-40B4-BE49-F238E27FC236}">
                <a16:creationId xmlns:a16="http://schemas.microsoft.com/office/drawing/2014/main" id="{95271C25-2A17-4D74-4938-FD00D823223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58" b="19810"/>
          <a:stretch/>
        </p:blipFill>
        <p:spPr>
          <a:xfrm>
            <a:off x="10874293" y="188640"/>
            <a:ext cx="1080120" cy="1014660"/>
          </a:xfrm>
          <a:prstGeom prst="rect">
            <a:avLst/>
          </a:prstGeom>
        </p:spPr>
      </p:pic>
      <p:pic>
        <p:nvPicPr>
          <p:cNvPr id="6" name="Resim 5" descr="bin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72B306F8-59DF-D3C1-EFFE-04BAACC1D1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038" y="5517232"/>
            <a:ext cx="2922392" cy="13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tin kutusu 8">
            <a:extLst>
              <a:ext uri="{FF2B5EF4-FFF2-40B4-BE49-F238E27FC236}">
                <a16:creationId xmlns:a16="http://schemas.microsoft.com/office/drawing/2014/main" id="{52E85E63-C369-DD2F-3548-AB67C89294CE}"/>
              </a:ext>
            </a:extLst>
          </p:cNvPr>
          <p:cNvSpPr txBox="1"/>
          <p:nvPr/>
        </p:nvSpPr>
        <p:spPr>
          <a:xfrm>
            <a:off x="1242295" y="5445224"/>
            <a:ext cx="9316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>
                <a:solidFill>
                  <a:srgbClr val="009999"/>
                </a:solidFill>
                <a:latin typeface="AniMe Matrix - MB_EN" panose="00000500000000000000" pitchFamily="2" charset="0"/>
              </a:rPr>
              <a:t>DINLEDIGINIZ ICIN TESEKKURLER,BASARILAR!</a:t>
            </a:r>
          </a:p>
        </p:txBody>
      </p:sp>
      <p:pic>
        <p:nvPicPr>
          <p:cNvPr id="22" name="Resim 21" descr="dış mekan, bitki, gökyüzü, pencere içeren bir resim&#10;&#10;Açıklama otomatik olarak oluşturuldu">
            <a:extLst>
              <a:ext uri="{FF2B5EF4-FFF2-40B4-BE49-F238E27FC236}">
                <a16:creationId xmlns:a16="http://schemas.microsoft.com/office/drawing/2014/main" id="{08673E70-D6BC-4621-DE41-730626973C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95" y="332657"/>
            <a:ext cx="5572197" cy="371479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6" name="Resim 25" descr="bin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F6805396-9F21-6FE7-5F8E-00E945473F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04" y="111909"/>
            <a:ext cx="2448272" cy="112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3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etin kutusu 9">
            <a:extLst>
              <a:ext uri="{FF2B5EF4-FFF2-40B4-BE49-F238E27FC236}">
                <a16:creationId xmlns:a16="http://schemas.microsoft.com/office/drawing/2014/main" id="{278D6569-6A39-644A-2A43-A1132FF7E06A}"/>
              </a:ext>
            </a:extLst>
          </p:cNvPr>
          <p:cNvSpPr txBox="1"/>
          <p:nvPr/>
        </p:nvSpPr>
        <p:spPr>
          <a:xfrm>
            <a:off x="981844" y="0"/>
            <a:ext cx="345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009999"/>
                </a:solidFill>
                <a:latin typeface="AniMe Matrix - MB_EN" panose="00000500000000000000" pitchFamily="2" charset="0"/>
              </a:rPr>
              <a:t>&amp; MAIN Fonksiyonu</a:t>
            </a:r>
          </a:p>
        </p:txBody>
      </p:sp>
      <p:pic>
        <p:nvPicPr>
          <p:cNvPr id="2" name="Resim 1" descr="metin, ekran görüntüsü içeren bir resim&#10;&#10;Açıklama otomatik olarak oluşturuldu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C9F6B63-08C1-6106-74F5-A6123FE2B3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" b="916"/>
          <a:stretch/>
        </p:blipFill>
        <p:spPr>
          <a:xfrm>
            <a:off x="909836" y="1124744"/>
            <a:ext cx="11150887" cy="5616624"/>
          </a:xfrm>
          <a:prstGeom prst="actionButtonBlank">
            <a:avLst/>
          </a:prstGeom>
        </p:spPr>
      </p:pic>
      <p:pic>
        <p:nvPicPr>
          <p:cNvPr id="3" name="Resim 2" descr="bin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B0BF007F-5D78-3516-8E7B-F2A24E9FA2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723" y="-972"/>
            <a:ext cx="2448272" cy="112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3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metin, ekran görüntüsü, yazılım, multimedya yazılımı içeren bir resim">
            <a:extLst>
              <a:ext uri="{FF2B5EF4-FFF2-40B4-BE49-F238E27FC236}">
                <a16:creationId xmlns:a16="http://schemas.microsoft.com/office/drawing/2014/main" id="{C3B732B6-C68C-D31E-425F-BBDFBD549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5"/>
          <a:stretch/>
        </p:blipFill>
        <p:spPr>
          <a:xfrm>
            <a:off x="963488" y="1052736"/>
            <a:ext cx="11107588" cy="5616624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278D6569-6A39-644A-2A43-A1132FF7E06A}"/>
              </a:ext>
            </a:extLst>
          </p:cNvPr>
          <p:cNvSpPr txBox="1"/>
          <p:nvPr/>
        </p:nvSpPr>
        <p:spPr>
          <a:xfrm>
            <a:off x="981844" y="0"/>
            <a:ext cx="345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009999"/>
                </a:solidFill>
                <a:latin typeface="AniMe Matrix - MB_EN" panose="00000500000000000000" pitchFamily="2" charset="0"/>
              </a:rPr>
              <a:t>&amp; MAIN Fonksiyonu</a:t>
            </a:r>
          </a:p>
        </p:txBody>
      </p:sp>
      <p:pic>
        <p:nvPicPr>
          <p:cNvPr id="11" name="Resim 10" descr="bin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6F8DB78-3165-74E4-FC80-6F3448679F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723" y="-972"/>
            <a:ext cx="2448272" cy="112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etin kutusu 10">
            <a:extLst>
              <a:ext uri="{FF2B5EF4-FFF2-40B4-BE49-F238E27FC236}">
                <a16:creationId xmlns:a16="http://schemas.microsoft.com/office/drawing/2014/main" id="{FE25E751-BF4A-0EE0-ECCB-6B70D0B64C4A}"/>
              </a:ext>
            </a:extLst>
          </p:cNvPr>
          <p:cNvSpPr txBox="1"/>
          <p:nvPr/>
        </p:nvSpPr>
        <p:spPr>
          <a:xfrm>
            <a:off x="981844" y="0"/>
            <a:ext cx="345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009999"/>
                </a:solidFill>
                <a:latin typeface="AniMe Matrix - MB_EN" panose="00000500000000000000" pitchFamily="2" charset="0"/>
              </a:rPr>
              <a:t>&amp; Tarif ekle fonksiyonu</a:t>
            </a:r>
          </a:p>
        </p:txBody>
      </p:sp>
      <p:pic>
        <p:nvPicPr>
          <p:cNvPr id="13" name="Resim 12" descr="metin, ekran görüntüsü içeren bir resim">
            <a:extLst>
              <a:ext uri="{FF2B5EF4-FFF2-40B4-BE49-F238E27FC236}">
                <a16:creationId xmlns:a16="http://schemas.microsoft.com/office/drawing/2014/main" id="{C80CD8F2-33E8-27CD-622D-1E3828A9C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1124744"/>
            <a:ext cx="11108847" cy="5560409"/>
          </a:xfrm>
          <a:prstGeom prst="rect">
            <a:avLst/>
          </a:prstGeom>
        </p:spPr>
      </p:pic>
      <p:pic>
        <p:nvPicPr>
          <p:cNvPr id="14" name="Resim 13" descr="bin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B64ADFFB-D2FD-081F-C5B2-2416825CE5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723" y="-972"/>
            <a:ext cx="2448272" cy="112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etin kutusu 10">
            <a:extLst>
              <a:ext uri="{FF2B5EF4-FFF2-40B4-BE49-F238E27FC236}">
                <a16:creationId xmlns:a16="http://schemas.microsoft.com/office/drawing/2014/main" id="{FE25E751-BF4A-0EE0-ECCB-6B70D0B64C4A}"/>
              </a:ext>
            </a:extLst>
          </p:cNvPr>
          <p:cNvSpPr txBox="1"/>
          <p:nvPr/>
        </p:nvSpPr>
        <p:spPr>
          <a:xfrm>
            <a:off x="981844" y="0"/>
            <a:ext cx="345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009999"/>
                </a:solidFill>
                <a:latin typeface="AniMe Matrix - MB_EN" panose="00000500000000000000" pitchFamily="2" charset="0"/>
              </a:rPr>
              <a:t>&amp; Tarif ara fonksiyonu</a:t>
            </a:r>
          </a:p>
        </p:txBody>
      </p:sp>
      <p:pic>
        <p:nvPicPr>
          <p:cNvPr id="3" name="Resim 2" descr="metin, ekran görüntüsü içeren bir resim">
            <a:extLst>
              <a:ext uri="{FF2B5EF4-FFF2-40B4-BE49-F238E27FC236}">
                <a16:creationId xmlns:a16="http://schemas.microsoft.com/office/drawing/2014/main" id="{DFD53D4A-BF36-2D8B-E5C0-B81EE92B6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3" y="1052736"/>
            <a:ext cx="11089233" cy="5688632"/>
          </a:xfrm>
          <a:prstGeom prst="rect">
            <a:avLst/>
          </a:prstGeom>
        </p:spPr>
      </p:pic>
      <p:pic>
        <p:nvPicPr>
          <p:cNvPr id="4" name="Resim 3" descr="bin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8E675E60-DAF2-C880-B2DB-5E0A793506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723" y="-972"/>
            <a:ext cx="2448272" cy="112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3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etin kutusu 10">
            <a:extLst>
              <a:ext uri="{FF2B5EF4-FFF2-40B4-BE49-F238E27FC236}">
                <a16:creationId xmlns:a16="http://schemas.microsoft.com/office/drawing/2014/main" id="{FE25E751-BF4A-0EE0-ECCB-6B70D0B64C4A}"/>
              </a:ext>
            </a:extLst>
          </p:cNvPr>
          <p:cNvSpPr txBox="1"/>
          <p:nvPr/>
        </p:nvSpPr>
        <p:spPr>
          <a:xfrm>
            <a:off x="981844" y="0"/>
            <a:ext cx="5472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009999"/>
                </a:solidFill>
                <a:latin typeface="AniMe Matrix - MB_EN" panose="00000500000000000000" pitchFamily="2" charset="0"/>
              </a:rPr>
              <a:t>&amp; </a:t>
            </a:r>
            <a:r>
              <a:rPr lang="tr-TR" sz="2800" dirty="0" err="1">
                <a:solidFill>
                  <a:srgbClr val="009999"/>
                </a:solidFill>
                <a:latin typeface="AniMe Matrix - MB_EN" panose="00000500000000000000" pitchFamily="2" charset="0"/>
              </a:rPr>
              <a:t>menU</a:t>
            </a:r>
            <a:r>
              <a:rPr lang="tr-TR" sz="2800" dirty="0">
                <a:solidFill>
                  <a:srgbClr val="009999"/>
                </a:solidFill>
                <a:latin typeface="AniMe Matrix - MB_EN" panose="00000500000000000000" pitchFamily="2" charset="0"/>
              </a:rPr>
              <a:t> </a:t>
            </a:r>
            <a:r>
              <a:rPr lang="tr-TR" sz="2800" dirty="0" err="1">
                <a:solidFill>
                  <a:srgbClr val="009999"/>
                </a:solidFill>
                <a:latin typeface="AniMe Matrix - MB_EN" panose="00000500000000000000" pitchFamily="2" charset="0"/>
              </a:rPr>
              <a:t>yazdirma</a:t>
            </a:r>
            <a:r>
              <a:rPr lang="tr-TR" sz="2800" dirty="0">
                <a:solidFill>
                  <a:srgbClr val="009999"/>
                </a:solidFill>
                <a:latin typeface="AniMe Matrix - MB_EN" panose="00000500000000000000" pitchFamily="2" charset="0"/>
              </a:rPr>
              <a:t> Fonksiyonu </a:t>
            </a:r>
          </a:p>
        </p:txBody>
      </p:sp>
      <p:pic>
        <p:nvPicPr>
          <p:cNvPr id="3" name="Resim 2" descr="metin, ekran görüntüsü içeren bir resim">
            <a:extLst>
              <a:ext uri="{FF2B5EF4-FFF2-40B4-BE49-F238E27FC236}">
                <a16:creationId xmlns:a16="http://schemas.microsoft.com/office/drawing/2014/main" id="{80DB4368-2F13-F933-03C0-71C7F87F8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52" y="1124744"/>
            <a:ext cx="11015316" cy="5606370"/>
          </a:xfrm>
          <a:prstGeom prst="rect">
            <a:avLst/>
          </a:prstGeom>
        </p:spPr>
      </p:pic>
      <p:pic>
        <p:nvPicPr>
          <p:cNvPr id="4" name="Resim 3" descr="bin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B2E0E0D1-CA87-83A2-C562-5C8FA0383B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723" y="-972"/>
            <a:ext cx="2448272" cy="112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9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etin kutusu 10">
            <a:extLst>
              <a:ext uri="{FF2B5EF4-FFF2-40B4-BE49-F238E27FC236}">
                <a16:creationId xmlns:a16="http://schemas.microsoft.com/office/drawing/2014/main" id="{FE25E751-BF4A-0EE0-ECCB-6B70D0B64C4A}"/>
              </a:ext>
            </a:extLst>
          </p:cNvPr>
          <p:cNvSpPr txBox="1"/>
          <p:nvPr/>
        </p:nvSpPr>
        <p:spPr>
          <a:xfrm>
            <a:off x="981844" y="0"/>
            <a:ext cx="6120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009999"/>
                </a:solidFill>
                <a:latin typeface="AniMe Matrix - MB_EN" panose="00000500000000000000" pitchFamily="2" charset="0"/>
              </a:rPr>
              <a:t>&amp; TARIF DUZENLEME FONKSIYONU</a:t>
            </a:r>
          </a:p>
        </p:txBody>
      </p:sp>
      <p:pic>
        <p:nvPicPr>
          <p:cNvPr id="4" name="Resim 3" descr="metin, ekran görüntüsü içeren bir resim">
            <a:extLst>
              <a:ext uri="{FF2B5EF4-FFF2-40B4-BE49-F238E27FC236}">
                <a16:creationId xmlns:a16="http://schemas.microsoft.com/office/drawing/2014/main" id="{F259E034-B498-290F-785A-84E1EE6A7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0" y="1052736"/>
            <a:ext cx="11119526" cy="5616624"/>
          </a:xfrm>
          <a:prstGeom prst="rect">
            <a:avLst/>
          </a:prstGeom>
        </p:spPr>
      </p:pic>
      <p:pic>
        <p:nvPicPr>
          <p:cNvPr id="5" name="Resim 4" descr="bin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4DEAC87F-DD55-10F0-489E-4E4275E66D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723" y="-972"/>
            <a:ext cx="2448272" cy="112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5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32091F11-092F-71A6-E75A-AA67433EC311}"/>
              </a:ext>
            </a:extLst>
          </p:cNvPr>
          <p:cNvSpPr txBox="1"/>
          <p:nvPr/>
        </p:nvSpPr>
        <p:spPr>
          <a:xfrm>
            <a:off x="981844" y="0"/>
            <a:ext cx="6120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009999"/>
                </a:solidFill>
                <a:latin typeface="AniMe Matrix - MB_EN" panose="00000500000000000000" pitchFamily="2" charset="0"/>
              </a:rPr>
              <a:t>&amp; TARIF DUZENLEME FONKSIYONU</a:t>
            </a:r>
          </a:p>
        </p:txBody>
      </p:sp>
      <p:pic>
        <p:nvPicPr>
          <p:cNvPr id="7" name="Resim 6" descr="metin, ekran görüntüsü, yazılım içeren bir resim">
            <a:extLst>
              <a:ext uri="{FF2B5EF4-FFF2-40B4-BE49-F238E27FC236}">
                <a16:creationId xmlns:a16="http://schemas.microsoft.com/office/drawing/2014/main" id="{CE381828-58A8-8E48-1F76-2D741BE8A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1052736"/>
            <a:ext cx="11103151" cy="5715253"/>
          </a:xfrm>
          <a:prstGeom prst="rect">
            <a:avLst/>
          </a:prstGeom>
        </p:spPr>
      </p:pic>
      <p:pic>
        <p:nvPicPr>
          <p:cNvPr id="8" name="Resim 7" descr="bin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23EE75F7-BB59-1EEC-F3AC-338A12FBAF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723" y="-972"/>
            <a:ext cx="2448272" cy="112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0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tin kutusu 6">
            <a:extLst>
              <a:ext uri="{FF2B5EF4-FFF2-40B4-BE49-F238E27FC236}">
                <a16:creationId xmlns:a16="http://schemas.microsoft.com/office/drawing/2014/main" id="{30D69F88-E0C3-E7C9-C4EB-55F4AA43FF5F}"/>
              </a:ext>
            </a:extLst>
          </p:cNvPr>
          <p:cNvSpPr txBox="1"/>
          <p:nvPr/>
        </p:nvSpPr>
        <p:spPr>
          <a:xfrm>
            <a:off x="981844" y="0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rgbClr val="009999"/>
                </a:solidFill>
                <a:latin typeface="AniMe Matrix - MB_EN" panose="00000500000000000000" pitchFamily="2" charset="0"/>
              </a:rPr>
              <a:t>&amp; AKIS SEMASI</a:t>
            </a:r>
          </a:p>
        </p:txBody>
      </p:sp>
      <p:pic>
        <p:nvPicPr>
          <p:cNvPr id="8" name="Resim 7" descr="bin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06CC1881-246E-40C9-C8FB-735327E97C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9" y="5644199"/>
            <a:ext cx="2638028" cy="1210304"/>
          </a:xfrm>
          <a:prstGeom prst="rect">
            <a:avLst/>
          </a:prstGeom>
        </p:spPr>
      </p:pic>
      <p:pic>
        <p:nvPicPr>
          <p:cNvPr id="3" name="Resim 2" descr="taslak, çizim, beyaz, tasarım içeren bir resim&#10;&#10;Açıklama otomatik olarak oluşturuldu">
            <a:extLst>
              <a:ext uri="{FF2B5EF4-FFF2-40B4-BE49-F238E27FC236}">
                <a16:creationId xmlns:a16="http://schemas.microsoft.com/office/drawing/2014/main" id="{AF837C29-82EF-99F4-1B89-1A758117D4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1" t="4838" r="21052" b="2738"/>
          <a:stretch/>
        </p:blipFill>
        <p:spPr>
          <a:xfrm>
            <a:off x="4011252" y="80628"/>
            <a:ext cx="7992889" cy="6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6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knik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eması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Üçlü devre hatları sunusu (geniş ekran)</Template>
  <TotalTime>79</TotalTime>
  <Words>53</Words>
  <Application>Microsoft Office PowerPoint</Application>
  <PresentationFormat>Özel</PresentationFormat>
  <Paragraphs>14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AniMe Matrix - MB_EN</vt:lpstr>
      <vt:lpstr>Aptos Serif</vt:lpstr>
      <vt:lpstr>Arial</vt:lpstr>
      <vt:lpstr>Calibri</vt:lpstr>
      <vt:lpstr>Teknik 16x9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L7051</dc:creator>
  <cp:lastModifiedBy>Burak Fatih Özen</cp:lastModifiedBy>
  <cp:revision>4</cp:revision>
  <dcterms:created xsi:type="dcterms:W3CDTF">2024-01-02T18:39:19Z</dcterms:created>
  <dcterms:modified xsi:type="dcterms:W3CDTF">2024-01-03T08:34:20Z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